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8" r:id="rId11"/>
    <p:sldMasterId id="2147483771" r:id="rId12"/>
    <p:sldMasterId id="2147483783" r:id="rId13"/>
    <p:sldMasterId id="2147483795" r:id="rId14"/>
  </p:sldMasterIdLst>
  <p:notesMasterIdLst>
    <p:notesMasterId r:id="rId41"/>
  </p:notesMasterIdLst>
  <p:sldIdLst>
    <p:sldId id="256" r:id="rId15"/>
    <p:sldId id="257" r:id="rId16"/>
    <p:sldId id="261" r:id="rId17"/>
    <p:sldId id="262" r:id="rId18"/>
    <p:sldId id="263" r:id="rId19"/>
    <p:sldId id="259" r:id="rId20"/>
    <p:sldId id="258" r:id="rId21"/>
    <p:sldId id="264" r:id="rId22"/>
    <p:sldId id="274" r:id="rId23"/>
    <p:sldId id="343" r:id="rId24"/>
    <p:sldId id="268" r:id="rId25"/>
    <p:sldId id="269" r:id="rId26"/>
    <p:sldId id="271" r:id="rId27"/>
    <p:sldId id="272" r:id="rId28"/>
    <p:sldId id="273" r:id="rId29"/>
    <p:sldId id="348" r:id="rId30"/>
    <p:sldId id="270" r:id="rId31"/>
    <p:sldId id="26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44" r:id="rId49"/>
    <p:sldId id="345" r:id="rId50"/>
    <p:sldId id="297" r:id="rId51"/>
    <p:sldId id="298" r:id="rId52"/>
    <p:sldId id="299" r:id="rId53"/>
    <p:sldId id="333" r:id="rId54"/>
    <p:sldId id="346" r:id="rId55"/>
    <p:sldId id="334" r:id="rId56"/>
    <p:sldId id="347" r:id="rId57"/>
    <p:sldId id="342" r:id="rId58"/>
    <p:sldId id="335" r:id="rId59"/>
    <p:sldId id="336" r:id="rId60"/>
    <p:sldId id="337" r:id="rId61"/>
    <p:sldId id="338" r:id="rId62"/>
    <p:sldId id="339" r:id="rId63"/>
    <p:sldId id="340" r:id="rId64"/>
    <p:sldId id="447" r:id="rId65"/>
    <p:sldId id="448" r:id="rId66"/>
    <p:sldId id="449" r:id="rId67"/>
    <p:sldId id="450" r:id="rId68"/>
    <p:sldId id="332" r:id="rId69"/>
    <p:sldId id="417" r:id="rId70"/>
    <p:sldId id="418" r:id="rId71"/>
    <p:sldId id="419" r:id="rId72"/>
    <p:sldId id="420" r:id="rId73"/>
    <p:sldId id="422" r:id="rId74"/>
    <p:sldId id="416" r:id="rId75"/>
    <p:sldId id="341" r:id="rId76"/>
    <p:sldId id="301" r:id="rId77"/>
    <p:sldId id="302" r:id="rId78"/>
    <p:sldId id="303" r:id="rId79"/>
    <p:sldId id="304" r:id="rId80"/>
    <p:sldId id="305" r:id="rId81"/>
    <p:sldId id="306" r:id="rId82"/>
    <p:sldId id="451" r:id="rId83"/>
    <p:sldId id="307" r:id="rId84"/>
    <p:sldId id="308" r:id="rId85"/>
    <p:sldId id="508" r:id="rId86"/>
    <p:sldId id="423" r:id="rId87"/>
    <p:sldId id="309" r:id="rId88"/>
    <p:sldId id="310" r:id="rId89"/>
    <p:sldId id="424" r:id="rId90"/>
    <p:sldId id="425" r:id="rId91"/>
    <p:sldId id="426" r:id="rId92"/>
    <p:sldId id="312" r:id="rId93"/>
    <p:sldId id="313" r:id="rId94"/>
    <p:sldId id="316" r:id="rId95"/>
    <p:sldId id="427" r:id="rId96"/>
    <p:sldId id="428" r:id="rId97"/>
    <p:sldId id="429" r:id="rId98"/>
    <p:sldId id="430" r:id="rId99"/>
    <p:sldId id="432" r:id="rId100"/>
    <p:sldId id="433" r:id="rId101"/>
    <p:sldId id="435" r:id="rId102"/>
    <p:sldId id="436" r:id="rId103"/>
    <p:sldId id="434" r:id="rId104"/>
    <p:sldId id="438" r:id="rId105"/>
    <p:sldId id="439" r:id="rId106"/>
    <p:sldId id="440" r:id="rId107"/>
    <p:sldId id="549" r:id="rId108"/>
    <p:sldId id="441" r:id="rId109"/>
    <p:sldId id="621" r:id="rId110"/>
    <p:sldId id="550" r:id="rId111"/>
    <p:sldId id="442" r:id="rId112"/>
    <p:sldId id="443" r:id="rId113"/>
    <p:sldId id="622" r:id="rId114"/>
    <p:sldId id="444" r:id="rId115"/>
    <p:sldId id="445" r:id="rId116"/>
    <p:sldId id="446" r:id="rId117"/>
    <p:sldId id="437" r:id="rId118"/>
    <p:sldId id="551" r:id="rId119"/>
    <p:sldId id="552" r:id="rId120"/>
    <p:sldId id="553" r:id="rId121"/>
    <p:sldId id="554" r:id="rId122"/>
    <p:sldId id="555" r:id="rId123"/>
    <p:sldId id="556" r:id="rId124"/>
    <p:sldId id="557" r:id="rId125"/>
    <p:sldId id="558" r:id="rId126"/>
    <p:sldId id="559" r:id="rId127"/>
    <p:sldId id="583" r:id="rId128"/>
    <p:sldId id="585" r:id="rId129"/>
    <p:sldId id="586" r:id="rId130"/>
    <p:sldId id="587" r:id="rId131"/>
    <p:sldId id="584" r:id="rId132"/>
    <p:sldId id="560" r:id="rId133"/>
    <p:sldId id="561" r:id="rId134"/>
    <p:sldId id="562" r:id="rId135"/>
    <p:sldId id="623" r:id="rId136"/>
    <p:sldId id="563" r:id="rId137"/>
    <p:sldId id="564" r:id="rId138"/>
    <p:sldId id="565" r:id="rId139"/>
    <p:sldId id="566" r:id="rId140"/>
    <p:sldId id="567" r:id="rId141"/>
    <p:sldId id="568" r:id="rId142"/>
    <p:sldId id="569" r:id="rId143"/>
    <p:sldId id="570" r:id="rId144"/>
    <p:sldId id="571" r:id="rId145"/>
    <p:sldId id="572" r:id="rId146"/>
    <p:sldId id="573" r:id="rId147"/>
    <p:sldId id="574" r:id="rId148"/>
    <p:sldId id="575" r:id="rId149"/>
    <p:sldId id="576" r:id="rId150"/>
    <p:sldId id="577" r:id="rId151"/>
    <p:sldId id="578" r:id="rId152"/>
    <p:sldId id="579" r:id="rId153"/>
    <p:sldId id="580" r:id="rId154"/>
    <p:sldId id="581" r:id="rId155"/>
    <p:sldId id="582" r:id="rId156"/>
    <p:sldId id="588" r:id="rId157"/>
    <p:sldId id="589" r:id="rId158"/>
    <p:sldId id="590" r:id="rId159"/>
    <p:sldId id="591" r:id="rId160"/>
    <p:sldId id="592" r:id="rId161"/>
    <p:sldId id="593" r:id="rId162"/>
    <p:sldId id="594" r:id="rId163"/>
    <p:sldId id="595" r:id="rId164"/>
    <p:sldId id="596" r:id="rId1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4.xml"/><Relationship Id="rId98" Type="http://schemas.openxmlformats.org/officeDocument/2006/relationships/slide" Target="slides/slide83.xml"/><Relationship Id="rId97" Type="http://schemas.openxmlformats.org/officeDocument/2006/relationships/slide" Target="slides/slide82.xml"/><Relationship Id="rId96" Type="http://schemas.openxmlformats.org/officeDocument/2006/relationships/slide" Target="slides/slide81.xml"/><Relationship Id="rId95" Type="http://schemas.openxmlformats.org/officeDocument/2006/relationships/slide" Target="slides/slide80.xml"/><Relationship Id="rId94" Type="http://schemas.openxmlformats.org/officeDocument/2006/relationships/slide" Target="slides/slide79.xml"/><Relationship Id="rId93" Type="http://schemas.openxmlformats.org/officeDocument/2006/relationships/slide" Target="slides/slide78.xml"/><Relationship Id="rId92" Type="http://schemas.openxmlformats.org/officeDocument/2006/relationships/slide" Target="slides/slide77.xml"/><Relationship Id="rId91" Type="http://schemas.openxmlformats.org/officeDocument/2006/relationships/slide" Target="slides/slide76.xml"/><Relationship Id="rId90" Type="http://schemas.openxmlformats.org/officeDocument/2006/relationships/slide" Target="slides/slide75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4.xml"/><Relationship Id="rId88" Type="http://schemas.openxmlformats.org/officeDocument/2006/relationships/slide" Target="slides/slide73.xml"/><Relationship Id="rId87" Type="http://schemas.openxmlformats.org/officeDocument/2006/relationships/slide" Target="slides/slide72.xml"/><Relationship Id="rId86" Type="http://schemas.openxmlformats.org/officeDocument/2006/relationships/slide" Target="slides/slide71.xml"/><Relationship Id="rId85" Type="http://schemas.openxmlformats.org/officeDocument/2006/relationships/slide" Target="slides/slide70.xml"/><Relationship Id="rId84" Type="http://schemas.openxmlformats.org/officeDocument/2006/relationships/slide" Target="slides/slide69.xml"/><Relationship Id="rId83" Type="http://schemas.openxmlformats.org/officeDocument/2006/relationships/slide" Target="slides/slide68.xml"/><Relationship Id="rId82" Type="http://schemas.openxmlformats.org/officeDocument/2006/relationships/slide" Target="slides/slide67.xml"/><Relationship Id="rId81" Type="http://schemas.openxmlformats.org/officeDocument/2006/relationships/slide" Target="slides/slide66.xml"/><Relationship Id="rId80" Type="http://schemas.openxmlformats.org/officeDocument/2006/relationships/slide" Target="slides/slide65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4.xml"/><Relationship Id="rId78" Type="http://schemas.openxmlformats.org/officeDocument/2006/relationships/slide" Target="slides/slide63.xml"/><Relationship Id="rId77" Type="http://schemas.openxmlformats.org/officeDocument/2006/relationships/slide" Target="slides/slide62.xml"/><Relationship Id="rId76" Type="http://schemas.openxmlformats.org/officeDocument/2006/relationships/slide" Target="slides/slide61.xml"/><Relationship Id="rId75" Type="http://schemas.openxmlformats.org/officeDocument/2006/relationships/slide" Target="slides/slide60.xml"/><Relationship Id="rId74" Type="http://schemas.openxmlformats.org/officeDocument/2006/relationships/slide" Target="slides/slide59.xml"/><Relationship Id="rId73" Type="http://schemas.openxmlformats.org/officeDocument/2006/relationships/slide" Target="slides/slide58.xml"/><Relationship Id="rId72" Type="http://schemas.openxmlformats.org/officeDocument/2006/relationships/slide" Target="slides/slide57.xml"/><Relationship Id="rId71" Type="http://schemas.openxmlformats.org/officeDocument/2006/relationships/slide" Target="slides/slide56.xml"/><Relationship Id="rId70" Type="http://schemas.openxmlformats.org/officeDocument/2006/relationships/slide" Target="slides/slide55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4.xml"/><Relationship Id="rId68" Type="http://schemas.openxmlformats.org/officeDocument/2006/relationships/slide" Target="slides/slide53.xml"/><Relationship Id="rId67" Type="http://schemas.openxmlformats.org/officeDocument/2006/relationships/slide" Target="slides/slide52.xml"/><Relationship Id="rId66" Type="http://schemas.openxmlformats.org/officeDocument/2006/relationships/slide" Target="slides/slide51.xml"/><Relationship Id="rId65" Type="http://schemas.openxmlformats.org/officeDocument/2006/relationships/slide" Target="slides/slide50.xml"/><Relationship Id="rId64" Type="http://schemas.openxmlformats.org/officeDocument/2006/relationships/slide" Target="slides/slide49.xml"/><Relationship Id="rId63" Type="http://schemas.openxmlformats.org/officeDocument/2006/relationships/slide" Target="slides/slide48.xml"/><Relationship Id="rId62" Type="http://schemas.openxmlformats.org/officeDocument/2006/relationships/slide" Target="slides/slide47.xml"/><Relationship Id="rId61" Type="http://schemas.openxmlformats.org/officeDocument/2006/relationships/slide" Target="slides/slide46.xml"/><Relationship Id="rId60" Type="http://schemas.openxmlformats.org/officeDocument/2006/relationships/slide" Target="slides/slide45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4.xml"/><Relationship Id="rId58" Type="http://schemas.openxmlformats.org/officeDocument/2006/relationships/slide" Target="slides/slide43.xml"/><Relationship Id="rId57" Type="http://schemas.openxmlformats.org/officeDocument/2006/relationships/slide" Target="slides/slide42.xml"/><Relationship Id="rId56" Type="http://schemas.openxmlformats.org/officeDocument/2006/relationships/slide" Target="slides/slide41.xml"/><Relationship Id="rId55" Type="http://schemas.openxmlformats.org/officeDocument/2006/relationships/slide" Target="slides/slide40.xml"/><Relationship Id="rId54" Type="http://schemas.openxmlformats.org/officeDocument/2006/relationships/slide" Target="slides/slide39.xml"/><Relationship Id="rId53" Type="http://schemas.openxmlformats.org/officeDocument/2006/relationships/slide" Target="slides/slide38.xml"/><Relationship Id="rId52" Type="http://schemas.openxmlformats.org/officeDocument/2006/relationships/slide" Target="slides/slide37.xml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4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2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slide" Target="slides/slide150.xml"/><Relationship Id="rId164" Type="http://schemas.openxmlformats.org/officeDocument/2006/relationships/slide" Target="slides/slide149.xml"/><Relationship Id="rId163" Type="http://schemas.openxmlformats.org/officeDocument/2006/relationships/slide" Target="slides/slide148.xml"/><Relationship Id="rId162" Type="http://schemas.openxmlformats.org/officeDocument/2006/relationships/slide" Target="slides/slide147.xml"/><Relationship Id="rId161" Type="http://schemas.openxmlformats.org/officeDocument/2006/relationships/slide" Target="slides/slide146.xml"/><Relationship Id="rId160" Type="http://schemas.openxmlformats.org/officeDocument/2006/relationships/slide" Target="slides/slide145.xml"/><Relationship Id="rId16" Type="http://schemas.openxmlformats.org/officeDocument/2006/relationships/slide" Target="slides/slide2.xml"/><Relationship Id="rId159" Type="http://schemas.openxmlformats.org/officeDocument/2006/relationships/slide" Target="slides/slide144.xml"/><Relationship Id="rId158" Type="http://schemas.openxmlformats.org/officeDocument/2006/relationships/slide" Target="slides/slide143.xml"/><Relationship Id="rId157" Type="http://schemas.openxmlformats.org/officeDocument/2006/relationships/slide" Target="slides/slide142.xml"/><Relationship Id="rId156" Type="http://schemas.openxmlformats.org/officeDocument/2006/relationships/slide" Target="slides/slide141.xml"/><Relationship Id="rId155" Type="http://schemas.openxmlformats.org/officeDocument/2006/relationships/slide" Target="slides/slide140.xml"/><Relationship Id="rId154" Type="http://schemas.openxmlformats.org/officeDocument/2006/relationships/slide" Target="slides/slide139.xml"/><Relationship Id="rId153" Type="http://schemas.openxmlformats.org/officeDocument/2006/relationships/slide" Target="slides/slide138.xml"/><Relationship Id="rId152" Type="http://schemas.openxmlformats.org/officeDocument/2006/relationships/slide" Target="slides/slide137.xml"/><Relationship Id="rId151" Type="http://schemas.openxmlformats.org/officeDocument/2006/relationships/slide" Target="slides/slide136.xml"/><Relationship Id="rId150" Type="http://schemas.openxmlformats.org/officeDocument/2006/relationships/slide" Target="slides/slide135.xml"/><Relationship Id="rId15" Type="http://schemas.openxmlformats.org/officeDocument/2006/relationships/slide" Target="slides/slide1.xml"/><Relationship Id="rId149" Type="http://schemas.openxmlformats.org/officeDocument/2006/relationships/slide" Target="slides/slide134.xml"/><Relationship Id="rId148" Type="http://schemas.openxmlformats.org/officeDocument/2006/relationships/slide" Target="slides/slide133.xml"/><Relationship Id="rId147" Type="http://schemas.openxmlformats.org/officeDocument/2006/relationships/slide" Target="slides/slide132.xml"/><Relationship Id="rId146" Type="http://schemas.openxmlformats.org/officeDocument/2006/relationships/slide" Target="slides/slide131.xml"/><Relationship Id="rId145" Type="http://schemas.openxmlformats.org/officeDocument/2006/relationships/slide" Target="slides/slide130.xml"/><Relationship Id="rId144" Type="http://schemas.openxmlformats.org/officeDocument/2006/relationships/slide" Target="slides/slide129.xml"/><Relationship Id="rId143" Type="http://schemas.openxmlformats.org/officeDocument/2006/relationships/slide" Target="slides/slide128.xml"/><Relationship Id="rId142" Type="http://schemas.openxmlformats.org/officeDocument/2006/relationships/slide" Target="slides/slide127.xml"/><Relationship Id="rId141" Type="http://schemas.openxmlformats.org/officeDocument/2006/relationships/slide" Target="slides/slide126.xml"/><Relationship Id="rId140" Type="http://schemas.openxmlformats.org/officeDocument/2006/relationships/slide" Target="slides/slide125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24.xml"/><Relationship Id="rId138" Type="http://schemas.openxmlformats.org/officeDocument/2006/relationships/slide" Target="slides/slide123.xml"/><Relationship Id="rId137" Type="http://schemas.openxmlformats.org/officeDocument/2006/relationships/slide" Target="slides/slide122.xml"/><Relationship Id="rId136" Type="http://schemas.openxmlformats.org/officeDocument/2006/relationships/slide" Target="slides/slide121.xml"/><Relationship Id="rId135" Type="http://schemas.openxmlformats.org/officeDocument/2006/relationships/slide" Target="slides/slide120.xml"/><Relationship Id="rId134" Type="http://schemas.openxmlformats.org/officeDocument/2006/relationships/slide" Target="slides/slide119.xml"/><Relationship Id="rId133" Type="http://schemas.openxmlformats.org/officeDocument/2006/relationships/slide" Target="slides/slide118.xml"/><Relationship Id="rId132" Type="http://schemas.openxmlformats.org/officeDocument/2006/relationships/slide" Target="slides/slide117.xml"/><Relationship Id="rId131" Type="http://schemas.openxmlformats.org/officeDocument/2006/relationships/slide" Target="slides/slide116.xml"/><Relationship Id="rId130" Type="http://schemas.openxmlformats.org/officeDocument/2006/relationships/slide" Target="slides/slide115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4.xml"/><Relationship Id="rId128" Type="http://schemas.openxmlformats.org/officeDocument/2006/relationships/slide" Target="slides/slide113.xml"/><Relationship Id="rId127" Type="http://schemas.openxmlformats.org/officeDocument/2006/relationships/slide" Target="slides/slide112.xml"/><Relationship Id="rId126" Type="http://schemas.openxmlformats.org/officeDocument/2006/relationships/slide" Target="slides/slide111.xml"/><Relationship Id="rId125" Type="http://schemas.openxmlformats.org/officeDocument/2006/relationships/slide" Target="slides/slide110.xml"/><Relationship Id="rId124" Type="http://schemas.openxmlformats.org/officeDocument/2006/relationships/slide" Target="slides/slide109.xml"/><Relationship Id="rId123" Type="http://schemas.openxmlformats.org/officeDocument/2006/relationships/slide" Target="slides/slide108.xml"/><Relationship Id="rId122" Type="http://schemas.openxmlformats.org/officeDocument/2006/relationships/slide" Target="slides/slide107.xml"/><Relationship Id="rId121" Type="http://schemas.openxmlformats.org/officeDocument/2006/relationships/slide" Target="slides/slide106.xml"/><Relationship Id="rId120" Type="http://schemas.openxmlformats.org/officeDocument/2006/relationships/slide" Target="slides/slide105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4.xml"/><Relationship Id="rId118" Type="http://schemas.openxmlformats.org/officeDocument/2006/relationships/slide" Target="slides/slide103.xml"/><Relationship Id="rId117" Type="http://schemas.openxmlformats.org/officeDocument/2006/relationships/slide" Target="slides/slide102.xml"/><Relationship Id="rId116" Type="http://schemas.openxmlformats.org/officeDocument/2006/relationships/slide" Target="slides/slide101.xml"/><Relationship Id="rId115" Type="http://schemas.openxmlformats.org/officeDocument/2006/relationships/slide" Target="slides/slide100.xml"/><Relationship Id="rId114" Type="http://schemas.openxmlformats.org/officeDocument/2006/relationships/slide" Target="slides/slide99.xml"/><Relationship Id="rId113" Type="http://schemas.openxmlformats.org/officeDocument/2006/relationships/slide" Target="slides/slide98.xml"/><Relationship Id="rId112" Type="http://schemas.openxmlformats.org/officeDocument/2006/relationships/slide" Target="slides/slide97.xml"/><Relationship Id="rId111" Type="http://schemas.openxmlformats.org/officeDocument/2006/relationships/slide" Target="slides/slide96.xml"/><Relationship Id="rId110" Type="http://schemas.openxmlformats.org/officeDocument/2006/relationships/slide" Target="slides/slide95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4.xml"/><Relationship Id="rId108" Type="http://schemas.openxmlformats.org/officeDocument/2006/relationships/slide" Target="slides/slide93.xml"/><Relationship Id="rId107" Type="http://schemas.openxmlformats.org/officeDocument/2006/relationships/slide" Target="slides/slide92.xml"/><Relationship Id="rId106" Type="http://schemas.openxmlformats.org/officeDocument/2006/relationships/slide" Target="slides/slide91.xml"/><Relationship Id="rId105" Type="http://schemas.openxmlformats.org/officeDocument/2006/relationships/slide" Target="slides/slide90.xml"/><Relationship Id="rId104" Type="http://schemas.openxmlformats.org/officeDocument/2006/relationships/slide" Target="slides/slide89.xml"/><Relationship Id="rId103" Type="http://schemas.openxmlformats.org/officeDocument/2006/relationships/slide" Target="slides/slide88.xml"/><Relationship Id="rId102" Type="http://schemas.openxmlformats.org/officeDocument/2006/relationships/slide" Target="slides/slide87.xml"/><Relationship Id="rId101" Type="http://schemas.openxmlformats.org/officeDocument/2006/relationships/slide" Target="slides/slide86.xml"/><Relationship Id="rId100" Type="http://schemas.openxmlformats.org/officeDocument/2006/relationships/slide" Target="slides/slide8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6.wmf"/><Relationship Id="rId1" Type="http://schemas.openxmlformats.org/officeDocument/2006/relationships/image" Target="../media/image12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2009 398,'4'26,"-4"-30,1 1,1 0,-1 0,-1 0,2 0,1 1,2-1,-2 2,1 0,-1 0,0 1,-4 5,-2 0,1-2,-1 1,1-1,-1 0,8-5,11-13,-10 5,-1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1840 634,'34'-18,"-30"17,-1 0,-1 1,1 0,0-1,0 1,0-1,1-1,-1 1,0 0,-1 0,0-1,1 1,-1 0,-1 0,1-1,0 1,0 0,-1 0,3-1,0-1,-2 2,1 0,0 0,-1-1,3-1,1 2,3-3,-5 2,0 1,2-1,3 1,-8 1,10-2,-6 0,6 0,-9 1,0 1,0-1,2-1,-2 2,-1-1,0 1,1-1,-1 1,1 0,-1 0,1-1,-1 1,2 0,1 0,-3 0,-2 0,0-1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578 1703,'-1'10,"1"-13,0-1,-2 8,4 4,-1-3,-1-2,1-8,-2 1,-1-3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871,'-2'20,"1"-15,0 0,-1 1,-2 14,3-15,0-1,-2 5,1-1,1-4,-1 8,1-8,-1 6,2-6,-1 0,0 0,1 0,-2 0,1 0,1-1,-1 0,0 0,1-7,0 0,1-1,0 2,0 0,0 0,0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961,'22'-25,"-19"24,5-2,-5 2,3 0,-3 0,0 0,0 0,0 1,0-2,1 1,-8 4,-1-3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947,'10'26,"-10"-20,2-1,-1-1,0-1,1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3170 944,'22'1,"-18"-1,-1 0,3 1,-2-1,-1-1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976,'41'-2,"-37"1,1-2,0 0,-1 2,-1 0,-2-3,-1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941,'17'-8,"-15"5,0-1,-1-2,-1 2,0 0,-1-3,1 4,0-1,-1 1,1 0,0 0,3 0,2 2,-2 0,4 0,-4 1,5-1,-4 0,-1 2,2-6,-9 11,0-1,0-1,0 0,0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954,'27'86,"-24"-87,1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898,'24'12,"-21"-8,-2 0,1 1,-3 0,-2 0,2-2,-3 0,-3 3,2-2,2 0,-1-1,1 1,0-2,-1-4,3-1,1 0,0 0,0 0,1-2,1-2,-1 3,0 0,-1 1,1 0,-1 0,-2 12,0-1,1 0,0-3,-1 6,1-6,0 2,1-1,-2 1,1 0,1-3,-1 0,4-10,-2 1,-1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977,'2'0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1812 619,'26'4,"-24"-4,0 0,2 0,-2 0,0-1,1 1,-1 0,0 0,1-1,-1 1,1 0,0 0,-1-1,1 1,-1-1,1 0,5 1,-3 0,-1-1,0 1,0 0,3-2,2 0,-6 1,-1 1,1-1,1 0,-2 0,0 1,1 0,4-2,2 1,-4 0,-3 0,-1 1,2-1,-1 0,1 0,-1 1,0-1,-2 0,1 1,2-1,-1 0,9-6,-3 5,-1-1,-3 1,1 0,-1 1,-2 0,-1 1,0 0,1-1,1 1,-3-1,-2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967,'11'-9,"-43"64,31-52,4-6,0-5,0 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939,'3'25,"-2"-11,-1-9,1-1,0 0,1-1,1-1,0 0,0-1,0-1,1 0,5-7,-16 12,9-8,1-1,5-24,-5 20,-3 4,1 1,0 0,0 0,0-2,0 0,-4 10,1-1,8-8,-19 16,11-9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952,'10'19,"-5"-13,-2-3,1-1,-1 0,0 0,-2 1,0 0,0 2,1-1,3-13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3480 995,'-10'25,"9"-21,1 0,-1-1,4-4,1-4,-1-1,0 0,0 1,0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3542 929,'-16'16,"9"-7,3-4,3-2,0 2,0 1,1-1,1-1,2-1,0 0,2 0,-2-2,2 2,-2-1,0 0,-1 1,-2 0,-2 0,-15 23,13-23,6-8,1-1,0 1,-2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3580 887,'3'-3,"24"15,-26-9,-1 1,-2 1,1 0,-1 4,0-6,0 3,-2 3,2-2,0-3,2 0,1 2,1-2,0 2,2 1,-1-11,-3 13,2-6,1-1,-2 1,-7 1,1-2,2 0,0 0,1 2,1 1,2-2,-1 4,1-4,-1 0,3 3,-2-3,0 1,-1-1,-3 1,-4-1,-4 0,4-1,0 0,-1-1,1-1,0-1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1137,'17'0,"-11"-1,-3 1,5 2,-4-2,2 1,-1 0,-2-1,0 0,0 0,2 1,1-1,-3 0,0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1137,'35'12,"-32"-10,0-1,-1 2,-5 1,-1-2,1 0,1 1,-2 0,-1 1,1 1,0 0,-1-1,3-1,-1 0,1 0,-2-2,7 0,1 0,0 0,-1 1,7 0,-4-1,-3 0,5 1,-5-2,2 1,3 1,-4-1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1252,'-4'25,"3"-22,1 0,-1-7,1 1,-1-5,0 5,2-2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3124 1226,'24'17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  <inkml:brushProperty name="ignorePressure" value="0"/>
    </inkml:brush>
  </inkml:definitions>
  <inkml:trace contextRef="#ctx0" brushRef="#br0">1862 623,'14'-1,"-10"1,0 0,-1 0,7 0,-6 0,0-1,5-1,-5 1,0 0,11-5,-3 0,-1 0,-6 2,-1 0,0 0,0 1,0 0,3-1,-3 2,0 1,1-1,-1 1,0 0,7 0,-8 0,5 0,-5 1,0 1,-1-1,1-1,2 1,-1 0,-3 0,1 0,0 0,-7-2,-7 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1239,'-14'38,"13"-35,4-3,-1-3,0 0,0 0,2-1,-1 3,-1-2,2 0,-3 6,0 0,0 2,-1-2,0 0,1 0,3-5,-2-3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1253,'-11'58,"10"-54,0-1,1 1,0-1,-1 1,0 0,1-1,0 0,2-13,-2 5,1 1,-1 0,0 1,1-2,-1-4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3187 1266,'20'28,"-21"-24,0 0,3-8,0 1,-1-1,0 0,1 1,-1-1,2 0,0 0,-1 1,0 0,1 2,-4 4,0 0,0 4,0-1,1 0,0-2,0 0,1-1,2-5,3-10,-5 8,1 1,0-1,0-1,-1 2,0 9,-1 9,0-9,1-2,-1-1,5-6,-2-1,4-10,-5 10,1-3,-2 4,2-4,-2 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1238,'-9'64,"9"-60,1 0,0-1,2 0,1-4,1-3,-3 1,-2 0,0-1,-2-2,2 3,-1 0,-2-1,1 0,0 1,-6-4,5 3,-1 2,0 0,1 1,9 1,3 0,-3-1,-3 1,2-1,-2 1,2 0,2-1,-3 1,-1 0,-7 3,-4-3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1176,'18'2,"-15"-2,1 1,3-2,-4 2,0-2,-4 4,-8 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3279 1204,'19'4,"-13"-4,-3 0,1 0,0 0,-1 0,0 0,0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3364 1204,'20'-15,"-18"7,-2 5,1-3,0 3,-1-1,0 0,0 1,0 0,-1-2,0 2,5 4,0 0,0 0,3 1,-1 2,-4-1,-2 0,-1 1,-1-1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1209,'1'28,"-1"-25,0 1,0 2,0-3,0 1,0-1,0 0,3 0,0-2,0-2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3431 1198,'-7'15,"7"-12,1 0,3-1,2-2,-1-2,-2 0,0-1,-1 0,1-3,-3 2,1 1,-1-3,-1-3,1 6,0 0,-1 0,-1 0,-1 1,-1 2,-1 7,2-1,2-2,0-1,1 1,0-1,-1 0,2 1,2-4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3482 1216,'-8'28,"8"-24,-2 1,1-2,7-14,-4 5,0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1828 632,'14'4,"-11"-4,1 0,-1-1,3 0,1-1,-2 0,-2 1,7-2,-5 2,-1 1,0-1,0 0,1-1,2-1,-3 2,2 0,4-1,-7 1,0 0,1 0,4 1,-4-1,8-1,-9 1,2 1,2-1,-3 0,-1 0,0-1,-7 3,0 1,0-1,1 1,-3 1,3-2,-4 1,0 0,4-2,0 1,0-1,-2 0,2 0,0 0,-2-2,0 2,0 0,-1 0,3 0,-1 0,0 0,-1 1,-4 1,-3 1,2-1,2 2,3-2,0-2,2 0,12-3,-4 1,-2 2,2 0,1-1,-3 1,1-1,6-1,-5 0,0 1,1 0,-1 0,-1-1,4-2,-3 2,-1 1,1-1,2 0,3-2,-6 3,5-3,-6 3,0 0,1 0,-1 0,0 1,0-1,2 0,-2 1,8-2,-29 8,15-5,-2 2,2-2,0 0,-2 2,2-2,0 1,-5 0,4-1,-1 0,0 0,-4 1,5-1,0 0,0 0,-1 0,-3 2,2-1,0-1,-1-1,-3 2,7-2,-1 1,1-1,-2 1,2-1,-2 0,-2 1,4-1,-1 0,1 0,0 0,17 0,-8 0,-2-1,-1 1,1-2,0 2,-1 0,6-2,-4 1,0 0,9-2,-9 2,-1-1,8-1,-7 2,0 0,4 0,-2-1,-1 0,4 0,-6 1,0-1,4-1,1 0,-4 1,6-1,-2-1,-6 4,-11-1,1 1,-4 2,1 0,5 1,0-1,0 1,0 1,0-2,-23 7,23-8,-1 1,1 1,0-3,1 1,-7 2,0 0,6-2,1-1,1 1,-3 1,3-1,0-1,0 1,9-3,-2 1,-1 0,1 0,10-1,-9 1,1 0,1 1,-2-2,-1 0,1 0,4 0,3-3,5 1,-12 1,13-7,-9 6,-3 3,-2 0,1 0,-1 0,-1 1,2-1,-2 1,-18-1,9 1,0 1,-3 0,4 2,1-1,-2-1,0 2,0 0,-1 0,-14 5,16-6,-1 0,1 1,1-2,-1 0,0 1,-11 2,11-3,1 0,1 1,-2-1,1 0,1-1,17-3,-6 2,-1 0,8-1,-9 0,-2 0,1 1,0 1,0-1,1 0,0 1,3 0,-2-1,-3 0,1 0,3 1,-5-1,4 1,-4-1,0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3532 1164,'-8'83,"11"-81,0-8,-1 0,-1 1,0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3587 1141,'18'28,"-20"-24,1 0,0 0,0 0,0 1,-1-1,1 0,0-1,1 0,-2 3,2-1,2-2,2 1,0-1,-1-1,0 0,-6 2,-2 1,2-3,0 2,1-1,2 0,1 1,2-1,0 1,-1-1,-1 0,0 0,-2 0,-5 0,3-1,-1-1,-8 2,5-3,-6-4,8 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1391,'13'-4,"-8"4,-2-1,3 1,-3-1,3 1,-2-1,2 2,-1-1,-2 0,0 0,2 0,-1-1,-7 1,-1 1,-1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3101 1446,'28'-10,"-24"10,0 0,3-1,-3 1,2 0,-3-1,0 1,0 0,4 0,-4 0,0 0,0 0,-10 0,1 0,3 0,-2-1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3133 1406,'-2'18,"1"-14,0 3,0-3,0 1,1 0,-1 1,-1 4,2-7,0 0,-2 2,2-1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1400,'-7'96,"9"-102,0 0,-1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3209 1400,'-10'51,"10"-46,1 3,0-2,0-3,1 0,1-1,1 0,-1-1,2 0,-2-2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1425,'-18'31,"16"-28,-3 3,2-4,0 0,0-1,-3 2,2-1,0-1,1-1,0 1,0-1,4-3,3-4,-1 4,2-5,-2 5,0-1,1 0,7-5,-7 6,-1 0,0 1,0 0,0 0,7-3,-2 3,-4 0,5 0,-2 0,-3 0,1-1,-10 9,-1-2,4-1,-1-2,-1 1,-1 2,1-1,3 0,9-1,0-2,0-2,-5 0,1 0,-1 1,1 0,0 0,-7 3,-4 5,0-1,3-2,-6 10,7-9,1-2,0 1,-3 3,3-2,0 0,2-2,3-3,0 0,2-2,-2-2,1-1,-2 2,1-2,-1 2,0-2,0 1,0 0,0 1,1 1,0 1,0 1,0 2,-1 1,-1 1,-1 0,-4 7,1-8,-2 3,-3-1,4-4,-1 0,2-1,6-1,8-1,-2 0,-4 1,1-1,-4-1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1439,'26'-1,"-23"1,1-1,-1 1,1 0,-1 0,1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3343 1406,'23'12,"-19"-10,-1-2,0 2,0-2,0 1,0 0,0 1,0-2,0 0,0 0,0 0,1-2,-4 5,3-2,0 2,-1 0,-2 0,0 1,-1 0,-2 4,0-4,-4 5,3-6,1 1,0-3,-1 2,1-1,0-1,0 0,2-7,0-5,1 6,1-9,-1 9,0 2,0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1859 879,'-25'-3,"22"4,0-1,-4 1,4 0,-4 2,4-1,-1 1,-2 2,3-4,0 3,2-1,4 4,-1-1,3 3,-2-5,1 0,1-1,-2 0,0-2,4 2,3 2,-7-4,0 1,1 0,-1 2,-1-1,0 2,-1-1,-1-1,-1 2,1-2,-2 1,-5 3,2-4,0 0,2-1,-5 2,0-2,1 0,2-1,0-2,-3 0,-3 0,7 0,0 0,1-2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3375 1422,'-3'22,"2"-18,0 7,0-6,-1-1,1 0,-2 3,2-4,-1 0,1 1,-1-1,0 0,1 1,0 0,0 1,-2 2,2-2,0-2,1-7,1-3,0-4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1463,'40'66,"-46"-64,-1-1,1-2,-3-1,3-2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1575,'-2'-3,"1"7,0-1,0 1,1 0,0 0,2 0,0-1,2-1,-1 0,0-2,3 2,-3-2,0 0,-3 3,-2 0,-1 1,-2 3,1-3,0 1,0 0,4-2,4-1,0-1,1 1,-2-1,0 0,1 0,-1 0,-7 4,-1 0,-2 1,0 2,4-5,1-7,4-6,1 2,0 5,-1 0,1-1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3195 1546,'-9'40,"12"-40,0 0,0 0,4-1,-4 1,0 0,0 1,-4 2,-4 6,2-5,0 0,0 0,0 1,0-1,0 0,-2 2,1-1,0-1,0 0,-1-1,5-6,0-1,0-2,0 0,0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3167 1599,'58'31,"-58"-28,-3 1,-1-3,-1-1,1-1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1646,'9'15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1665,'15'7,"-11"-4,-1-2,0 3,-1-1,-1 1,2-2,1-12,-3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3253 1629,'49'-4,"-44"3,-1 1,3-1,-4 1,0 0,3-2,4 2,-7-1,-1 4,-1 0,-2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3422 1594,'-29'-12,"24"14,2 1,-1 0,1 1,0 1,3-2,-1 1,1-1,0 1,0 1,0-2,1 0,-1 0,2 1,4 1,2-1,-5-3,0-1,0 1,0 0,1 0,1 0,3 2,-5-1,-2 2,-2 3,-1-1,0-2,-4 4,-3-1,5-5,-2 1,3-2,0 0,0 0,0-1,-9-2,7-1,-2-2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1753,'27'-1,"-6"-3,-18 4,0-1,-9 6,2-4,0-3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2294 559,'14'2,"-9"-2,0 0,-2 0,1 0,-1 0,1-1,1 1,-2 0,10-2,-6 2,2 1,3-1,-1 0,-3-1,-2 0,5-1,-8 1,1 1,-1 0,0-1,0 0,1 1,1 0,-2-1,-6 2,-3-1,-5 1,3-1,4 0,0 0,1 1,-5-1,3 0,-11 1,-5 1,12-2,-12 1,7-1,4 0,2 1,3-1,1 0,0 0,16-2,0 2,4 0,-1-1,-9 1,-2-1,0 1,1 0,0 0,6 0,-4 0,-1 0,9-2,-6 1,5 0,1 0,-5 0,-7 1,0 0,-13 1,-9 1,9-1,5-1,-10 2,8-1,-7 0,8 0,1-1,-11 1,12-2,-1 2,-1-1,2-1,-1 1,0 0,-7-1,8 1,1 0,6 1,1 0,5 0,-4-1,0 0,0 1,0-1,3 1,-1-2,1 1,1 0,-4 0,0 0,6-1,-7 1,0-1,-1 0,1 1,2-1,-1 1,0-1,-1 1,-1 0,-8-1,0 0,-9 2,4-1,3 1,0 0,1 0,0-1,-1 1,1 0,1-1,-1 1,-1 0,-16 1,11 0,9-2,-3 2,3-3,8 1,4 0,-3 0,-1 0,1 0,-1 0,0 0,6 0,-6 0,8-1,-2 0,-5 0,0 0,0 1,6-2,-8 2,2-1,-2 1,-1-1,0 2,-10 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1710,'-23'85,"23"-82,3-1,5-5,-4 2,2-5,-3 4,3-5,-4 4,0 0,1-2,-2 2,1 0,-3 0,-2 4,-2 5,4-3,0 4,0-2,1 4,-2-3,2-3,-1 2,1 0,0-2,-1 0,1 4,-1 1,1-4,0 0,0-1,0 0,0 4,-5-7,1-4,1 3,-3-4,4 2,-1 1,0 0,0 1,2-2,5 0,-1 1,0 0,4-3,-3 3,-1-1,3-1,-3 0,3-3,-3 5,-1-1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3175 1737,'-17'36,"20"-37,0-1,0 0,0 0,2 0,3-1,-2 2,0-1,2 0,-12 4,1-1,0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1804,'40'-17,"-36"15,-1 1,0 0,0 3,-3-5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3183 1721,'-2'23,"1"-20,0 0,-1 8,1-6,0 6,0-5,0 6,0-6,2-3,0 0,2-1,3-1,-3 1,1-1,-1 0,1 1,-4 2,-3-3,-1 2,-2 2,3-3,-1 3,1-3,0 0,0 0,2 1,9-1,-2-1,-2-1,-1 0,0 0,3 0,2 1,-5 0,0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1771,'35'-4,"-33"1,-3-2,-2-1,0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3239 1739,'11'50,"-10"-46,-1 0,0 0,0-1,0 1,0 1,-1 3,0-4,0 0,0-1,-3-1,1-2,0 0,-1-2,-1-3,2 2,2 0,-1-1,1 1,1 0,3 0,8-2,-3 0,-4 3,4-8,-1 1,4-8,-9 13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1725,'1'39,"2"-39,-6 2,-1 1,1 0,0-1,0 1,2 1,-1 1,2-2,0 2,0-2,0 3,0-1,0-2,0 0,0 0,0-6,2-6,0 5,-1 1,3 0,-1 1,3 1,-1 0,-1 1,-1 0,2 0,0 1,-2 0,-2 3,-8 3,2-3,-4 2,2-2,4-1,-6 3,6-4,-2 2,2-2,0 0,-13 3,22-5,3-2,-4 0,2-1,0 0,2-1,-5 2,4 0,2-1,-6 2,-1 1,-3-5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1795,'-35'56,"33"-52,0-1,0 1,1-1,-2 4,2-2,0-2,1 0,-1 3,5-10,-3 1,0-1,0 1,1-1,-1 1,0 0,1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1822,'26'38,"-24"-34,-1-1,-1 1,-4-3,1-3,-5-1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1808,'-44'20,"39"-17,-5 1,5-2,-6 1,7-1,0-1,-1 0,-10 2,9-2,-1-1,1 1,1-1,1 0,-2 0,2-1,-1 1,-5-1,-6-2,11 1,-4-2,-2-6,7 7,0 0,0-1,0 2,1 0,-5-3,1 0,0 1,5 1,-3-1,2 1,-1-2,2 2,0-1,-1-1,-3-1,2 3,2-1,-3 0,2-1,1 1,2 1,3 6,0 5,-2-4,-1-1,0 2,0 2,0-3,0-1,0 1,0-1,1 0,2-1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1916 956,'15'-3,"-8"2,-3 1,0 0,0-1,0 0,4 1,0-2,-5 1,1 1,0 0,0-1,2 0,11 0,-7-1,7 0,-10 1,-2 1,-1 0,0 0,5 0,2 1,-6-2,-2 1,-15 2,9-2,0 0,-5-2,4 1,1 0,0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1748,'61'31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2558 1095,'0'27,"0"-23,0 2,1-2,-1 0,1 0,0 0,0 0,0 1,2-1,0-10,-1-3,0 3,-1 1,0-6,1 6,0 1,-1-1,1 1,2-3,-2 3,1 0,0 1,1-5,-2 5,3-6,-2 7,0-1,0 1,3-2,-3 2,0-2,-2 1,0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2709 1111,'6'19,"-5"-11,0-5,0 0,0 0,1 2,2-4,0-3,-1-1,1-2,3-5,-4 5,0-1,1 2,0-1,0 0,3-4,-4 3,0-1,4-12,-4 13,1-2,0 1,-2 4,2-3,-9 5,-3 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1082,'15'37,"-15"-34,1 5,0-2,-1-2,1 1,-1-1,2 1,-1-1,2-4,4-6,-3 0,5-11,0 2,1 1,-5 5,3-8,-1 2,1 3,-5 6,5-9,-4 9,0-1,-2 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2247 1358,'57'28,"-55"-32,3-3,0 0,1-3,-3 5,7-14,-9 16,2-1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2857 776,'8'23,"-7"-19,-1 0,1 1,0-2,1 2,0-1,0-1,2 1,-1-1,1-4,-1-2,4-5,-3 3,-1-1,-1 1,4-4,-3 5,4-4,-5 5,1 1,-1-1,1 1,-2-1,5-4,-3 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2254 1492,'102'-58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2238 1460,'13'32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1510,'-10'20,"10"-16,0-1,0 0,0 3,0-3,0 1,1-1,-1 0,1 1,-1 0,2 0,1 1,0-2,0-1,0-2,0 0,1-1,-1 1,1-2,-1-1,0-2,-1 0,0 0,1-2,-1 2,2-7,-1 1,-1-2,-1 1,-1 6,0-1,-1 4,0-1,-1-1,-1 3,-1 2,1 1,-6 4,-2 1,3 0,1 4,0 1,0-5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1398 1530,'17'-1,"-14"1,0 0,1 0,-1 1,0-1,0 0,2 0,-1 0,0 0,0-1,0 1,-1 0,3-1,-3 1,1 0,0 1,-1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2033 904,'33'14,"-30"-13,0 0,1 1,-1-1,2 1,0-1,-2 1,-9 8,-2-3,2-1,2-3,-11 10,11-9,-1 2,0-1,1-2,9-14,-2 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1464 1498,'13'5,"-10"-4,3 3,-3-2,1 0,0 2,-1-3,0 2,0-1,-2 1,-5 2,-2 2,3-4,-1 0,1 0,0 1,0 1,0 0,0 0,-1-1,1-1,-1 1,0-2,0-2,-3-7,4 0,1-1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1446 1466,'-3'-15,"1"12,1 0,-2 1,-1-1,1 2,0 4,-1 6,2-5,1 0,0-1,1 1,0-1,-2 1,2 1,0-1,4 0,-1-3,0 0,1-1,-1 0,1-1,0-2,6-8,-6 5,0 0,2-8,-4 9,-1 8,-2 10,0-9,1-1,0 2,0-2,0 0,0 0,1 0,1 1,1-2,0-1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1576 1479,'-3'54,"2"-50,0-1,0 1,1 0,-1 1,0 1,-1 9,1-10,0-1,-1 0,1-15,-3-5,1 11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1715,'1'14,"-1"-11,2 2,-1-1,1-1,-1 0,1 0,2-1,-1-7,-1-2,2-7,-2 2,0 7,-1 0,1 0,3-7,1-4,-3 9,-1 1,1 0,0 0,0 0,-1 0,7-16,-3 12,-2 7,-7 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1357 1485,'-23'13,"22"-9,1 3,0 3,0-1,0-5,-1 0,0-1,1 0,1 1,-1 0,1 0,0-1,0 3,-1 0,1-3,0 0,2 1,0-3,0 1,0 1,0 0,1-2,-1-1,1-1,-1 0,0-1,-1-1,1-3,1-3,-1 2,0-4,-1 5,-1 0,0 0,-1 0,0-9,0 12,-1-1,0-1,0-1,0 2,0-2,0 3,0-1,0 1,-2 2,0 1,-1 2,0 0,-1 1,1-1,-1 1,0-1,2-1,1 2,-1 0,0-2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1468 1440,'-18'-7,"15"7,-1-1,0 1,-1 1,1 2,1 1,1 2,0 9,1-7,0 0,1-3,1-2,2-3,5-3,-5 1,1-1,-1 1,0 0,3-6,0-5,-1 0,-3 8,-1 2,0 0,-3 6,0 2,2-1,-1 4,1 4,0-7,5 4,-2-7,0-1,1-1,-1-1,0 1,0-1,0 2,-4 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1405 1542,'47'1,"-44"-2,0 1,0 0,0-1,1 1,0 0,-1-1,1 1,0-1,0 2,-1-1,0 0,0 0,2 1,-2-2,-10-2,2-2,3 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1473 1504,'24'3,"-20"0,-1 0,0-1,-1 1,-1 0,-1 0,-2 0,-1 0,-5 3,4-3,-2 2,2-1,0 0,-6 11,0-3,7-8,4-1,2-4,0 1,1-3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1586 1486,'-12'67,"12"-52,0-9,0 0,-1-1,1 0,-1-2,1 3,-1-3,-1 0,-1-2,0-2,0 0,-1-4,3 1,1 0,-1 1,1 0,1-7,0 3,0-16,0 17,1-9,-1 0,0 8,0 1,-1 2,1 1,1-3,-1 3,0 0,-1 15,0 8,2 1,-1-11,0-6,0 1,1 5,-1-4,0-1,0-2,0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1705,'8'15,"-7"-12,2 1,-1-1,3 4,-2-4,1 1,-1-1,0-2,1-2,0 0,0 0,1 1,-2-1,0 0,0 0,-1-2,0-2,0 1,0 0,-1 0,1-3,1 3,0-1,1 0,0 1,-2 1,0-1,-1-1,1-6,-2 8,1-1,-1 1,0 0,1-1,-3-3,-1 2,1-1,-1 1,-1-3,-1-1,3 6,-3-3,0 2,1 0,-4 0,4 4,1 0,0 1,0 1,-2 3,-2 8,3-5,-1 4,4-3,3-2,-1-4,-1 5,0 0,-1-4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2143 915,'-7'15,"6"-11,0 0,0-1,1 1,-1 2,1-3,0 0,0 0,0 1,1 7,0-8,-1 0,1 0,1 0,0 0,-1 0,2 1,1-2,-1 0,5-1,-3 0,5-2,-4-3,-1 0,1-4,-2 0,-2 3,0-1,0 1,0 0,0 1,1-4,1-4,-1-2,-3 2,0-2,1 10,-1 0,-2 1,3 6,-1 1,-2 14,-3-15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1539,'13'-2,"-9"2,2 0,-2 1,-1-1,1 1,1 0,-1 0,0-1,0 1,6 0,-4-1,-2 0,0 0,-1 0,0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1519,'25'15,"-19"-12,-2 0,1-1,-2-1,0 0,0 1,-6 1,-1 2,-4 6,3-6,2-2,-2 0,0 1,2-2,1 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1653 1394,'-2'40,"3"-37,-1 1,0 0,0 1,0 0,0-1,0 1,0-1,0 5,-1-6,1 0,0 1,0 0,-1-7,1-1,0 1,2-5,0-1,0 4,-1 0,1 1,3 0,-1 3,-1 2,1 1,0 2,-2-1,0 0,-1 0,0 0,1 2,0 2,-3-4,-2 0,-7 0,1-1,6-3,-2-2,2-6,3 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1767 1501,'33'15,"-29"-13,-2 2,2-1,-2 2,-2-2,-1 2,-1-1,1-1,-4 6,3-5,1 1,-2 0,1-1,-1-1,0-1,0 1,0-1,0-1,-2 2,2-2,-3 2,3-1,-1 1,7-4,1 0,4 0,-2 0,0 0,-1 0,4-1,-6 2,1-1,1 0,-2 0,18-1,-12 1,-6-1,-12-4,2 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1098 1575,'15'25,"-12"-22,0-5,-1-1,-1-1,1 0,1-5,-2 5,1-1,-1 0,1 0,-1 0,1 1,-1 1,1 0,0 0,1-1,-1 1,2-2,0 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1732,'16'-8,"-12"7,-1 1,0 0,11 1,-11-1,0 1,0-1,0 1,0-1,0 0,-3 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1714,'14'-4,"-11"5,0-2,2 1,1-1,-2 1,0 0,-1 0,0 1,-9 1,-1-2,-3-2,5 1,0 1,2-1,-1 1,1-1,-1 1,1 0,9 4,-2-3,-1-1,6 3,-4-3,2 1,-1-2,-3 1,2 0,-2-1,-7 0,-7-3,7 3,0 0,1 1,-1-1,-1 1,2 0,6 3,3-1,-2-1,-1 0,2 0,0 0,-1 1,-1-1,2 1,-2-2,-8-1,1 0,0 0,1 1,0 0,0 0,-2-1,2 1,-4-2,4 1,0 1,0-1,6-1,1 2,0-1,-1 2,2-1,-2 0,1 1,-1-1,0 0,1 0,-1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1841 1528,'27'-6,"-23"6,0 0,1 0,2 0,0 0,-4 0,5 0,-2-1,-1 3,3 0,-4-1,0 0,-1-1,-10-3,3-1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1908 1490,'23'8,"-19"-6,0 0,0-1,3 1,-3-2,-1 1,1 0,-3 2,-2 4,-7 3,0-6,0-1,5-3,-1 1,1 1,-1-1,1 1,0 1,0-1,1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1877 1447,'-5'-20,"2"18,0 2,0 3,0 1,0 2,2-3,-2 8,2-3,0-4,1 2,1 0,1-2,0 0,2-4,2-5,-1-5,-3 3,1-6,-3 9,1 1,0 0,-3 10,1 16,2-14,2-2,1 0,3 2,-6-6,-1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1971 841,'1'28,"-2"-23,1 0,0 0,0-1,0 2,-1-3,1 1,1-8,0-8,0-3,0 9,-1 0,0-4,1-4,0-1,-1 12,0-1,0 0,0 7,0 4,0-1,-1 5,1-5,-2 7,0 11,2-19,-1 1,1-1,-1 0,1-1,0 1,1 2,-1-3,-1-8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1448,'1'38,"-1"-34,0 0,0 1,1 1,-1 0,0 0,0-1,0-1,1 0,-1-1,0 1,0 0,0 0,0-1,0 1,-1 1,0-2,-2-1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1177 1599,'6'20,"-5"-15,0 0,3-3,0-6,6-16,-9 16,0 0,2-1,0-1,0 2,-2 1,1-2,-1 2,0 0,0 0,0 0,0-4,2 1,-1 2,-2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1514,'23'-14,"-20"14,0-1,1 1,-1-1,5-1,-1 1,-4 1,0-1,1 0,0 1,6-1,-2 1,-1-1,-4 1,0 0,4-1,-4 1,2-1,-2 1,0 0,0 0,0-1,2 1,-2 0,1 0,-8 1,1-1,-1 0,1-1,-1 1,-1-3,2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2142 1469,'22'3,"-11"-3,-8 0,1 1,-1 0,0-1,0 1,-3 2,-3 0,1 0,-1 1,0-1,-1-1,1 1,-3 2,-12 12,14-13,2-1,-2-1,-1 1,0-2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1425,'-21'-18,"17"24,1-1,2-1,0-1,1 2,2 2,-1-3,1 0,-1-1,3-5,-1-1,0-3,-1 3,1-4,-1 4,1 0,0 5,0 2,-1 0,0-1,2 2,5 0,-6-8,-5-1,1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657,'-10'13,"10"-10,-1 1,0 1,1-2,0 0,0 0,-1 1,2 9,-1-7,1-2,1 1,-1-2,1 2,1-2,0 1,0 0,1 0,1-1,4 1,-4-3,-1 0,2-4,-2-1,1 1,-1-1,1 1,-1-1,0 1,0-1,1 1,-1-1,0-1,-1-7,0-1,-1 4,-1 2,0 4,-1 0,-1-2,-4-1,-6-3,0 0,8 7,-1 0,1 0,-1 0,-8 0,-8 3,5 10,6 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1439,'23'-8,"-20"9,0-1,1 2,0 0,-1 0,-2 1,-1 0,-2 9,-1-5,-3 1,-2 1,4-6,-3 0,4-2,0 0,15-5,-3 3,-3 1,0 2,-1-1,-2 1,-2 1,-4 1,0 2,0-2,1 0,0-1,-2 3,0-3,-1 0,-8-10,2-4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1482,'66'-4,"-61"5,-1-1,-1 1,0 0,0 1,1-1,-9-3,1 0,0 0,0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1450,'8'40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1365,'3'14,"-3"-5,0-4,0-1,0 6,1 1,-1-3,0 0,0-5,-1-7,3-4,1 1,0 1,1-1,0 0,-1 3,1 1,-1 1,0 4,-1 1,-2 1,1 0,-1-1,0 1,-1 1,0 0,-1-1,-1 0,0 2,-4 1,2-4,0-2,0-1,-2-2,2-1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357,'-3'23,"0"-20,-4 3,2-3,-1-1,3 1,6-3,2-1,5-1,-5 0,6-4,-8 3,0 1,0 0,0 0,3-3,-3 4,1 0,-1-1,1 0,-1 1,0 1,-8 2,-9-1,8-2,2-2,1 1,0 0,6 6,0 2,-2 0,-1 4,1-7,-1 0,-1 1,2 7,0 1,-1-7,0 9,1-10,-1-1,-3-4,0 0,-1 0,0-1,0 2,1-2,0 1,0-2,0 2,-1-2,-2-12,5 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2254 959,'15'-1,"-10"0,3-1,-5 2,4-2,-2 1,2 0,-4 0,1 1,16-2,-12 2,-1-1,-4 1,0 0,0 1,0-2,0 2,0-1,3 0,-3 0,3 0,-2 0,1 0,4-1,-4 0,-1 0,-8 2,0 1,-1-1,0-1,0 0,1-1,1 1,-1-1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1451,'18'1,"-13"1,3 18,-11-17,0-1,-3 1,2-1,1-1,-1 0,0 0,20 0,-11-1,-2-1,0 2,-42 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2485 1493,'32'10,"-31"-7,-1 0,0 0,-1 1,0 0,-1-1,0 0,-1 0,-1-1,1 0,0-1,-1 1,0 0,-1-1,0 1,1-1,1 1,0-1,0-3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2355 1461,'43'9,"-40"-8,-1 2,1-1,0-1,-6 3,-7 2,4-2,-7 5,10-6,0 1,-3 1,2 1,1-3,2 0,-1 0,-1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2458 1463,'-13'14,"10"-6,2-5,0 0,-1 4,2-2,-1-1,0 1,1 1,0-2,-1-1,1 0,0 0,0 7,2-3,2 0,0 1,1-1,-1-2,0-1,1 0,2 0,-2-1,2-1,-1-2,1-2,-4 2,1-1,0-1,0 1,-1-1,3-1,0-2,3-6,-3 3,-1 2,-1 2,3-4,-3 1,-1-3,-2 1,0 0,-1 6,0 0,0-1,-1 1,1 0,-2-2,0-5,-2 1,0-1,-5-3,-4 5,6 6,0 1,4 2,-5 0,-5 4,3-1,-1 6,10-7,-2 1,0-4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2443 1428,'-44'55,"43"-52,-1 3,1-3,0 8,1-8,0 1,0 0,1 0,-1-1,0 0,1 0,1 1,0 8,1 1,-2-5,1 4,0-7,1 1,0-3,0-1,0 1,3-1,-3-1,5 1,-4 1,3 0,-2 2,0-2,2 0,0 0,0-3,3-1,-2-1,-4 0,0 0,0 0,0 1,3-1,-4 1,3-2,10-3,1-5,-6 0,-6 3,-3 4,0-1,0 0,2-2,0 0,-1 0,-2 4,0-1,0 0,0-1,0-1,-1 0,1 0,-1 2,0-8,0 9,-1-3,1 3,0-4,-3-3,0 1,-3-4,-4-4,3 0,4 12,-2-3,-6 1,5 6,1 0,-1 1,-3 0,5 1,-4 2,1 3,3 0,-3 13,2-11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1414,'-18'16,"16"-13,1 0,0 2,2-2,0 0,3 4,0-5,0 0,-1 0,0-1,0-1,-1 3,-4 2,-3-1,2-2,-4 2,0 0,6-1,1 0,5 1,-1-2,0-1,0 0,-1-1,-1 3,-3 6,-4 4,1-6,0-2,2-1,4-11,0 0,0-1,0 2,0 0,-1 1,1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1401,'-17'24,"14"-21,2 0,-2 0,2 0,6-3,3 1,-5-1,0 0,0 0,0 0,0 0,-2 3,-4 4,1-3,-2 2,2-3,-4 8,2-5,0 1,1-2,1-2,-1-3,0-3,2 0,-1 0,2 0,5-1,0 3,3 0,8 1,-12-1,1 1,-1 0,-1-1,0 2,0-1,-2 3,-4 0,0-1,-1-1,1 2,0-2,-1 1,1-1,5 2,1-3,1 0,-1 0,0 0,-6 3,-1 1,0 1,1-2,1 0,0 0,1 0,6 1,-1-3,0 0,-1-1,0 1,0-1,1-1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1785,'29'66,"-26"-66,-1-7,1-1,0 1,-1 0,0 0,4-6,-3 5,1-2,2-5,-3 9,0 0,-1 1,1 0,0-1,4-11,-2 4,-3 7,-4 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2053 703,'-12'22,"12"-19,0 0,-1 1,1 4,-1-3,1 1,0-1,0-1,-1 4,1-5,0 0,0 0,0 0,2 6,-2-6,2 5,0-5,1-1,2-2,5-1,-3-1,1 0,-2 0,4-2,-5 2,2-1,-3 1,9-6,-10 6,0 0,-1-1,5-3,-4 3,1-2,0 0,2-3,2 1,-3 1,-1 0,-1 1,-2-2,-2 2,-2-4,-2-3,4 8,-1 1,0 0,-5-2,4 3,0 0,-2 0,2 1,-3 1,3 0,-1 0,-17 4,16-2,0 0,-6 4,4 2,2 5,0 2,4-11,0 1,-1 5,0-4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952,'-14'30,"12"-25,0-2,1 0,0 0,0 0,-1 0,1 0,0 1,0 0,0 1,0-1,0 1,0-1,0 1,0-2,0 5,0-5,1 0,0 5,0-3,0 12,1-3,1-1,-1-10,1 5,0 4,2-3,-1-3,0-3,0-2,5 1,1-4,-1-1,-5 1,2-1,-2 0,-1 0,5-5,3-3,-1 5,2 0,-5 0,-2 0,-2 2,-1-4,0-6,-1 10,0 1,0-1,-1-3,1 3,-1-2,0 3,0-1,-1-6,0 1,0 5,0-1,0 2,0 0,0-1,-2 0,2-1,-2-4,-3-5,-2 8,2 6,1 5,-1 7,5-6,-3-2,1-4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906,'40'14,"-36"-13,0 0,3 0,-4-1,0 2,-2 1,-6 4,-3-1,3-3,-3 3,3-1,-2 1,4-4,-4 4,4-4,-1 0,0 2,1-3,-2-4,3 0,1 0,-1-1,0 0,1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2727 983,'-16'14,"12"-11,1-1,-2 3,2 0,1-2,1 0,0 1,0-1,0 1,-2 7,2-4,0 2,1-3,1 2,0-2,-1-2,1-1,-1 0,1 0,0 2,1 4,0-6,-1 0,2 0,3 3,1-3,-2-1,-2-1,1-1,0-2,3 0,-3 0,1-1,0 1,-2 1,2-1,0 0,-1 1,-1 0,3-3,-1 1,-1-1,-1 0,0-8,-2 2,-1 3,-1-1,0-1,1 6,-1 0,-1-5,1 4,0-5,1 5,-2-1,2 2,-2-1,0 1,-1 1,-1 1,-7-2,7 2,-4-5,5 3,2-1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1615,'-13'13,"11"-10,1 0,-1 0,-1 1,2-1,1-7,1-1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1615,'4'24,"-4"-21,-1 4,1-3,0-1,0 3,0-2,-1-1,1 1,0 1,0-1,0 1,3-10,-3-2,1 0,-1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2729 1557,'-9'35,"5"-34,1 1,0-1,7 1,-1-2,2 0,6-2,-1-1,-3 2,-1 1,-2-1,-1 1,-7 2,0 0,1-2,-1 0,1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2733 1604,'2'9,"0"-13,2 1,-1 3,0 2,0 1,-3 0,1 0,-2 7,-2-6,-7 3,5-5,-1 1,3-1,-1 0,1-1,2 3,0 0,0 0,-1 4,0 0,-1-4,2 0,-5 4,2-4,2 0,6-9,0 0,0-1,3-3,-4 5,-1 0,1-1,8-5,-6 6,0 1,4 1,-1 0,-1 1,-3 1,-9 5,-7 1,5 0,3-2,1 0,1 0,-1 0,3-1,3-6,3 0,-3 1,0 0,0 1,0 1,-8-2,2 2,2 5,1-2,0 3,0-2,0 4,0-4,-1 0,-1 0,1-1,0 0,-1 0,1 0,-3 0,1-3,-3-6,5 3,-1-4,2 3,-1-3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1615,'-4'27,"7"-28,0 0,1-2,0 0,-2-1,0 0,-1 0,0-2,-1 3,-2 0,-1 4,-4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1637,'19'-7,"-15"6,0 0,1-1,-2 1,1-1,0 0,2 1,-2-1,0 1,-4 7,-3-4,0-2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1578,'-32'69,"29"-64,1 1,-2 7,2-5,1-2,-1-2,1 1,-1-1,1 0,-1-1,2 0,-1 1,1-9,2 1,0-3,1-4,1 1,-1 5,-2 9,-1-1,0 0,0 2,0 4,-1-2,0 2,0-4,-1 3,2-14,0-3,0 5,0 1,2 0,-1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1682,'30'-25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1654,'3'16,"-3"-13,0 0,0 2,-1-2,1 0,-3 3,2-3,-1 0,0 1,-1-1,-1 1,9-7,3-2,-3 3,-2 1,0 1,1-1,0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2303 849,'2'46,"-2"-43,1 2,-1-2,0 4,0-4,0 1,0-1,0 1,-2-11,3-1,0 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1624,'40'6,"-39"-3,-1 0,-1 1,0 1,-2-1,1 2,-4 3,0 5,2-9,1-3,1 1,6-3,5 0,-1 0,-1 0,-4 0,0-1,-1-2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1671,'-7'29,"4"-24,1-1,-1-1,2 0,-4 5,3-11,1-1,1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1633,'4'14,"-4"-5,0-4,0-1,-1 10,0-10,0-1,0 12,1-12,0-6,-1-1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2806 1711,'25'-5,"-20"3,0 0,-2 1,2-1,-2 1,2 0,-2 1,1-1,-1 0,1 1,1 0,0 1,-1-1,-3 3,-6-2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1646,'45'-11,"-40"10,-1 0,0 0,0 0,0 0,-1 1,0-1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1535,'6'24,"-6"-9,1-9,-1 0,0-1,0 1,1 0,-1 2,0-1,0 0,0 4,-1-6,1-1,1 3,-2-3,1-1,0 0,0 0,0 0,0 3,2-21,-2 10,0 1,1-1,-1 1,0-1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1506,'-4'20,"3"-14,1-3,0 0,3 0,2-4,-1-1,-1 0,2 0,-1 0,0 0,-1-1,0 1,0 0,-5 8,-5 7,1-3,0 5,0-5,3-7,1 0,-1 0,11-4,-5-1,1 1,-1 1,0-1,0 1,0 1,1 1,-2 1,-2 1,-1-1,-3 6,1-3,-2 4,-1 0,4-7,-2 1,-3 1,3-2,1-3,0-8,3-7,0 4,2 8,1-2,2 5,2 3,-4-1,0 0,-1 1,0 0,0 1,0 3,0-3,0 1,-1-2,0 0,0 0,-4 0,-6-5,6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1610,'27'16,"-24"-16,0 2,-6 4,-2-1,2-3,0 1,0-1,-1 2,-3 6,4-5,2 0,-1 0,2-2,5-17,-3 9,0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1536,'16'-16,"-17"13,0 0,1-2,-2 2,0 0,-3 19,3-6,0-1,0 6,2-11,-1 12,0-5,1-8,1 0,2-4,0-3,-2 1,0 0,0-4,0 0,-1 3,1 10,1 5,0-3,-2-4,0-1,0 1,-1 2,-1 1,2 0,-1 1,0-5,-3-4,0-3,3 1,0 0,2-1,0 0,0 0,2-1,-1 2,1-1,1 1,-1 1,0-2,4-8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1494,'-13'17,"8"-11,3-3,-2 0,1-1,-6 7,6-4,7-4,2-1,-1 0,0 0,-1-1,-1 0,1-1,-1 0,2 0,-2 2,-11 5,2-1,-2 0,0 0,3 0,-1 2,2 0,3-3,8-5,2-2,-2 1,-2 1,-2 0,2-1,-1 2,-11 5,2-1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949,'2'46,"-2"-42,-1 0,1 1,0 0,-1-1,1 1,0 5,0-7,0 1,0-1,0 1,-1 0,1-1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3232 1577,'-8'34,"9"-37,2-1,-1 1,4-4,4 2,-7 3,2-1,-1 1,-1 0,1 1,0 3,-4 1,1 1,-2-1,0 0,-1 1,-3 2,3-3,-1 0,0-1,-2-5,4-2,4-5,0 5,1 1,-1 0,4-6,-6 7,2 1,0-3,-1 2,1 0,0 2,1 4,-1 2,-1-2,1 5,-3-3,-2 0,0 0,0-2,4-13,-1 4,0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3308 1539,'6'35,"-5"-32,3-12,-3 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1492,'11'30,"-10"-27,0 1,1-1,0 1,-1-1,1 2,1 2,-1-3,-1-1,0 0,-6-10,1 2,1 2,1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3345 1530,'-19'44,"17"-40,0-1,1 1,-1 0,0-1,-3-1,2-1,-2-5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1724,'9'14,"-3"-10,-3-1,0-1,0 0,0 0,1 1,1 0,-6-6,-3-3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3008 1723,'27'31,"-31"-27,2-1,0 0,-1 0,-3 7,4-7,-7 7,5-7,1-3,3-3,1-2,1 0,-1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1735,'20'3,"-17"-2,0-1,1 2,-1-1,-1 2,-2 0,-2 0,0 0,-2 1,-3 2,1 0,1 1,0-3,1-1,1 0,6-3,2 0,0 0,-2 0,0 0,4-1,2-1,-6-1,-4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3130 1689,'0'21,"0"-18,0 0,0 0,-1 5,1-5,0 0,0 1,0 0,0 1,0 0,1 1,0-3,0 0,0 1,0 0,0 0,-1 2,-3-8,-7-11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3088 1731,'22'8,"-25"-6,0 2,0-2,7-1,-1-1,0-1,2 1,-2-1,0 1,-5 4,0-1,-3 2,0 0,1 2,2-4,1 0,2-8,4-4,-3 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3155 1679,'1'23,"-2"-19,0-1,1 1,-1 2,1 1,-3 9,2-12,1 1,0-2,0 0,0 0,0 5,1 1,2-12,-3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945,'59'-12,"-56"12,1 0,-1 1,-5 2,-2 1,-1-1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3157 1703,'23'-2,"-20"1,0 0,-6 5,-1 0,0-1,2 0,-3 2,2-2,1 0,5-2,0-2,0 2,-2 2,-3 5,0-4,-2 2,1-4,1 1,-1 0,10-6,-3-1,-2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1652,'-11'39,"14"-36,0-2,-1 3,-8 5,3-5,2-1,1 0,0 0,3 0,2 0,-1-2,-1 3,-3 2,-1 0,-2 3,2-6,-1 2,1-2,-1 1,1-1,5-13,-2 6,0-1,-1 1,2-13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1643,'-15'24,"13"-21,2 0,-1 0,2 0,3-3,-1-1,0 0,0 0,0 3,-2 1,0 1,-2-1,-1 1,0 0,0 0,0 0,-4 5,5-5,-1-1,-1-1,0-4,0-6,3 0,0 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3252 1697,'40'-2,"-37"2,0 0,1 0,-1 0,1 0,-1 1,-8 2,0 1,0-2,1 1,0-1,1 0,-1 1,1-1,0 0,1 1,5-3,0-1,1 0,-1-1,-6 13,1-8,0 0,-1 2,1 0,1-2,4-3,5-5,-1-5,-1-7,-4 13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1667,'55'-21,"-52"21,1-1,-1 0,0 1,0-1,0 1,-7 0,-1-1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3372 1620,'-16'47,"15"-44,-1 1,1 2,0-3,-1 1,2-1,3-5,4-5,-5 2,0 2,1 0,0-1,1 1,-1 1,2-1,-2 2,0 0,0 2,-2 3,-2-1,0 1,-1-1,1 0,-3 2,-1 0,0 0,6-2,3-2,2-1,-3-2,-8 6,-4 3,-1-1,1 0,1 1,2-1,11-13,1-2,-1 6,-2 1,1-1,-1 3,-3 4,0 4,0-4,0-1,0 0,1 3,-1-3,2 0,2-1,-1-2,0-1,0-1,0-1,0-1,1-1,-3 1,-1 1,0 0,-2 0,-1 1,0 1,4-3,6 0,-2 2,-2 1,1 0,0 1,-1 0,2 0,-2 0,0 0,0 1,0 0,0 2,0-1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2830 1793,'43'54,"-40"-50,-1-1,0 0,2 0,0 0,-2 0,1-1,-1 1,1 0,-1 0,-1 1,2-2,-2 3,-3-9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1788,'-17'17,"14"-14,-1 1,1 1,-6 8,4-6,0 0,0-1,0 0,0 0,0-1,-4 9,4-8,0-1,-1 1,-11 6,12-9,3-7,2-5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2186 676,'44'9,"-32"-24,-9 11,-1 0,2 1,-1-1,-1 1,4-5,-3 5,-1 0,1 1,1 0,1 0,-7 10,-2-4,0-2,0-1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1000 763,'9'17,"-3"-17,-3 0,0 0,0 0,7-1,-7 1,1-1,-1 0,0 1,0-1,2 0,0 0,0 0,-2 1,0-1,6 0,-6 0,1 1,1 0,-2-1,0 1,2-1,0 1,0 0,-2-1,6 1,-6 0,0 0,14-3,-12 1,-2 2,2-2,-1 0,1-1,-1 1,1-1,3-3,-4 4,-1 1,1-1,13-7,-14 8,4-3,-3 2,4-1,-4 1,3-1,-3 1,-1 0,0-1,0 1,2-4,0 0,-2 3,2-3,1 1,-3 2,8-3,-5 2,0 0,0-3,-2 1,0 0,1-5,-1 6,-2 1,2 1,1-4,-2 3,0 0,-2 0,-2-3,0 4,-1-2,0 0,1 2,-3-3,1 2,-1-2,1 2,-2-1,-1 2,1 2,-4 0,5 1,-9 0,6 0,0 1,0 0,3-1,1 1,-4 0,3 0,-5 1,5-1,-3 1,3-1,1 1,-7 2,6-2,-5 3,3-3,-23 13,12-4,11-9,0 1,0 0,1-1,1 1,-1-2,-3 2,5-1,-1-1,-1 0,0 1,1-1,-1 0,0-1,0 1,2 0,-9 1,9-1,-1 1,0-1,0 1,-1 0,1-1,-7 2,7-1,-10 2,10-3,1 0,-6 3,-1-1,0 0,5-2,-8 4,5 0,-5 4,2-1,6-3,1-1,-13 14,13-14,0 0,0 0,0 0,0 1,-4 5,5-5,0 1,0-1,1-1,0-1,0 1,-1 5,2-4,0-2,1 1,0 4,1-4,-1-1,2 2,-2-2,2 0,1 0,1 1,-1-2,1-1,0 0,0 0,0-1,1-1,-1 1,0 0,0-1,-1 1,2 0,1 0,-2-1,5 0,1-2,-5 1,1-1,3-3,2-1,0 0,-5 4,0-1,5-1,-6 2,5-1,-5 4,0-1,1 0,-1 1,1 0,-1 0,0 0,0 0,0 1,-1 0,0-1,3-1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2467 982,'29'-2,"-24"0,-1 0,-1 0,2 1,-2 1,0-1,-3 4,-5 5,0-6,-2-4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574,'-15'28,"14"-25,-1 2,1 1,0 1,0-4,0 1,1 0,1 0,-1-1,2 0,-1 1,1-1,1-2,0-1,3-22,-6 37,4-22,1 0,-1 1,0 1,-3 2,0-3,-2-1,1 4,-1-1,1 1,0 0,-2-2,0 1,1 1,1 0,-2 7,2 0,-1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1502 610,'2'0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1990 1191,'3'39,"-3"-33,0 1,0 2,0-5,0 8,1-8,0-1,0 0,0 0,0 2,2 0,-1 0,0-2,0 2,6 4,-4-5,0 0,-1-2,2 1,3 3,-3-4,-2 0,1 0,-1 0,1 0,-1 0,3 1,-3-3,6 2,-6-3,1 1,0-1,-1 0,11-4,-9 3,-1 0,0 0,0 1,-1 0,0 0,0-1,0 1,1 0,2-1,-3 1,9-1,-8 2,4-1,-4 0,-1-1,0 1,5 0,-2-1,-3 1,0 1,0 0,-6-1,-6-1,-2 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1278,'30'22,"-26"-19,0-1,-1 0,1 0,0-1,-1 0,0 0,-6 6,1-4,-1 0,-5 6,5-6,-8 6,8-6,-2 0,2 0,-1-2,-3-1,-3-7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437,'-9'16,"14"-24,-11 18,6-7,-2 6,2-4,1 4,0-6,1 5,0-5,2 0,-1-2,2-1,-1-1,0 0,1-11,-7 24,6-15,3 1,-2 0,-1 0,0-1,-2-1,0 1,0-2,1-1,-2-1,1 2,-2 0,1 0,-1 2,0 0,0 0,0 0,-1-1,1-2,-2 2,-1 2,-1 0,-1 2,1 0,-7 1,7 0,10-8,-14 15,5-6,-1-1,-14 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2668 466,'0'-4,"17"7,-12-4,-2 2,1-1,-1 0,0 0,1 0,2 0,-3-1,4 0,-3 0,-1-1,0 4,-6-3,-1-1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451,'17'-2,"-13"2,1 1,-2-1,0 1,0 0,2 1,-2-2,0 2,0-2,0 1,-3 3,-9 3,5-4,-4 4,5-4,-4 4,2-3,-1 2,3-2,6-4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445,'58'-12,"-49"9,1 2,2-1,-6 1,-1 1,-1-1,1 0,-1 0,0 1,0-1,0 0,8 1,-8-1,3 2,0-2,-2 2,-2-1,0 0,4 1,-3-1,-1 0,2 0,-2 0,-6-2,-2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2998 389,'41'15,"-38"-14,1-1,-1 2,10-14,-24 24,14-10,0 1,-4 0,-2 1,-13 10,10-11,2-1,1-1,-3 1,1 0,2 0,0 0,3-20,0 12,1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2938 367,'-37'19,"37"-12,-1-4,2 0,0 0,3-2,1-1,0 0,-2-1,2-1,-2 2,1-2,-1-1,1 1,-1-1,-1 0,1-1,0 0,-2 0,1-1,-2 9,-3 11,3-11,-1-1,2 1,0 0,5-1,-2-5,-2-1,-2-1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2449 931,'-12'56,"10"-52,1 0,-2 4,2-4,0 0,0 15,2-11,1-1,0-3,4 3,-3-3,1 1,1 4,-2-3,-2-3,2 1,0 0,1-2,3 0,-3-2,4-2,-1 0,-4 1,8-9,-2-1,-5 6,6-7,-7 9,1 0,2-4,2-7,-1-1,-6 11,1 0,-1 0,2-8,-2 6,0 0,0-4,-1 5,0 1,0 1,-1 0,1-4,-2 1,1 3,-3-6,0-3,-5 0,-2 3,8 6,1 0,-1 1,0-2,-1 2,1 2,-8 3,-3 5,-1 4,-1 9,14-18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3192 352,'-31'123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496,'33'26,"-26"-22,-3 0,0 0,0-1,0 1,-1-1,3 1,2 0,-4-3,0 0,3 2,-2-2,0 0,-1 0,0 0,3 0,-2 1,4 1,-6-2,0 0,-5-4,0 0,0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519,'17'20,"-13"-16,0 0,0-1,1 1,-2-1,1 2,-5-2,-1 0,-6 3,4-4,1 0,-4 2,3-2,1 0,0-2,-4 1,1-2,2 0,0-2,-1-2,1 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550,'-14'-8,"10"15,2-3,2-1,-1 1,2 6,0-7,2-2,0 0,6-3,-5 2,2-2,-1-1,-2 0,0 0,0 1,-3 6,-1-1,1 0,0 1,0-1,0 0,2 3,0-3,3-2,-3-5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3077 549,'36'8,"-36"-5,1 1,-2 0,1-1,-2 1,0-1,1 0,-2 0,0 1,2-1,-2-1,-1 0,-2 1,3-3,0 1,-4 1,3-1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609,'2'0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545,'30'42,"-27"-35,2 7,-2-9,1 4,0-2,-2-4,-1 0,3 3,2 2,-5-20,-1 7,0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3242 547,'-32'39,"27"-33,-1 1,-1 0,0-2,1 1,-1-1,1 1,-6 9,6-7,-6 3,6-6,-5 3,7-6,-6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636,'-4'24,"7"-22,1-3,-1 1,1-1,-1-1,-11-3,2 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1991 1236,'70'-7,"-67"7,0 0,0 1,0 0,-8-3,-1-1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2452 897,'-14'46,"13"-43,0 0,-1 0,1 1,0 1,-1 1,1 0,0 0,0-1,-1 0,0 4,0-2,1 5,0-4,0 0,1-5,-1 5,-1-2,2-3,-1 1,1 5,1-1,1 3,-2-8,1 0,2 2,-1-1,3 1,-2-3,0 1,1 0,0-2,-1 2,0-2,3 1,-2 0,-1 0,0-2,3 3,-1-2,0-1,0 0,2-1,-3 0,0 1,0-1,1 0,-1 0,1-1,-1 0,3-2,1 0,1 0,-3 1,-1 1,-1-1,0 0,4-2,-3-1,1-5,-2 5,0 2,-2 0,3-4,-3 3,-1-5,-1-3,1-3,0 7,0 0,-1-1,0 2,-1-1,0-3,1-1,1 5,-1-10,-1 13,0 2,1-1,-1 0,0 1,-1 0,0 0,-3-3,1 3,1 0,0-2,1 2,0-2,-1 0,1 1,-4-1,3 2,0 1,-2-1,2 2,0 0,-1 1,0-1,0 0,0 0,1 0,-1 0,1 0,0 0,0 0,0 1,0 0,-1 0,-7 2,5-2,0 2,-2 1,3 0,-4 6,4-3,-17 23,14-23,1 0,3 1,-7 13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2051 1197,'-18'9,"16"-5,1-1,0 0,1 3,-1 11,2-12,0 4,-1-6,1 4,0-4,0 2,0-2,0 2,-1-2,1 4,-1-3,1 0,-1 0,0-1,0 5,-1-5,0 2,-1 0,0-1,-1 0,-5 3,2-2,1-2,-4-1,0-9,4-3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1218,'-15'3,"12"-2,-2 2,-1 6,2 0,1-1,2-4,-2 8,1 1,2 8,1-14,0 7,1-5,1 3,-1-8,0-1,1-7,-3-4,-1 4,-1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2177 1245,'-3'15,"2"-10,0-2,0 2,0 0,1-1,0 0,-1 1,1 0,0 0,-1 0,1-1,1 7,0-8,1 0,0 0,1 0,0-2,1 0,4-4,-5 1,0 0,2-3,-1 1,3-2,-2 0,1-7,-2-6,-2 12,-2 4,1-1,-1-5,0 6,0-7,-1 6,1 7,1 3,0 4,-3-6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1319,'0'15,"-3"-11,1 1,0-2,-1 2,-1-7,-2-8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1272,'-14'-9,"10"9,1 1,0 0,-1 0,0 1,0 1,-2 2,1 4,3 3,4-3,1-3,0-4,1-1,-1-2,0 0,0-1,-1-1,1-2,1-3,-2 3,-1 2,1 0,0 0,-1 6,0 1,0 0,0 0,-1-1,1 3,-1-3,1 2,0-1,-1-1,1 2,0-1,0-1,2-1,0-5,-1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1255,'27'4,"-23"0,-2-1,-1 0,0 1,0 0,-1 1,0 18,-1-10,-1-7,-1 1,-5 9,0-3,4-8,0-1,-1 0,2-2,-2 0,-1-1,0-1,-1 0,0-2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2178 1391,'0'14,"0"-10,0 0,0 3,0-3,0-1,-1 1,1 0,0 2,0 1,-1 1,0 6,0-8,1 0,-1 0,0 0,0 1,0 0,0 0,-1-2,1-1,-1 0,0-1,-1 1,-3 0,-1-3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2036 1575,'-5'15,"4"-10,-1 9,2 1,0-11,0 0,1 6,0-3,2-1,2-3,-1-5,0-1,-1 1,3-3,-4 2,2-2,-3 2,3-8,-3 7,1-5,-2 3,1 1,-1 2,0 0,-1 0,3 7,0-1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1596,'-39'28,"37"-24,0-1,1 0,0 0,1 0,3 0,1 0,1-2,-1 0,-1 0,2-1,-2 1,2 0,-2-1,0 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1584,'-4'53,"4"-50,0 0,-1 0,1 0,-1 0,1 1,-1 2,1-3,0 2,0-2,0 1,2-10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1620 872,'-21'31,"20"-26,0 1,1 0,-1 0,1-1,-1-1,1 0,0 0,0 0,0 0,1 0,-1 1,1-1,1 3,2 0,0-3,-1-2,2 0,-2-2,1 1,0-2,0 1,5-2,-5 1,-1 0,1-1,0 0,0 0,0-1,1 0,0-1,0 0,-1 2,0-2,13-13,-13 11,0-3,-3-7,-2 5,-2 3,0 2,-7-13,-2 3,8 13,-4-3,-1 1,-1 4,7 1,-8 8,8-4,0 1,0 1,-7 18,8-18,0-2,-2 7,3-7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2150 1610,'37'-8,"-34"7,0-1,0 0,-10 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2161 1629,'16'16,"-13"-12,0 1,0 0,-2-2,0 0,0 1,0-1,0 0,1 2,-5-9,1-1,-2-3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1637,'14'-2,"-11"2,1 0,0 0,0 0,1 0,-2 1,0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1390,'1'14,"0"-8,0 3,0-5,-1 0,1 0,-1 0,0 0,0 0,0 1,0 0,0-1,0 1,0-1,0 0,0-1,0 0,1 9,-2-9,1 0,-3-4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2363 1564,'-15'-9,"12"12,1 0,1 1,-1-1,1 0,0 2,0 0,0-1,1 0,0 0,0-1,1 0,0 0,3-2,-1-3,-1-1,2-2,-1 3,-1 5,-2 0,1 0,0 0,-1 0,1 2,0-2,-1 1,1-1,-1 0,1 0,0 0,0 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1551,'-12'5,"5"3,4-3,-1 2,1-1,0 2,1 1,2-1,0 0,1-2,-1-3,3 0,0-2,1-1,0 0,1 1,-2-1,1 0,2 0,-3 0,-7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2395 1596,'14'-1,"-11"1,0 0,1 0,0 0,0 1,-1 0,0-1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1549,'28'4,"-25"-4,1 1,-1-1,0 1,1-1,-1 0,-9-4,2 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1556,'32'30,"-34"-26,-7 2,1 0,6-3,-2 3,0 1,-1 2,2-5,2-1,8-2,-4-1,1 1,-1-1,0 0,0 1,5-1,-4 1,0-1,3 1,-3 0,-1 0,-1 2,-20-7,11-1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1280,'41'-5,"-37"5,0 0,-1 0,2 0,-2 0,0-1,0 1,0 0,-6 1,-4 0,0-1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1650 857,'4'45,"-4"-38,-1 0,1-1,0-1,0-1,-1 1,1-2,-1 1,1 1,-1 0,1-1,0-1,0 2,0-1,-2-10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2508 1312,'33'-1,"-30"1,4 0,-3 1,-1-1,1 1,-1-1,1 0,0 0,-4 4,-14 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2663 1248,'8'22,"-9"-18,1-1,-1 2,-3 1,-2-1,1-1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2639 1327,'9'44,"-8"-41,2-6,-2 0,0 0,0 0,0-1,5-10,-4 8,1 3,-1-1,3-3,-1 2,-2 2,4-9,-5 8,1 1,-1-1,0-1,1 1,-5 2,1-1,1 0,1 0,-1 9,1 0,0 10,-1-10,1-1,-1 0,1 0,0-1,0 1,-2 18,1-15,0-5,1 0,-1 0,1 0,1-6,0-8,0 2,0 1,0 1,0 1,0 1,0 1,0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1302,'41'-5,"-49"-2,4 1,1 2,1 1,0 0,2 8,1 2,0-1,-2 10,-3-2,0-1,1-3,2-4,-1-1,-3 6,6-15,0-3,0 0,0 1,1-2,0 5,-1 0,1 0,1 2,1 0,-1 2,0 4,-2-1,0 0,0 11,-1-6,0 1,1-7,-1-24,0 12,-1 3,1 1,0 0,0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1245,'2'0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1283,'30'-10,"-27"9,1 1,-1-1,5 1,-12 3,-4-2,3-3,3-2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1250,'-22'65,"25"-64,1-3,-1 2,0-1,1 0,0 1,0 0,-1 2,-9 2,-1 1,2-2,2-2,-1 1,1-1,6 1,2 0,-2 0,-3 3,-2-1,0 0,-1 0,0-1,-1 1,1-2,-2 2,1-2,0 0,1 0,13-11,-6 5,-1 1,-1 0,1-2,1-1,-2 3,0 7,-1-1,0 2,-1-1,0 3,0-2,1-1,-1-1,1 0,2-1,0-1,0-2,-2-2,0-2,-1-1,0 1,-1 1,0 1,4-1,0 2,0 1,13-5,-13 6,0 0,0 0,0 1,-2 4,-2-2,0 0,-3 6,1-6,0-2,0 1,0 0,-1-1,1 0,0-1,-4 0,3-1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1247,'20'18,"-18"-14,2 4,-2-3,-1-1,2-4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1278,'-29'17,"26"-15,0 1,-1 1,1 0,2 0,0 0,1-1,0 3,0 0,0 3,1 0,-1-6,2-8,0 0,0 2,-1 0,2-2,0 2,2 0,-2 3,2 0,-1 3,-3 3,-3-1,-1 3,0-3,1-1,-1 2,-1-3,3-7,2-16,2 9,-1 7,1 0,3 0,-3 2,1 0,-1-1,1 1,-1 0,-1-1,1 0,-1 0,1 0,-1 0,1 1,1-2,2-2,-3 4,-6 7,0 0,0 1,-3 7,4-9,1-1,2 0,2-1,0 0,-1 1,0 1,-1 1,-1 2,0-4,0 0,0 1,0-1,0 1,-2 2,1-1,0-2,0 1,-2 1,0-4,0-4,0-1,0-2,3 3,2 0,2-4,-2 4,-1 0,1-1,-1 1,1-1,0 0,-1 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1256,'-28'21,"24"-17,0-1,1-1,0 0,7-2,-1 0,2 0,-1 1,-1 1,-1 1,-1 0,2 5,-2 0,0 1,-1 5,0 2,-1-10,3-10,1-12,-2 10,0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2079 346,'17'-4,"-11"2,-3 1,2-1,-1 2,0-1,-1 0,0 1,0 1,-2 2,-7-2,3-1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1767 1116,'-18'10,"14"-6,-1 1,3-2,-1-1,0 0,0 0,0 1,-1 0,1-2,0 3,1 0,0 0,2-1,0 1,1-1,0 1,0-1,2 1,1-1,1 0,5 0,-5-1,-2-1,1 1,0 0,-1 0,0 0,0 0,-1 1,0 0,-1 0,-2 0,-6 6,-2-3,-6 3,2-6,2-1,-1-1,4 0,0 1,5-3,-1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1233,'-10'36,"13"-35,-1 2,-2 0,0 6,0-4,-1 5,1-5,-1 2,0-4,0 4,-2-1,0 2,0-2,0 0,0-6,-1-5,1-4,1 2,1 1,1 2,0 1,1 0,3-3,4-1,-3 4,-1 2,-1 2,-1 2,-2 0,-1 1,-1 1,-3 0,1-1,1-1,-1-1,0 0,11-1,1 0,-5-1,0 0,-6 4,0-2,0 0,-4 3,0 0,3-2,1 2,0-1,-2 0,2-1,-2 0,-5 3,5-5,9 0,0-2,1 0,-1 0,-1 0,1 0,-1 0,0 0,3 1,17-4,-18 3,-1 1,-15-1,7 0,1 0,-1 0,1-1,0 0,2-1,-1 0,3 7,0 0,2 1,-3-2,2 1,-1-1,-1 0,0 1,-1-1,0 0,0 1,1 0,-3 9,2-9,-1 1,-1-13,2 1,0 1,0-5,1 7,-3 8,1 2,0-1,1 0,0-2,4-8,0 2,-1 0,1 1,2 1,0 0,-1 1,-1 0,0 0,0 0,1 1,-1-1,0 0,0-4,2-2,0-1,-3 3,0 0,0-1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1259,'-12'57,"15"-57,1-1,-1 0,0 1,0-1,2-1,-7 5,-3 0,1 1,1-1,0-1,0 0,0 0,-2 1,2-2,-4 4,4-3,12 0,-4-2,2-1,-2 1,3-4,-5 3,0 1,0-1,-16 21,8-13,0-2,3-2,-1-1,-4 6,4-2,0 5,3-7,0 4,1-5,2-1,7-1,-7-2,2-3,0-3,-4 4,2-2,-1 1,0 1,-1-1,-4 0,0 3,-2 0,-4 2,5-1,-5 1,6-1,0-1,-5-4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1256,'-19'18,"13"-17,3-1,0-1,6 0,4 0,1 0,-5 1,3 0,-3 0,0 0,-6 3,-4-1,0 0,0-2,2-1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1440,'-1'15,"1"-10,-1-1,1 0,0 0,-2 4,2-4,-3 13,3-10,-1 0,1 0,-1 0,0-2,0 5,1-4,-1 0,1 0,-1 4,2-1,-1-6,2-9,-1 1,1-8,-2 8,0 1,0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1491,'15'11,"-12"-9,3 3,-2-3,-1 2,1-2,-2 1,3 2,-2-4,-7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2743 1499,'19'-16,"-15"15,0-2,0 2,-1 0,0 0,-2 4,-4 3,0-3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1461,'28'-4,"-25"7,-1 2,-3-2,-1 2,-1 1,0-1,2-1,0-1,1 3,1-3,1 1,0 0,0 0,1 1,0 3,-2-5,0 4,-3-2,-1 0,-1 0,2-2,-1-1,-1-1,0-3,0 0,0-2,-1 0,1 1,1 0,3-3,5 0,3-2,-5 5,3-1,1-4,2 2,-4 4,-2 2,1-2,2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1436,'-28'50,"27"-46,-1-1,5-5,1-2,-2 0,1 0,0 3,1 3,-1 1,-2 5,-2-3,0 2,0 5,0-9,2 0,-2 1,3-8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2946 1429,'3'17,"0"-17,0 3,0 1,-1-1,-2 5,-1-1,-1-4,1 1,-1-1,0 1,-1-1,0 0,-2 1,2-3,0 0,2-5,1-2,1-1,2 0,-1 4,4 0,0 2,-2 2,-1 2,-3 0,-1 0,-3 5,-1-4,1-2,2 1,0 0,14 1,-9-4,-6 3,1 0,-1 0,0 0,0 0,-2 3,2-4,0 0,-1 0,0 0,1 0,-2-1,0 2,0 0,1 0,1-2,7-2,0 1,5-1,-3-1,12-3,-15 3,1 0,0 1,0 0,-1-1,1 0,0 0,-1 1,1-1,-1 0,3 0,-3 1,-9 3,2-1,0 0,1-1,-3 0,3-2,0-1,0 0,2 0,1 20,1-13,-1 0,-1 0,2 0,-1 0,1-1,-1 1,0 0,0 1,0 0,-1 2,0-2,1-2,-1 0,1 0,-3-4,3-3,-1 1,-1-17,2 17,0 0,0-1,-3 5,-2 3,1 1,2-1,-6 6,6-7,-2 1,0-1,1-1,7-10,-2 4,0 1,1-1,1-1,2 0,-1 2,-2 1,0 2,1-1,-1 2,1-1,0 2,-1 0,0 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3017 1467,'-8'18,"7"-15,0 0,0 0,0 2,0 0,0 1,-2 9,3-12,-1 1,-1 1,2-2,7-12,-1-2,-4 8,0-1,0 0,2 2,-1 2,0 3,-2 0,0 1,-2 1,-1-2,-1 1,0 0,0-1,0 1,0-3,2-6,1-5,0 5,1 1,-1-1,1-3,0 5,2-2,2-1,4 0,-1 3,-2-1,0 2,-3 1,1 1,-3 3,-4 4,1-2,1-2,-2 3,3-3,3 0,-1 1,1 0,-1-1,-2 0,1 0,1 2,-1-1,0-1,-1 0,0 0,-1 2,-1-1,0 1,1-2,-2 1,0-1,0-3,0-4,-1 0,3 1,-2-1,3-1,0 2,1-1,1 1,4-3,-4 3,1-1,-1-1,-1 2,1 0,-1 0,1-2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1837 1151,'36'-9,"-32"6,-1 0,0 2,-9 6,-2 0,5-3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3086 1425,'10'23,"-10"-14,1 3,-1-7,0 0,0-2,-1 0,1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1440,'68'-16,"-65"16,0 0,-1 3,-2 0,-1 2,-1-1,1 1,-1 0,0-1,-2 3,-4 1,3-7,2-1,-1-3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1552,'-53'90,"57"-96,-1 0,-1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1585,'23'5,"-20"-3,1-1,-1 1,-1 1,1 0,-1 0,-1 7,-1-7,-1 4,-1-4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1610,'-22'47,"20"-43,1 0,-1-1,0 3,1-2,0-1,0 0,1 0,0-6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1638,'40'-3,"-42"7,-1-1,0-1,-6 1,1-2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2788 1660,'18'-4,"-14"4,-1 0,0-1,1 0,2-1,-2 1,-1 0,-11 9,4-5,0 1,1-1,0 0,0 0,-4 4,0 0,3-3,16-8,-3-1,-6 3,3-2,-4 1,1 3,-4-3,-4 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2802 1658,'1'27,"-1"-24,-3 6,2-5,0-1,5-1,-1-2,1-1,1 0,-1-1,1-1,-2 0,0-1,-1-1,0 2,1-12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1624,'-9'15,"6"-14,6 1,1-2,6-1,-3 0,-1 0,0 0,-3 2,-6 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1651,'11'12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1820 1200,'47'-18,"-40"14,-4 1,0 2,0-1,-6 3,-2-1,-1 0,3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1644,'-24'22,"22"-17,0-2,-2 2,2-2,0 0,-1-1,1 1,6-5,10-9,-6 6,-5 4,6-2,-4 1,-2 0,0 1,0 0,-7 4,-12 12,4-6,7-2,1 0,3-3,0-1,5-1,3-4,-4 1,1 0,2-1,-1-2,-1 1,2-2,-2-1,-2-3,-2-1,0 2,-2 4,1 1,-2 0,7 1,5 2,-5-1,-1 1,0 0,0 0,-2 3,-3 3,-2 3,3-5,0-1,1 0,2 0,-1 0,2 0,0-1,0-1,0 1,1-1,0 1,-3 1,-5-1,0 1,-2 1,3-2,0 0,-5 6,5-4,0-3,2-4,1-4,1 2,-1 1,1-2,0 1,0 1,-1 1,0 9,1-1,-1 0,0 2,-1 10,0 10,1-14,0-5,-1 2,-1-3,2-1,-1-3,1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3076 1425,'-10'38,"9"-34,1 5,-1-5,0-1,1 0,0 0,0 1,-1 1,1 0,0 46,1-43,-1 0,3 4,-2-8,3 2,-2-3,3 2,3 3,-3 0,-5 0,-3-6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1463,'-1'22,"0"-19,1 0,0 0,1-7,1 0,-1 1,1-1,1-2,0 0,0 3,0 0,3 1,0 1,0 2,-3 1,-1 2,-1-1,-1 1,-3 6,1-4,-1-2,0 1,0-2,0 1,0-2,-4 3,3-4,1-2,0 0,1-2,0-3,5-2,2 4,-1 2,1 1,1 0,0-1,-3 2,1-1,-5 4,-2 1,-2 1,-15 20,17-21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3097 1544,'7'-10,"5"3,-8 5,1-1,-1 1,2-2,25-12,-21 13,-5 3,-8 3,0-2,0 0,0-1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1483,'-16'48,"14"-45,1 1,-2 3,2-3,-1 0,1 1,0 0,0 0,0 0,0-2,0 2,1-15,3-7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1542,'46'-12,"-51"14,2-1,0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3139 1552,'24'-2,"-21"0,0 0,0 1,2 1,-1 1,-1 0,0 2,-3 0,0 0,-2 2,-4 7,0-2,2-5,1-3,-3-3,4-3,0-4,1-11,1 15,-1-3,1 3,1 0,0 1,2 5,-2 1,0 19,-2-3,-1-11,0 5,-1 3,3-12,-1 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1422,'-29'40,"26"-36,-1 2,0-2,2-1,-1 0,8-2,-1-1,-1 0,0 1,0 0,1 4,-3 2,0-3,-2 5,1 0,0-6,-1 2,-1 1,1-2,0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1424,'-33'38,"36"-38,0-3,3 0,2-2,-2 4,-3 4,-2 1,1 5,-2-4,1-2,-1 2,0-2,0 0,0 0,0 2,-1-2,-1 7,0-3,-2-1,0-4,-3-1,2-3,1-10,4 9,-1-1,2-1,0 2,5-2,0 2,-1 1,-1 2,-1-1,0 0,0 0,0 1,-2 3,-3 0,-2 4,1-3,0 1,6-2,0-1,1-1,0 0,0 0,-1 0,-4 2,-2 0,0 0,0 0,0 0,0-1,-7 3,5-3,1 0,1 0,0 0,-1 0,0 1,1-1,7-2,2 0,-1 0,-1 0,-1-1,1 0,1 1,-1-1,-1 0,0 0,0 1,0-1,3-1,-4-1,-5 0,-2-2,1 3,1 0,0 1,-1 1,1 1,2 2,0 1,1-1,0 0,0 6,1-6,-2 0,1 3,0-2,0 1,0-1,-1 2,0-2,0-1,1 0,-1 0,-1 0,-1-4,-3-6,4 2,1 1,0 1,-2 3,0 2,0 0,1 1,-1-1,1 1,5-5,2-2,0 0,-2 1,1 0,-1 1,0-1,0 1,5-1,-4 3,-1 1,1 1,0 2,0-1,-2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3307 1439,'2'116,"-6"-105,-1-2,-1-1,0-1,1-1,-7 3,7-7,-2-1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1833 1159,'14'24,"-13"-20,-1 0,1 0,-1-1,1 4,-1-4,0 2,0-2,0-6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1043,'-13'8,"9"-4,0-1,1 2,0 0,0 1,-1 0,2-1,0 0,-1-1,0 0,1 0,1 0,-1 0,0 1,0 1,0 0,0 0,1 2,-1-3,1-1,-1 1,-1 7,2-8,0-1,4-8,0 1,-1 0,0 0,2-6,-2 5,0-7,-1 6,-1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 1046,'-7'45,"6"-42,1 0,-1 0,1 0,-1 2,1-2,-1 3,0 2,1-5,0 2,0-2,-1 0,1 0,0 1,-3-1,-1-3,0-1,1 0,0-3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1119,'36'-6,"-32"6,-1-1,0 0,0 0,0-1,-1-2,-2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1096,'-15'24,"11"-20,1 0,1 0,0-1,0 0,2 0,9-12,-5 3,2-3,-4 5,-1 1,0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1055,'-4'29,"2"-24,2-1,-1 0,1 0,-1-1,2 1,0 3,0-4,0-8,-1 2,1-1,0 0,-1 0,0 1,0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1054,'15'-2,"-11"2,0 0,-1 0,0 0,1 0,0 1,-1-1,-3 3,-3 1,-5 7,4-5,3-2,-1-1,4 0,2-2,4 1,-5 1,-1 0,-1 0,-1 3,-1-2,-2 3,2-4,-1 1,-1 0,0-1,2 1,-1-1,5-12,1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1100,'-1'15,"-1"-12,-2 3,2-2,-1-1,1 2,-1-2,-13 12,14-22,3 1,-1-1,1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1067,'-24'0,"20"4,0 0,1 0,0 0,1 0,0-1,-3 3,3-3,1 0,-1 3,1-3,0 0,0 1,1-1,0 1,0-1,1 4,1-4,3 0,-1-4,13-4,-2-1,-4-1,-10 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522 1179,'-7'24,"10"-31,0-1,-1 1,0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561 1132,'23'-2,"-19"1,2-2,-1 0,-1 0,-1-4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1865 1157,'2'56,"-3"-53,0-6,2-1,0-1,0 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1114,'29'-2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691 1136,'-10'29,"8"-26,1 1,3-7,-1 0,2-4,-1 3,-1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722 1086,'14'15,"-12"-10,3 2,3 10,-3-6,-3-7,3 2,-2-3,0 0,0-6,0-3,-1-11,-2 11,0 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1055,'-49'77,"47"-72,0-1,-2 0,2-1,-1-1,0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1099,'7'23,"-7"-19,-1 1,1-1,0 1,1-2,-1 0,1 0,1 0,3-1,-2-1,4-1,-3-1,6-4,-4 3,0-6,-1-3,-2 4,-1 2,-1 2,1 0,-1 0,0 0,0 0,0 0,2-9,-3 0,0 3,0 2,-1 2,2 10,-1-2,1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1148,'-4'15,"4"-12,-1 1,1 1,-1 7,0-7,0 0,-2 3,-1-4,0-4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1357,'-22'1,"20"2,0 0,-1 0,2 0,1 0,0 1,1-1,3 3,0 0,-1 0,-1-3,3 0,1-4,4-3,-4 0,4-1,-7 3,0 1,5-6,-5 4,0 0,-1 0,0-1,-1 1,0-1,-4 1,-2 0,-10-1,-2 1,14 3,0 0,-2 1,2 0,-1 3,2-1,-1 1,0 0,0-1,1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1306,'-46'85,"45"-77,-1 0,0-1,-1 4,2-7,0 0,0-1,0 0,0 0,0 0,0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 1399,'-30'54,"28"-50,-4 9,2-11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1362,'16'-2,"-13"0,0-2,0-1,-1 1,1-3,-2 4,-1 0,1 0,-2 0,-1-1,1 0,-1 1,-1-1,1 1,2 0,11 2,-8 1,1 1,3 2,-6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1918 1122,'-7'58,"6"-53,1 5,0-3,1-1,1-2,1 1,2-3,0-2,-1-2,-1 0,-1-1,-3-1,-1 0,0-6,0-2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1374,'4'21,"-4"-17,-1-1,1 0,-1 2,1-2,-1 2,0-2,2 0,2 1,3 0,-2-3,-1-1,-1-3,-1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1361,'-5'14,"3"-11,-1 2,2-2,0 0,-1 1,2 0,0 0,0 2,2-1,2-3,0-1,0-2,-1 1,2-6,-3 2,2-1,-2 1,-1 0,1 0,1-8,-3 7,0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1306,'4'47,"-4"-44,-1 2,1-1,1-1,2-2,0 1,1 0,-5 1,-3 1,-1 1,4-2,0 0,1 1,0-1,1 0,-1 0,1 1,1-1,0 1,0 1,-1-1,-2 0,-6 4,3-4,1-3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1431,'-9'21,"8"-18,-3 2,2-2,-1 0,0-3,4-9,2-2,-1 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1382,'15'-42,"-16"36,0 3,0 0,2 0,4 3,3 1,-5 2,0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566 1379,'16'21,"-17"-17,1 0,0 1,-1-2,1 3,-1-2,1-1,0 0,0 0,1 0,0 0,0 1,2-1,1-2,0-3,3-3,-1-1,-4 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1328,'-8'14,"6"-11,-2 4,2-4,1 0,-1 0,0 0,-2 6,0 0,3-6,-2 6,2-6,1 1,-1-1,0 0,4-19,-1 11,1-5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1327,'4'25,"-4"-21,0 0,1 1,-1-2,0 5,0-4,0-1,1 1,-1-1,0 0,-5-6,1 1,0-1,1 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1378,'22'-5,"-18"2,-1 1,0-2,-1 0,-2 1,1 0,-2-1,1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1308,'24'19,"-26"-16,0 1,-1 0,1-1,-1 1,1 0,-2 5,3-6,-3 3,2-3,5 0,0-3,1 0,1 0,2 0,3-2,-6 1,-6 4,-2 0,-1 1,2 0,1-1,2 0,0 0,3 5,-2-5,3 3,-3-3,-1 1,-1 0,0-1,-1 0,1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1934 1150,'-22'76,"19"-75,0 0,-3-1,2-1,0-1,1 2,-1-4,1 2,1-2,1 0,2-1,4 1,5-3,1-7,-4 5,0 1,9-7,-2 3,-2-1,-7 8,1 0,-3 3,-2 5,-7 11,3-5,1-4,1-1,-3 4,2-4,6-5,2-5,3 0,-1-1,-1 1,-3 4,-1 0,-2 7,-5 3,0-2,2-3,0 0,-2 1,1-2,0 4,-1-3,2 0,-12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1412,'-6'32,"5"-29,0 0,0-10,2 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788 1364,'60'-4,"-57"4,0 1,0-2,1 3,0-1,0 0,-1 0,0-1,0 1,0 0,-6-3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 1587,'15'-3,"-13"0,1-1,-2 1,0-2,-1 2,1-3,-1 3,-1 0,1-1,-2 0,1 0,-1 1,1-1,-1 0,2-1,3 2,0 3,1 3,-1 1,3 0,-2 0,-4-1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1593,'7'23,"-8"-19,0 7,1-8,-1 4,0-2,-1-2,2 0,0 3,-2-3,2 2,0 3,-2-5,6 4,0-2,-1-4,2 1,-1-3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1530,'-9'17,"8"-14,0 0,-2 9,2-7,0-1,0 0,0 2,0 0,0 4,1-5,1-1,0 0,2 3,1-1,2-4,0 0,-3-2,0-1,1 1,-1-2,0 1,3-6,-3 5,1-4,4-4,-3 7,0-4,-3 4,3-4,-2-4,-1 2,-2-3,0 4,1 5,-1 0,1-2,-1 2,1 0,-1 9,1 1,3 3,-1-6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 1583,'-16'43,"15"-40,0 0,-1 0,1 1,0 0,1 0,3-7,-1 0,0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1534,'-4'35,"3"-31,0 1,0-1,1-1,-2 1,1-1,-1 5,-1 2,3-6,-1-1,1 0,-1 1,0-1,2-10,0 0,-1 2,1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371 1528,'11'60,"-11"-57,0 0,1 1,-1-1,1 0,-2 0,-2-1,-2-1,-5-1,5-2,2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 1600,'24'-5,"-20"4,4-1,-2 0,0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428 1581,'2'0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1955 1171,'1'47,"-2"-42,1-1,-1-8,1 0,0 1,0 0,1-5,1 5,0-3,2-2,-3 5,4-1,1 0,-3 3,0 1,1 0,-1 1,1 9,-5-6,-2 1,1-2,-2 1,0-2,1 0,0 0,10-4,-5-2,0-1,-1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460 1585,'32'1,"-27"-1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1589,'53'6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411 1519,'16'-3,"-13"5,-1 1,-1 0,0 1,-1-1,-1 0,0 2,-2 2,2-2,0 6,0-7,1 0,0 5,1-4,0-1,2-1,0 0,0-2,0 1,0-1,0 0,0-1,0 1,-4 3,0-1,-1 2,0 0,-2 8,4-9,0-1,2 0,1-1,0 0,-1 1,-3 0,-1 2,0-2,-1 0,0 1,-7 4,3-8,3-8,4 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1586,'21'-2,"-18"0,1-2,-2-2,-2 3,0 0,-1-1,1 1,-1 0,0 0,-1-1,0 0,-1 0,-1-3,1 3,6 1,7 0,-7 2,0 1,0 0,0 0,1 2,-3 5,-2-4,0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1582,'5'32,"-6"-28,1 3,0-4,-1 0,1 0,0 0,-1 1,1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555 1550,'8'49,"-5"-51,0 0,0-2,0 0,-1 1,1-2,-2 1,0 0,1-9,-1 10,0 0,-2 0,2 0,-2-1,-2 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1542,'-1'62,"1"-59,0 1,1-9,-1-4,0-2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1542,'19'-5,"-14"3,-1 2,0-1,-1 2,-3 2,-12 10,8-8,1 1,1-3,-1 0,4 0,4 0,2-1,-2-1,0-1,2 1,-3 0,0 1,-3 1,-1 0,-1 0,-1 1,-2 1,-7 6,3-1,1-7,-1-9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581 1606,'0'19,"0"-16,0 1,-1-1,1 1,-1-1,0 0,1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1604,'-11'35,"10"-32,-2-2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2046 1187,'92'-21,"-89"21,0 0,0 0,1 0,-1 0,1 0,0-1,-1 0,1 1,-1-1,0 1,2-1,0 0,-2 1,0-1,0 2,2-1,0 0,1 0,2 0,-4-1,-1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1504,'29'7,"-28"-3,-1-1,0 4,-2-1,-2-1,2 1,-1 0,2-2,2 1,0-2,-1 0,1 0,0 1,1-1,2 0,-1-2,1-1,-1 0,2 1,1-1,-3 1,-6 4,-1-1,0 0,2-1,2 0,1 0,3 1,3 3,-6-4,2 0,-2 0,1 4,-5-1,-6-2,-9 0,-1-5,-8-3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 1758,'-14'14,"12"-10,1 0,-1-1,0 0,1 0,-1 1,0-1,-1 0,0 1,1 0,0 0,14-4,-3-3,0 0,1 1,-1 0,-6 1,0 1,0-1,1 2,-12 5,-5 0,6-3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1847,'24'-20,"-21"19,1-1,0 1,-1 1,2-1,-2 2,0-1,-2 3,-2 0,-1 1,0 0,0 0,-1 0,-4 1,3-3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1870,'28'-14,"-25"14,0 0,0-1,-5-3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 1843,'-7'15,"6"-12,0 1,0-1,0 0,0 3,1-1,-1-1,1 0,-1 0,0 0,-1 3,8-10,6-10,-2 0,-2 5,-6 5,1 1,1-2,2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 1805,'19'-7,"-16"6,0 0,-4 7,-1-3,0 0,-3 1,1 0,-1 2,1-1,0 1,-1 0,3-3,5-4,2-2,-2 1,1-2,0 0,3-1,3-1,2 1,-4 2,-4 2,-1 0,-10 2,1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1816,'-6'16,"4"-11,1-1,0-1,0 0,-1 1,1-1,-1 0,1 3,0-2,0-1,4-5,0-2,-1 0,3-3,-4 4,1 0,3-5,-2 4,1 0,-3 9,-1-1,1 1,-2 1,1-3,0 1,1-1,4 1,-1-3,5 0,0-10,-2-4,-4-5,-3 14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1784,'41'-39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1714,'0'85,"0"-82,1 2,0-1,-5-9,1 3,0-1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376 1799,'22'7,"-24"-4,0 0,0 0,3 0,3-1,0 0,0 10,-3 0,-1-9,0 0,0 1,1-1,-1 1,2 3,-1-2,0-1,-1 1,-8-3,4-3,0 0,1-1,-1-2,0 2,1 0,0 0,1-1,6 1,11-9,-4 2,-3-1,-6 7,5-1,-4 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2195 1125,'30'1,"-27"-1,1 2,-1-1,0 2,0-2,-1 2,0 0,-3 1,-2 2,1-3,-1 0,1 0,-1 1,0-1,0-1,-1 1,-5 6,5-6,2 0,0 0,-5 6,4-3,3-3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1827,'2'0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773,'14'-3,"-10"2,-1 1,1-1,0 0,-1 1,1-1,0 1,-4 3,-4-4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1016 795,'16'-5,"-13"5,0-1,0 1,0 0,1-1,-1 2,0-3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1092 771,'17'3,"-14"-2,0-1,1 0,2 1,-3-1,1 0,-1 0,0-1,0 1,0 0,2 0,1 0,-2 1,-1-1,1-1,5 1,-5 0,-1 0,1-1,0 1,1-1,-21 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785,'17'-1,"-12"1,-2 1,0-2,0 1,0 0,0 0,1 1,-1-1,0-1,0 2,7-2,-3 1,-1 0,2-1,-3 1,-1-1,0 2,-1-2,0 0,3 0,-3 1,0 0,1-1,0 1,-1-1,7 0,-5 1,-1-1,-1 2,3-1,-2 0,3-1,-4 1,0 1,-10-1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400 562,'-14'-7,"11"7,-1-1,1 2,0-1,-1 1,1-1,0 1,-5 3,2 0,4-1,0 1,1-1,0 0,2 0,1 1,-1-1,0 0,3 1,-2 0,3 1,-2-4,3 2,0-1,5 1,-8-1,0-1,1 4,-2-2,-1 0,-1 0,-2 3,0-2,0-1,-1 1,-2-2,0 0,0-1,-1 0,2 1,-6-2,5-3,0-3,3 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311 544,'0'-8,"1"27,-1-16,0 0,-1 3,2-3,-1 1,0-1,0 8,0-8,0 0,0 0,0 0,0 7,1-5,-1-2,-1 2,1 0,0-1,0 1,0-1,0 1,0-1,0 0,1 6,-1-6,1 0,-1-1,1 0,-1 0,0 1,1 2,-1 3,0-6,-1 2,1-1,-1 2,1-2,-1-1,0 2,-4-15,3 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330 510,'14'2,"-9"-2,-2-1,0 1,0 0,3 0,-2 0,0-1,0 1,9-2,-5 2,-5-1,8 2,0-1,-8 0,1-1,-1 1,1 1,-1-1,0 0,7 0,-6 0,-1 0,1-1,0 2,-1-1,1 0,-2 3,-4 1,2-1,0 1,0 4,0-4,0 0,0 0,0 4,0-1,1-4,-1 1,0 0,0 1,-1 9,1-7,0 0,0 10,-1-4,0 2,0 2,0-12,1-1,-1 0,0 11,0-5,0 1,1-5,-1-2,0 1,1 1,-1-2,1 1,-1 4,2 1,0-7,0 0,-1-18,-1 9,1 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347 721,'-4'-3,"1"3,7 2,0-2,4 0,-5 0,0 0,0 0,0 0,1 1,0-2,0 1,1 1,-2-1,1 0,6 1,2-1,-2-1,3-1,-2 1,-4 0,-1 1,-3 0,-6 1,-2-2,0-1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179 597,'13'1,"-10"-2,1 1,-1 0,4 0,-4-1,1 1,6-2,-7 2,4 0,-3-1,2 0,1 2,-2-1,-1 2,-1-1,0 0,-9-5,2-1,0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340,'-23'6,"20"-4,0-1,-1 1,-2 2,3-2,1 1,0 0,2 2,4 1,-1-1,2 0,1-2,0 1,-2-2,1-1,6 5,-9-3,-2 0,-3 1,-3 1,3-3,-3 0,-1 1,3-3,-1 0,0-1,2-1,1-2,0 1,-1 1,0-1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2271 1131,'1'46,"-1"-42,0-1,0 1,0-1,-2-26,2 17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237 566,'14'5,"-7"-3,-3 0,1-1,2 1,-2 2,-1-1,-3 1,-4 4,-8 3,7-9,-5 4,5-3,1 0,-1-1,1 0,-1 0,-1 0,2-3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473 609,'17'-5,"-14"4,1 1,2 0,-2-1,0 1,0 0,-1 1,1 0,1 0,0 0,2 0,-3 0,-1-1,1 0,-1 0,5 0,-2-1,-2 2,3-2,0 3,1-1,-2 1,-1 0,-1-1,-9-2,2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583 579,'15'7,"-12"-6,1 0,0 1,3-1,-3-1,-1 0,0 0,0 0,3 0,-3 0,0 0,5 1,-3 3,-3 3,-4-3,-1-1,-2 1,3-1,-1-2,0 1,0 0,0-1,-1 2,-6 4,6-4,0 1,1-2,-4 4,1-4,-3-5,5-3,3 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537 560,'7'-19,"-10"14,0 1,-2 1,2 2,0 1,0 0,0 2,0 0,2 1,0 0,-2 3,-1 6,2-4,2-2,1-3,2-4,1 0,-1-1,1 1,-1-1,-1-1,2-1,-1 1,1 1,-1 2,-2 3,1 6,-1-6,0 0,0 0,1 1,1-1,1-1,0-3,-1-1,-2-3,-1 1,-1 1,0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709 485,'-15'91,"15"-87,0 2,-1-1,1 0,-1 0,1-1,-1 0,1-1,-1 1,0 3,1 4,-1-6,1 0,0 1,0-1,0-1,0 0,0 0,0 7,0-8,0 6,1 6,0-5,1-1,0-1,-2-5,0 0,0 2,1 2,-1 1,0-2,0-2,0 3,0-4,0 0,0 1,0 2,0-3,0 1,0 0,0 1,-1 1,1-2,0-1,0 0,-1 0,0 0,0 1,1-1,-2 3,2-2,0 1,0 4,0-4,-1-8,-1-3,0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705 469,'13'-2,"-9"2,-1-1,2 2,2-1,1-1,0 1,-4 0,6 0,-6 0,4-1,-2 1,1 2,-4-2,2 1,-1 0,-1-1,4 1,-2 0,-2-1,1 1,0-1,2 0,-3 0,0 1,0-1,0 1,0 1,0-2,1 0,-1 10,-3-3,0-3,0 1,0 2,0-4,0 1,0 8,0-7,1 11,-1-12,1 7,0 4,0-10,-1 1,0-1,0 0,1 0,-2 8,1-5,-1-3,1 1,0 1,-1 0,0-1,1 0,-1-1,0 0,0 0,0 0,0 0,1 2,-1-1,1-1,0 0,-1 0,1-1,0 0,-1-1,1 5,0-4,0 0,-1 1,1 0,-1 12,1-14,0 1,0-1,-1 3,1 0,0 5,-1-3,0 3,2-7,-1 1,0-2,0 1,0 0,0-1,-1 0,2 0,-1 1,0 0,0 8,0-9,0 0,-1 0,1 0,-3-2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686 876,'19'-2,"-15"1,4 0,-5 0,6-1,-5 1,1 0,0 1,20-2,-19 2,5-2,-1 1,1 0,0-1,1 1,-9 1,0-1,0 1,1-1,-1 1,0-1,0 1,-3-3,-2-1,-3 0,0 1,1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790 494,'-9'14,"7"-9,0-1,0-1,1 0,-1 1,1 0,0 1,-2 4,1-5,0 0,0 0,-3 4,2-5,1 2,0-1,-2 7,2-5,1-2,0-1,-1 0,1 1,0-8,1-1,0 0,0-17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778 504,'19'81,"-18"-78,0 1,-1-1,0 0,-4-7,0-3,2 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764 565,'18'2,"-14"-2,4-2,-3 1,-1-1,-1 1,0 1,-8 1,-2 1,2 0,-1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2287 1124,'1'39,"3"-41,-1 0,0 1,-2 4,-2 0,-1 8,0-6,1 0,0 0,0 2,0-4,-1 2,2-2,6-3,0-4,-4 1,0-2,-1 0,-1 2,1 0,-1-2,0 2,-1 0,-1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779 723,'-37'10,"35"-6,1-1,0 0,1 1,-1 1,1 0,-1 3,1-3,-1-2,2 2,0-1,2-3,1 0,-1-1,1 1,8-3,-3 0,-5 0,4 0,-5 2,0-1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563 955,'-10'-13,"6"12,0 1,0 0,0 1,1 0,-2 3,1 2,3-2,0 6,0-4,1-2,-1 5,0-2,1-4,0 1,0-1,3-5,1 0,3-2,-1-1,0 1,-1-4,0-3,-2 6,0-2,0 11,-2 5,-1-3,1 3,0-5,0 3,0 2,0-4,2-3,-4-9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601 929,'3'14,"-3"-10,0-1,0 1,0 7,0-6,-1 6,1-8,0 0,-1 2,1-1,0-1,-1 1,-1-1,1-9,1 1,1-1,0 3,0-2,2 0,-2 0,1 2,0 0,1 2,0 4,3 2,-2 1,-2-3,-1 1,-1-1,-2 2,-1-1,0 0,-1 0,0-1,1-2,-6 0,3-3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669 988,'-7'-17,"4"16,0 2,-7 10,9-8,-2 0,2 0,-2 2,2-2,1 0,0 0,1 0,0 0,2-3,0-1,4-4,-2 2,-2 1,-1-1,0 0,1 1,-2 5,1 6,-1-3,0 4,-1-1,0 1,1-6,0-12,-1 3,0-1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695 935,'-6'29,"5"-24,1 1,-1 0,0 1,0 0,1-3,-1-1,0 3,0 1,1-2,0-12,0 3,1 1,-1 0,1-1,1-1,0 1,2 0,1 2,4 2,-4 1,-2 1,0 0,-2 6,-2 6,-1-10,1 0,0-1,1 0,-1 0,-3 1,1-3,0-1,-5-1,4 0,1-4,1-2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750 930,'-7'46,"6"-40,0 4,1-6,-1 1,1 1,-1 0,1 1,0 0,-1-2,1 0,-1 5,1-7,-1-18,3 2,-1 6,1 3,2 1,-1 0,2 1,1 1,-3 2,1 2,-3 0,1 0,-1 0,1 1,-1-1,-1 1,1 0,-1 1,1-1,-4 2,-2-2,-6 1,6-3,1-1,-12-1,7-7,6 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683 835,'-23'7,"20"-6,0 1,-1 1,0-1,1 0,0 2,1-1,1 0,0 1,-1 2,1-3,-1 3,0-2,1 1,-1-1,1-9,1 2,0-10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474 896,'-8'89,"8"-85,0 1,0-1,-1-1,1 1,0 3,0 3,0-6,0-1,0 0,0 0,4-1,-1 0,9 3,-9-5,3 3,-2-2,1 0,-2 0,0 0,3 0,-1-1,0 1,0 0,-1-2,3 2,8 0,-5 0,-1 1,8 2,2-1,-11-1,-4-1,-1 0,5 2,34 10,-24-7,-12-4,0-1,-1-1,6 2,-7-2,1 0,0 0,-1 1,2-1,0 0,16 1,-15 1,8 2,2 0,-1 2,-13-5,9 3,-9-3,0-1,-7-1,-12-3,6 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484 919,'13'-8,"-10"6,2 1,0-1,2 1,-4 1,1-1,1 1,0 0,1 0,0-1,0 1,0 1,4-2,-5 1,1 0,0 1,17 0,-9 2,-9-1,-1 0,2-1,-1 1,2 0,14 4,-12-5,-5 0,0-1,26-1,-19 1,-7-1,-1 1,0 1,0-1,1 0,0 1,0 0,0 0,0 0,-1-1,1 1,-1 0,0 0,0-1,2 2,6 1,3 0,-6-1,0-1,-1 1,0-1,-3-1,-1 0,0 1,-1 2,0 2,-1-1,-1 4,1 1,0 2,-1-3,0-5,-1 3,0 2,-1 11,-2 4,2-5,-1 0,2-10,0-5,-1 1,-2-2,0-2,-3-5,4 2,-2-2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577 916,'7'26,"-6"-23,2 0,-3 0,1 1,0 0,-1 9,0-9,0 0,-1 0,1 1,-1-2,0 1,-1 2,2-3,-2 5,1 2,1 2,0-8,0 5,0-5,1 2,-1-3,-3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2272 1197,'-11'37,"11"-33,0 0,0 0,1 0,1 0,2-2,4-3,-2-2,2-4,-6 3,1 0,2-5,0 0,0 2,2-2,0-6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860 671,'27'-2,"-24"3,1-2,1 2,0-1,-1 0,-1 0,1 1,0-1,4 1,-1 0,1-1,0 1,-1 0,-2 1,4-1,-6 1,0-2,-11-5,4 2,0-1,2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964 640,'23'15,"-20"-14,2 1,3 0,-4-1,-1 0,1 0,-1 0,0 1,-2 1,-10 10,3-4,0 0,2-1,-8 6,6-9,-2 1,5-4,0-1,0-2,3-5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472,'2'72,"-2"-67,0-1,0 0,0 0,0-1,0 1,0-1,0 0,0 1,0-1,0 1,0-1,0 3,0 8,0-9,0 9,0 1,0 1,0-9,0 6,0-3,1-2,-1 2,0-1,0 0,0-6,0 0,0 0,0 1,0 4,0-3,0 1,0 0,-1-2,1 1,0-1,-1 7,2-7,-2 4,1-3,1 0,-1 0,0-1,-1 5,1-3,0-2,1 3,-1 1,0 1,-1 1,1-7,-1 1,0 4,0 0,2-15,1-23,-2 17,0 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1111 475,'19'-1,"-14"1,-1-1,1 1,2-1,-4 1,1 1,0-1,-1 0,0 0,1 1,4 0,2 2,-5-2,0-1,-1 1,0-1,0 1,8-2,-1 2,1-2,-5 3,0-2,0 3,1 0,-3-1,-1-2,-1 1,3 1,-3 1,-2 0,1 8,-2 9,0 2,0-6,0-2,0-8,0 0,0 5,0-6,0-1,1 9,-1-8,0 8,1-3,-2-6,1 4,0-4,0-1,0 1,-1-1,1 13,-2 39,2-45,1-5,0-2,-1 1,2 14,-1-10,-1 1,1-5,-1-1,0 0,0 6,0-4,0-2,-1 2,1-2,0 0,0 0,0 2,0 0,0 0,0-1,1 1,-1 0,0 3,0 0,0-3,0 0,0 1,0 0,1-2,-2 0,1-1,-1 1,2-1,-6-3,0-4,-1 0,2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1085 934,'14'2,"-10"-2,0 1,1-1,-1 0,0 1,1-1,0 0,1 0,0 1,-1-1,0 0,0 0,0 1,1-1,0 1,2 0,-1-1,0 1,12 1,1-2,-13 0,-2 0,5 0,-6 0,11 0,3 1,-6-1,-10-4,-16-5,8 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488,'-4'26,"4"-23,-1 1,0 1,0 6,0-6,0-1,0-1,1 0,-1 1,0 1,4-25,-3 13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1017 474,'25'52,"-24"-49,0 0,-1 0,1 1,0 1,-1-2,1 2,-1-2,0 0,-3-5,0-2,-1-1,0 0,0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994 527,'2'0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914 599,'6'18,"-6"-13,0-2,1 2,0 4,0-3,-1-3,-2-7,0 1,2 0,1 0,1 0,1 0,0 0,0 1,0 1,10-2,-8 2,-1 1,-2 3,-3 6,-1 0,0-5,1 0,-1 0,-5 1,-8-3,12-1,-6-4,3-7,5 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1005 541,'22'-13,"-12"12,-4-1,-1 1,-1 2,1 1,-2-3,-2-2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2354 1120,'-17'27,"15"-24,0 1,0-1,1 0,4-4,3 0,-3 0,2-1,2-1,-1 2,-3 2,-2 2,-1 2,-1-1,-2 3,1-3,1 1,-1-1,-5 11,3-9,0-1,1-2,0 0,0-1,-1-2,2-4,3-4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1199 496,'-5'13,"4"-10,-4 5,2 0,-1 7,0-3,3-9,-2 4,2-4,0 0,1 0,2-8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1207 501,'5'18,"-4"-15,-1 0,1 0,0 1,-1 0,0 4,0-4,0-1,0 3,0-3,0 4,-1-2,-2-7,-2-1,-3-3,5 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1174 547,'48'-6,"-45"5,0 2,-3 2,-8 1,5-3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628,'3'55,"-3"-52,-2-14,1 7,1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1166 629,'17'-8,"-13"6,2 2,-2-2,0 2,-1 0,1 1,-1 0,-1 2,0 1,-1 0,0 0,-1-1,-2 4,1-1,-2-1,-1-2,-2-1,-3-2,3 1,3 0,8-2,4 1,-2 0,-1 3,0-1,-1 0,-1 2,-10 2,-5-1,5-3,-6-1,6-1,-4-3,1-2,3 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998 787,'-56'28,"52"-23,2-2,0 0,1 0,0 1,1 0,1 0,2 3,0-3,2-2,-1 0,-1-2,1 0,4-2,8-2,-12 3,0-1,0 1,-1 0,3-1,-1 1,-10-2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1088 511,'2'0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1089 511,'-7'1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515,'9'1,"-4"-1,2 0,-4 0,0 1,5-1,-5 1,0 0,2 0,-2-1,0 1,4 0,1 1,-4-1,0 0,0-1,-1 1,6 1,1 0,-5-1,-11-6,-2-4,4 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521,'28'21,"-25"-18,0-1,0 0,0 1,0 0,-1 0,1 2,-2-2,0 0,2 1,0 3,-1-1,2 0,0 2,3-1,2-2,-5-1,-2-1,1 0,0 1,-1-1,1 0,1 1,2-10,-6-1,-1 4,-2-1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2334 1180,'17'10,"-13"-13,-1 3,0-3,2 1,1-2,-3 3,0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1018 841,'28'-2,"-21"1,-4 1,2 1,-2-1,3 0,-2 1,-1-1,3 0,-2 0,3 0,-1 1,0-1,-2 1,5-1,-2 0,-2 0,-2-1,-6 1,-1-1,-1 1,1 0,1-1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796,'-1'13,"0"-9,1 0,-1-1,1 1,0-1,1 1,3 1,1-1,-1-2,0-1,0-1,-1 1,2-2,-2 1,0 0,2 0,-1-1,-1 1,1-1,-1 0,3 0,-3-1,0 0,-2-1,0 0,0-1,-1 1,-2-1,-1-1,0 0,-1 1,1 2,-1 3,0 0,1 1,0 0,-2 3,1-2,0 0,1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775,'-9'24,"8"-20,-2 7,-1-2,3-4,-2 0,1 1,1-1,-1 2,-4 15,4-16,1-1,-1 0,0-1,-2 5,2-4,-1-4,0-1,1-3,-1-1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 1332,'68'-18,"-64"18,0 0,-1 0,1 0,-1 0,1 0,-1 0,0 0,0 1,0-1,0 1,0-1,1 1,1 0,-2-2,1 1,-1 0,0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 1278,'29'8,"-24"-9,-2 2,1 0,-1 0,1 2,2 2,-4 1,-1-3,-1 0,-1 1,-2 0,1-1,-4 4,4-4,-6 9,5-4,0-4,1 0,-1 0,-1 1,1-2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1280,'-19'14,"17"-11,-2 1,1 0,-1 0,2 0,0 0,1-1,1 0,-1 1,2 1,1-1,4 2,-1-2,0-1,-2-1,3 1,-2 0,0-1,-1 0,1 1,0-1,-3 1,-3 1,0-1,-3 3,-7 5,1-4,1-3,1-7,5-3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471 1334,'25'-4,"-22"3,5 1,-1-1,-4 1,0 0,12-1,-1 1,-4 0,2 2,-5-1,-3 0,0 0,-1 0,0-1,-8 2,-1-4,2 1,1 0,-1-1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1311,'41'2,"-38"-2,2 0,-1 0,-1 1,0 0,0 1,-3 2,-6 5,-9 9,5-2,3-9,3 0,2-4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1282,'-19'34,"17"-30,-1-1,-1 1,1 0,1 2,0 0,-1 6,2-8,0 0,-1 1,-1-1,2-1,-1 3,-1 2,2-5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721 1283,'3'18,"-1"-12,-1-3,0 1,1 2,-1-2,0 1,-1-2,0 3,1 8,-1-7,-1-2,0-2,0 0,-2-1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2349 1215,'-2'22,"3"-25,0-1,0 1,3-6,-1 6,1-1,3 2,0 1,-1 1,-3 0,0 3,-5 0,0 1,-1 0,0 1,0 0,-2 6,4-8,-2 1,0-1,3-8,4-18,-2 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693 1338,'22'-4,"-18"3,2 0,0 0,-3 1,0-1,0 5,-3 0,1 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785 1357,'-8'14,"7"-10,-2 1,0-1,2-1,0 0,3-8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866 1308,'-30'-3,"26"8,3-2,0 0,0 6,1-4,0-1,0-1,1 1,1 3,2 2,0-5,1 1,1-3,-2-1,1 0,-1 0,-1 0,-1 2,-3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1345,'23'-6,"-19"5,-1 1,0 0,1-1,5 0,-1 0,-1 0,-3 1,1 0,0-1,1 1,-1 0,-1 0,0 0,-1-1,1 1,-1 1,2-2,-1 2,0 0,-7-1,0 0,0-1,0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1310,'17'6,"-13"-5,0 0,17 3,-18-2,0-1,0 0,2 0,-1 1,-1-1,0 1,-3 1,-2 1,0 1,0 0,-1-1,-6 6,-2-3,-2-2,1-2,9-3,-1-2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1252,'-13'-14,"9"11,0 2,-1 1,0 1,2 2,1 1,-1 0,2-1,0 2,1-2,0 1,1-1,0 1,1 0,0-1,1 1,0-4,4-4,-2 1,1-3,-3 3,0-2,-1 2,0 0,-1 6,-1 1,0 1,0-2,1 1,1 0,1-2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1207,'2'24,"-1"-18,-1 0,0 14,0-15,1 9,-1-10,0 6,-1-3,2-2,-2-8,0 0,0-10,2 3,0 6,0 1,1-1,1 0,1 2,-1 3,0 0,1 2,1 3,-2 2,-3-2,0-2,0 0,0-1,-1 0,-1 2,-1-2,0-1,-1 0,1-2,-2 0,1 0,0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1251 1263,'-21'8,"16"-1,4-2,-1 0,0 2,0-1,0-1,-3 11,3-11,0 2,0 0,1 0,0 0,-1-1,0 0,1-1,-1 3,1-4,1 0,-1 1,1-2,0 1,0-1,3-5,0-3,-1 0,2-4,1-5,-2-6,-2 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1245 1270,'-2'15,"1"-3,2-1,0-7,-1 1,1-1,0 1,0 4,1 7,-1-12,-1-1,1 0,-1 1,0 0,-3-4,-1-1,0 0,-2-3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1211 1329,'27'-5,"-24"5,0 0,0 0,2-1,1 1,-3 1,0-1,0 0,0 1,0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1150,'-29'45,"26"-41,1-1,6-1,1-2,0-1,1 0,-3 2,-6 4,0-3,0 1,-1 2,2-2,-3 4,3-4,0 1,2 2,0-3,3 0,2-1,-2-1,0 0,0 1,-2 4,-3 1,-2 2,2-6,1 0,1-8,0 1,2-5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1293 1332,'-8'42,"9"-48,0 0,1-1,0-1,-1 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1330 1271,'0'33,"0"-24,0-6,0 1,0 0,0 0,0 0,0 0,0 1,-1 0,1-1,0 0,0 2,0-2,0 1,0-2,1-19,-2 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1323 1269,'30'-9,"-27"9,1 0,-1 0,4 1,1 3,-4 0,-1-1,-2 0,0 0,-1 1,-1 1,-1-2,-1 4,0-4,-2 3,2-4,-3 1,2-1,0-1,1 0,-1 1,-5 2,6-3,8 2,5 0,-6-2,1 0,-2 0,0 0,0-1,5 4,-5-3,1 2,-1 3,-1-1,-3 0,-5 4,-13 3,7-7,5-2,-3 2,5-4,1 0,0 0,0-1,0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839 1429,'3'24,"-3"-14,0-6,0 1,0-1,0 0,1 0,-2 1,1 0,0 1,0 0,0 1,1-1,-1-2,0 0,0 0,0-1,0 1,1 3,-1-4,0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820 1517,'4'14,"-3"-9,0 3,-1-3,2 6,-1 0,1-2,0-5,4-5,-3-2,3-8,-5 6,1 1,0 0,3-2,-2 3,7-6,-1-1,-5 3,-2 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1648,'17'6,"-14"-3,4 5,-2 2,-3-6,0 0,3 5,1 0,-4-6,-1 0,2 3,-2-3,2 1,-1 1,1-7,-1-7,0 4,-1 1,1 0,0-1,-1 0,1-2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877 1627,'-70'58,"64"-52,-1 0,2 1,-1 0,1 1,-14 16,14-19,-6 3,3-1,3-4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735 1259,'20'-36,"-17"34,2-2,-2 2,7-4,-4 0,-3 2,1 1,15-13,-9 10,-5 3,0-1,8-3,1 0,2 0,-2-1,-9 5,-1 0,0 1,7-2,-5 2,0 0,0 1,0-1,-2 1,1-1,-1 0,5 0,-4 1,7-2,3 1,2 0,-2 1,2 1,-4 1,3 1,3 0,-9-2,-1 1,-2 0,-2-1,2 3,-4-3,2 3,-2-2,0 0,0 1,1 0,-1 0,1 2,1 1,-3-2,0 0,1-1,0 1,6 2,-2-2,1-1,-3 1,-2-3,2 4,-1 0,-1-1,1 1,-1-2,0 0,0 0,0 1,0-1,0 0,-1 1,0 0,1 0,0 1,0-3,-1 2,0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1230 1148,'7'15,"-3"-11,-2 0,2 0,-3-1,2 4,-1-2,2 3,-4-5,-9-2,3-1,-5 0,7 0,1 1,-1-1,0 1,0-1,-3 1,3 1,-10 0,1 0,10-3,2-2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1050 1008,'-3'14,"3"-8,0 7,0-9,0-1,0 3,0 0,0-3,1-6,-1-1,0 1,0 0,1 0,0 0,3 0,3-2,-2 4,-1 0,0 0,2 2,-2 1,1 2,-2 0,-2 2,-1 0,-3-2,-7 11,7-11,-6 3,5-3,0-1,0-1,-1 1,-3 0,3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2443 1175,'31'1,"-34"3,-5 12,-1-7,6-6,0-1,-1 1,1-1,-1 0,0 0,1-1,0 1,0 0,0-1,6-4,2 0,0 1,0 0,-1-1,-1 1,0 1,3-2,2-1,-1 1,0 2,-3 0,0 1,-1 1,-4 3,-9 6,6-6,-1-1,0 1,1-1,-2 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779 1465,'1'14,"-1"-10,1-1,-1 0,0 0,0 0,0 0,0 1,0 0,0 0,0-1,0 1,0 0,0 0,0 0,0-1,-2-9,2 2,-1 0,1 1,-1 0,1-4,0 3,1 0,1 1,2-1,1 1,-1 2,0 1,-1 0,2 7,-4-1,-3-1,1-2,-3 2,1-2,0 0,0-1,-1-1,0 0,0-2,0 0,-1-3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642 898,'-3'15,"3"-11,0-1,0 1,0-1,1 0,-1 4,-1-3,1-1,-1 0,-2 3,2-3,0 2,-1 1,2-3,-1 2,-2 2,1 1,0-1,2-3,-1 3,2-2,-1 1,0-3,0 0,1 0,-1 1,1 2,-1-1,0-2,0 1,-1 5,1-6,0 2,0 0,0-1,0 0,0-1,0 1,0-1,-1 1,1-1,-2-13,-1 0,1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1316 687,'23'4,"-20"-4,0 0,1 0,-1 1,1-1,-1 1,0 0,0-1,0-1,2 1,3 0,-5 0,1 0,2 1,-2 0,2 1,0 1,-2-1,-1 1,1-2,-1 0,1-1,-1 2,0 1,0-1,0-2,0 0,0 0,-4-7,-2 0,1 1,1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1436 668,'39'32,"-38"-29,-2 0,0 2,-5 0,2-3,-3 3,2-2,1 0,1-2,-1 2,-1-1,-4 1,0-2,5-3,-1-6,3 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626,'-15'-7,"11"7,-2-1,3 1,0-1,0 0,0 2,0 0,1 2,1 3,1-3,0 9,0 1,3-7,0-6,0-1,2-1,-2 0,1-1,1-1,-2 0,-1 0,2 1,-2 9,0 7,-1-10,0 0,1 0,-2-6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505,'-15'35,"14"-31,-1 3,0-2,-2 2,3-4,-2 0,1 0,0 0,-1 2,2-2,-2 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511,'2'25,"-1"-22,-1 1,1 2,-1-2,0 0,0-1,0 1,0 5,-1 0,0 0,0-4,-1-9,0 0,-1 0,2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562,'25'2,"-19"-2,-2 0,-1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567,'18'-2,"-15"2,0 0,-4-3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1589 547,'20'5,"-16"-4,0 1,1-1,-2 1,0-1,0 1,-6 2,-4 0,0 0,1 2,1 2,2-2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2447 1236,'22'12,"-26"-7,0-2,-2 1,3-3,0 1,7-3,0-1,2-1,1 0,-3 1,0 0,1 1,-2 3,-7 2,-1 0,2-2,-1 2,-1 2,2-2,-1 0,2 1,0-2,0 2,1-1,0 0,2-1,2-3,2-3,1-2,-2 1,2-6,-4 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524,'-20'54,"18"-45,0-4,1 0,0-1,0 0,-1 1,1-2,0 0,0 1,0 1,0-2,2-6,0 0,1 0,-1 0,1-1,-1 0,-1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550,'9'13,"-8"-8,0 0,-1-2,0 1,1 9,-1-9,0 0,0-1,0 4,0-3,-3-4,0 0,-1-1,0 0,0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1654 586,'47'6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1663 678,'-12'-2,"8"4,1 2,1-1,1 0,-1 9,2 0,0-7,1-2,3 1,2-4,5 1,-7-1,1 0,0 0,-1 0,-1 0,0 0,0 1,0 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596,'23'-31,"-23"27,-1 0,1 1,-1 0,1 0,6-1,-1 1,-1 1,-1 0,-2 5,-3 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1617 572,'4'22,"-3"-18,-1-1,0 2,-1 0,1-2,-1 0,1 0,-1 0,0 0,1 1,-1-1,-1 10,1-6,0-3,0 0,1-1,-1 1,2-1,0 0,0 0,2 2,0 0,-2-2,0 0,1 1,0 0,-1-1,0 4,-1-4,-5-1,2-3,0 0,-5-7,5 2,1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1518 716,'1'15,"-1"-11,0 3,0-2,0 0,-1 3,1-4,0 0,0 1,0 2,0-4,-1 0,2-7,-1 0,-1-8,1 9,0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1523 722,'31'-1,"-29"4,-1 0,-5 2,0-1,-2 2,-1 2,4-3,1-2,1 0,3 0,3-1,-1 1,-2 0,0 0,-1 0,0 0,-1 1,-7 1,-1-1,4-3,-3 0,-3-5,6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1559 735,'21'-8,"-17"5,0 1,-1 0,0 2,0-1,0 1,0-1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699,'19'9,"-16"-8,0 1,0-1,3-1,-3-1,0 0,-4 4,-9 7,7-8,1 1,-1 2,0-2,1 1,-3 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2513 1268,'2'0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449,'1'13,"-1"-10,0 1,0 0,-1 10,1-9,0 0,0-1,0-1,0 9,0 2,0-4,-1 6,0-5,0 0,1-6,-1 1,1 6,0-6,0-1,0 0,-1 7,1-5,1 0,-1 6,0-8,0 8,0-9,0-1,0 2,-1 4,-1 7,-2-1,-1 6,-1 1,3-10,0 1,2-7,1-2,-1 1,0 4,1-5,-1 3,1-4,0 0,0 2,-1-2,1 2,-1 2,1-3,0-1,-3 14,3-14,-2 2,0 3,0-1,0 2,1-1,0 0,0-4,1 0,0-1,0 0,0 0,1 0,-1 0,0 1,0 3,0-2,-1 1,1-2,1-1,-1 0,2 0,1-2,0 1,0-2,0 1,0 1,1 0,-1 0,0 0,1-1,-1-1,0-1,1 0,1-2,-1 1,1 0,-1 1,-1 1,1-1,10-3,-11 4,6-4,-6 3,3-1,-2 2,8-3,-7 2,-1-1,-1 1,0 0,3-2,-2 1,0 2,0-2,-1 2,-1-4,-2 0,0-7,1 6,-1 1,0-1,0-4,1 1,-1 2,1-2,0 1,0 0,1-2,-1-2,4-10,-2 14,2-11,-2 7,-1 2,0 1,2-7,-2 7,0-3,0 0,0 2,1 2,2-12,-2 7,2-5,0 7,-2 4,0-3,4-9,-4 11,0 1,0 0,0-1,-1 1,0-1,0-1,-1 1,1 2,-1 0,1-1,-1 1,1 0,0-7,-1 5,-1 1,1 0,0 1,-1 0,1 1,-1 1,0 0,0-2,-1 1,1 1,-2 0,0 0,-6-3,5 4,0 0,-2 0,1 1,1 0,-2-1,1 1,0 0,1 0,0 0,0 0,0 0,-2-1,2 1,-2 0,1 0,0 0,0 0,0 1,-6-2,5 2,1-1,0 1,-1 0,-1 0,1 1,-1-1,-9 0,9 1,-1 0,1-1,0 1,1 0,-17 1,17-1,1-1,0 1,0 0,1-1,0-1,-1 0,0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1574,'2'0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1574,'19'-6,"-22"6,1-3,1-2,1 2,-3 0,1 0,-1 2,0 1,-5 2,3 0,-1 2,-1 3,-1 2,2-1,-1 3,2-1,3-3,0 0,2-4,0 6,2-2,2-1,-1-2,-1-1,1 1,1 0,2 4,2 2,-2-5,-2-1,-3-1,-4 1,-2-2,2 0,0 0,0 0,-6 2,1 0,5-2,-1 0,1 0,-3 1,3-1,0-1,-4 1,4-3,-1-3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1348 1531,'-7'16,"6"-5,0-4,0-1,1 0,-1-1,1 1,-2 29,0-8,0-1,0-5,2-7,-1-5,0 0,1-1,0-2,0 0,0 5,0-6,0 0,-1-2,1 1,1 1,-1-2,5 1,-2-3,0 1,1 0,-1-2,1-1,2-1,-2 0,-1 2,0-2,4-2,1-2,5-4,-9 8,11-5,-2 0,-10 4,1 1,-1-1,1 0,-1 0,1-2,0 1,1 0,-1 0,0 1,8-5,-2 2,-3 2,-2-2,-1 3,-2-1,-2-8,0 2,-1 6,0 0,1 0,-1 0,-1 0,1-1,-2-16,2 14,1 1,-2 1,1-1,-2-5,2 5,-1-1,-2-10,-1 4,0 5,-3 1,-1 6,1 1,0 4,3-1,-1-1,0 1,0 0,-2 1,2-1,-6 4,7-3,1 0,-1 0,-9 6,9-8,0 1,1-1,1-1,0-1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1267 1613,'17'6,"8"-11,-22 4,5-2,1 1,-6 1,0 1,-9 1,2 0,1-1,0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1287 1592,'24'1,"-15"-1,-5 0,0 1,0 1,-2 3,-5 7,-4 4,2-8,1-3,1 0,0-1,2-1,-1 1,2-1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1635,'64'-6,"-60"6,0-1,0 0,0 0,-1 1,0 0,0-1,1 0,3 1,-4 0,-7 0,1 1,-1 0,1-1,0-3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1593,'21'1,"-18"0,8 2,-8-2,0 0,0 1,3 5,-1 1,-4-2,1 2,-4-2,-1-3,-1 0,-6 1,-1-1,4-2,1 0,1-1,2 0,-4-1,4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1581 1576,'-11'-29,"8"29,0 1,-3 0,3 0,-1 3,-1 4,0 2,4-7,0 0,0 1,0 0,2 0,0 0,2 0,0-2,0-2,2 0,0-2,2-1,-3 1,-1 0,4-2,-1-2,-2 1,0 1,-2 8,-1 0,-1-1,1 5,-1 1,1-2,-1-2,0 0,1 0,-1 0,0-2,0 3,0-3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1752 1532,'-6'5,"4"-2,0 4,-1 2,1-3,0 0,1-1,-1 0,-1 3,-1 3,0 1,3-8,1 1,-1-2,0 0,0 0,0 0,2-9,0 2,1-1,2-4,-2 5,0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1948 502,'-26'-1,"20"2,-16 9,19-9,-2 3,3 1,3-1,2 3,2 0,2-3,-3-1,2 1,4 1,-3-1,-3-1,0 0,-1 1,-7 1,-1-2,-5 1,3-2,-3 2,2 0,4-3,-7 4,5-2,-1 1,3-7,4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2577 1167,'41'-8,"-38"8,0 0,0 0,0 0,0-1,0 2,-2 2,-4 1,0-1,-2 2,0 2,-1 5,-2-2,5-8,0 1,1 0,6-3,-1 0,5 0,-3-1,-2 0,2-1,-2 0,0 3,0 0,-2 3,-2 0,-3-1,-4 3,4-3,1-2,-2 3,1-1,3 0,-2 0,0 1,2-1,5-1,0-3,2-2,-2 0,0-2,-1 2,-1 0,1 1,0-2,-3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1533,'20'58,"-20"-54,0-1,-1 4,1-3,0-1,0 0,-2 3,1-3,-2-3,1-3,-6-14,7 14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1586,'24'-9,"-21"8,1 2,3 0,-1 2,-2-1,-3 2,-2-1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1765 1691,'-17'-18,"14"18,-2 4,2-2,-1 0,0 1,0 0,0 0,1-1,-2 2,3-1,0 1,1-1,-1 1,2 6,1-3,4 5,-1-11,9-2,-2-3,-3-2,-5 1,-1 2,-1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1666 1545,'4'20,"-3"-14,-1-1,1-1,-1 0,0 0,0 12,-1-8,2 1,-1-2,-1-1,1 0,0 0,-1 1,0 0,1 2,-3 19,0-7,2-13,0 6,0-9,1 3,-1-5,1 0,0 0,0 1,-1 0,2 1,-1-2,0 0,2 6,-1-6,0 0,0 0,1 0,-1 0,2-1,2-1,-2 0,5-1,-5 0,4-2,-1 0,4 0,7 0,0 0,-6 0,15 0,-8 0,-13 1,4-1,-1 2,6 0,-3 0,-4 2,-4 0,-2-7,-2-12,-1 0,2 6,-1-12,0-9,1 2,0 6,1-2,1 8,3-5,-5 18,1-1,0 1,0 2,0 0,1-5,-2 5,-1-1,-2 2,0-1,0 1,0-1,0 0,-1 0,-3-2,2 3,-8-6,8 7,-4-3,4 3,0 0,-2 0,1 0,0 1,0-1,0 0,-9-1,10 1,-6-1,4 1,0 2,2-2,0 1,0 1,1 0,0 1,0-1,0 1,-5 5,-6 5,10-10,2-1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1884 1657,'30'-2,"-27"2,2-1,-2 1,0-1,0 1,1 0,0 0,0 0,5-1,-5 1,-1 0,3 0,-3 0,1 1,0 0,-1 0,0 0,0 0,-16-5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1628,'35'8,"-32"-7,2 0,-2 0,0-1,0 1,-2 2,0 0,-1 1,-3 1,1-2,-1-1,-4 5,4-5,-1 1,-2 3,3-4,-4 2,1-3,0-5,3-7,2 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1907 1510,'1'25,"-1"-22,1 0,-1 0,0 0,0 0,0 1,0 0,1 0,-1 1,0-2,0 4,1-3,-1 0,0-1,0 1,1-11,2 1,0 0,1 0,-1 4,1-1,-1 4,0 4,1 5,-4-6,0-1,-1 1,0-1,0 0,-1 2,-2 5,1-4,-2 0,1-8,0-4,3 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2096 1549,'-3'23,"2"-19,0 0,0-1,0 0,-2 9,2-7,-1 1,0 0,1 0,-1 5,-4 6,4-13,1 0,0 0,0 0,0 0,0-1,0 0,0-7,2-4,-1 3,3-5,-2 5,1-3,-1 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1549,'9'41,"-9"-38,0 1,0 0,1 1,-1 0,0 0,0 1,0-1,-1-1,1 2,-1 0,0-3,0 0,-2-5,-1-2,-3-1,5 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2086 1617,'30'-8,"-27"10,-1 5,-3-2,1 0,0-1,-2-1,1 0,-1 0,0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2624 1218,'-14'51,"15"-46,4-2,-2-2,2-4,2-2,1-4,4-4,-4 1,4-6,-6 12,-3 3,-3 7,-1 12,0-12,-1 3,2-3,0-1,0 2,0-1,3-5,0-7,3-3,-4 5,0 1,1 1,2-3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1695,'0'52,"-1"-47,1-2,0 0,0 1,-1 0,1-1,0 0,0-6,2-11,0 1,-1-3,0 3,-1 10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1691,'19'4,"-11"-3,-4 0,0 2,-2 0,-1 0,-1 1,-2-1,-1 1,-1-1,-2 1,2-2,1 0,-1 0,-4 5,1-3,4-3,8-2,3-3,-2 2,-3 1,6 2,-2 1,-4-1,0 1,-1 1,-1 1,-2-1,-1 0,0 0,-2-1,-8 4,8-4,1-1,-4 1,4-1,-6-1,6 0,0-1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2039 1543,'3'73,"-3"-65,0 0,1-1,-2 0,1 0,1 1,-1 2,0 15,-2-4,0 1,-1-1,2-8,1-5,-1 3,1-7,0 1,-1-1,1 0,0-1,0 0,0 13,1-13,-1 0,0 1,7-9,0 0,-1 1,-2 3,0 0,-1-1,0 1,10-3,-9 3,8-2,10 1,-6 0,-12 2,-1 0,1-1,-1 2,1-1,-1 0,8-1,-4 0,-4-1,-2-1,-1 0,0 0,0-8,-1 3,-1-11,1 11,-3-32,3 9,0 4,0 4,1-2,1 9,0-2,0 4,-1 9,1 1,-1 0,1-2,-1 3,-1-1,-4 3,2 0,-1 0,-3 0,4 1,0 0,0-1,0 2,-1-1,0 0,-1 0,0 1,-1 0,0 0,0-1,0 1,1 0,1-1,-4 1,5 0,0-1,0 1,-1 0,0 0,-4 3,3-3,1 1,1 0,0 0,0 1,0 5,2-5,1 0,0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2198 1687,'26'-3,"-21"3,-2-1,0 1,1-1,5 0,-1 3,1-1,-5 0,5 0,-4 0,0 0,-2 0,0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2264 1650,'49'4,"-46"-3,1 0,0-1,0 1,-1 0,0 0,0 0,2 2,0 4,-5-4,0 0,0 0,0 0,-1 0,-1 0,-4 3,3-5,-1 1,-1 0,2 0,-1-1,1 0,0 1,0-1,-9 3,7-8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2257 1619,'-4'-18,"-1"16,2 2,-1 2,-1 3,1 4,1 4,1-6,2-4,0 0,2 0,5-3,-4-1,2-1,-1-1,-1 0,0-1,0 0,-1-1,1 0,-3 15,0 2,0-9,0 1,1-1,1 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1594,'-9'17,"6"-11,1 0,-1-2,1-1,-2 5,1-1,1-3,1-1,-2 6,1 3,-2 3,2-11,1-11,2 1,1-8,-1 8,0 3,0-1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1584,'15'19,"-14"-13,0 0,0 0,0 0,0 0,1 3,-2-5,1 7,-1-7,0 0,1 1,-1 3,1-5,0 0,-1 0,1 3,-4-10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2417 1644,'29'3,"-26"-3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2459 1756,'-13'-8,"8"8,1 0,-3 1,3 0,1 0,-2 0,2 1,0 1,-1-1,1 1,1 1,-1 3,2 1,1-4,0 4,4-2,-2-3,3 0,0-1,3-1,4 0,-6 0,-6-4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2718 1171,'-7'40,"7"-36,0-1,0 2,0 0,1 1,-1 0,0 11,0-13,1-1,-2 0,1 4,-1-4,1 0,-1 0,1 0,-2 1,0 0,-4 2,0-3,-3 0,3-1,3-2,0 1,-2 0,-2-3,1-1,-2-10,6 9,0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1581,'0'17,"0"-13,-1-1,1 6,-1-4,1 1,-1 0,1-1,0-1,-1 6,-1 2,0 3,2-9,-1-1,0-1,0 0,0 1,0-1,1 0,-1 3,0 0,0 6,1-7,-1 0,0-1,1 1,0 0,0 1,0 0,0 5,1 1,1-3,-1 8,0-4,0-6,0-5,0 2,-1-1,1-1,7-1,7-2,-5-1,1-1,-8 2,11-1,-9 1,2-1,0 1,3 0,-5-1,8 0,-10 0,2 1,-2-1,4 0,-3 1,0-1,6-2,-6 2,-1 0,0-1,-3-1,2-9,-1 0,0 6,-1 1,0 0,0 0,1-3,0-8,-1 7,2-7,-1 8,3-21,-3 22,1 0,0 1,1 0,-1 0,6-14,-6 16,2-3,-3 4,3-2,-4 2,1 0,-2-5,1 4,0 0,-1-1,0-5,0 6,-1-3,-3 0,1 3,1 2,-2-2,0-1,1 0,-4-2,5 4,-1-2,1 4,0-1,-1 0,-5 0,3 0,0 1,1 1,-6 0,5 0,-1 0,-1 1,-1 0,0-1,2 2,0-1,1 0,-1 0,-1 1,2 0,-1-1,1 1,1-1,0 1,0 0,-1 0,1 1,0-1,-7 4,3 0,6-3,-2 3,3-2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1713,'24'-3,"-20"2,0 1,1-1,-2 1,0-1,0 1,0 1,0-1,0 0,1 0,0 0,0-1,0 1,0 0,0 0,3-1,3-2,-7 3,1-1,0 0,-1 1,0 0,0 0,-8-3,3 0,-3-2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1658,'16'13,"-13"-12,0 1,0 1,0-1,1 0,-1 0,1 0,1 0,0-1,-1 1,0 0,-1 0,-7 4,0-1,1-2,0-1,0 1,0 0,1 0,-1-1,0 0,0 2,0-2,-1-1,-1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2589 1589,'4'25,"-4"-19,-1-1,1-1,0-1,0 1,-1-1,1 1,0-1,-1 3,1-3,-1 8,0-5,1-3,-1 0,1 0,-1 0,1-11,1 2,0 1,0 0,0 2,-1 0,1-2,2 0,2 0,1 0,-1 3,0 3,-2 0,1 4,-4 2,-2-2,-5 9,5-9,0 0,-1-1,-2 1,-6-3,8-4,0-1,1-3,0-1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1763 776,'16'2,"-11"-2,0-1,3 1,-5 0,4 1,-4-1,0 0,1 1,-1 0,0 0,2-1,-2 0,0 1,2-1,-2 1,-6-3,-4-2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1838 742,'29'17,"-24"-14,0 0,-2 2,-3-2,-3 0,-5 5,4-5,0-1,0 0,1-2,-1 0,-1 0,2 0,-5-2,2-1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1812 679,'4'19,"-5"-13,1-2,-1 3,0-3,0 1,-1-1,1 2,0-3,3-8,0 1,0-1,0 2,4 0,-2 3,-1 1,0 1,0 3,-3-2,0 0,-2 0,-2 2,0-3,-3 2,4-3,-4-3,5-2,1-1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602,'-7'15,"5"-11,-3 3,3-3,1 1,-1 0,-1 10,1-7,-1 5,2-10,-2-3,-2-4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1899 605,'19'23,"-19"-18,0-1,-2 7,-1 1,1-7,0-1,1 0,0-1,-1 0,2 0,-3-4,0-1,-1 1,1-1,0 0,-1-1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1875 660,'18'-5,"-15"5,1 0,0 1,-1 0,0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2758 1207,'70'-9,"-66"9,0-1,-7-1,-3-4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630,'2'0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1926 630,'9'17,"-8"-14,-1 1,-1-1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672,'2'0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1925 693,'24'2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665,'-3'18,"2"-15,0 1,-2 5,1-3,1-1,-1-1,-1 5,0-1,-2 10,1-3,3-12,-1 0,3-9,1-2,-1 2,2-10,-2 13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1985 673,'12'25,"-11"-21,0 0,0-1,-1 2,1-2,-1 0,1 2,-1-1,1-1,0 0,-1 0,-2 3,0-2,-1-2,-1-4,0-1,-3-3,2 2,2 0,0 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722,'14'1,"-11"-2,0 1,0-1,0 1,0-1,2 0,-1 2,0-1,-5 3,-1 0,-6 2,5-4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789,'2'0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789,'2'9,"-2"-6,-1 2,1 0,-1-1,1-1,0 0,-1 1,1 0,0-1,1 3,-1-3,0 1,1-1,-2-12,1 3,-1 0,1-10,0 10,1 2,0 0,0 0,0 1,2 1,0 0,0 1,2 0,2 1,3 1,-5 3,0-1,-2-1,-3 1,-1 0,-4 0,1-1,1 0,-1-1,0-1,0 1,0-1,4 4,6 0,0-1,2 1,-4-2,-1 0,3 2,-4-1,-5-2,-2 2,-16 2,9-4,1 0,6-1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942,'-14'-10,"10"10,0-1,1 1,0 0,0 1,-1-1,1 1,-2 0,-2 3,-1 2,5-2,0 0,1-1,0 4,1-2,0-1,0 1,-2 1,1-1,-1-3,1 1,5-1,0-2,4 2,-4-2,1 0,-1 0,0 0,0-1,0 1,9 0,-9 1,0-1,1 0,-1 1,-6-2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2794 1144,'1'20,"-1"-13,0-2,0 0,0 6,0-6,0-1,0 0,0-1,0 0,-1 0,1 0,0 0,0 0,1 1,-1-1,0 0,0-8,0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901,'-12'27,"10"-20,2-4,-1 2,1 0,0-2,-1 5,1 0,0 0,0-5,0 0,1-6,0 0,0-1,0-1,0 0,-1 1,-1 1,2-4,-2-1,0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891,'27'3,"-24"-2,-2 2,-2 0,-1 0,0 0,-1 1,-1 2,2-3,-1-1,0 1,-3 1,2-1,-1 0,1-1,7 1,6-2,-2-1,-3 1,0-1,0 2,0 1,-3 0,-3 5,-2 1,0-2,0-4,3 0,-2-3,-1-2,4-1,-1-1,5-11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1909 907,'1'21,"0"-18,0 0,-5 1,1-3,-1-1,0 0,1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1897 948,'12'-9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1928 715,'2'23,"-1"-17,-1 0,1 1,0-1,0-1,1 5,0-4,-1 0,0 0,0 1,0 0,0-1,0 0,-1 0,0-1,0 0,0 0,0 23,1-9,1 0,0 1,0-12,1 8,-3-11,-1 11,-1 2,0-10,1-4,0 0,-1 1,1 1,0-1,0 0,0 3,0-5,0 0,0 0,0 1,0-1,0 0,6-2,-2 0,0-1,0 0,0 0,0 0,1 0,-1 0,1-1,8-4,-2 3,4 1,-3 0,-8 1,2-1,0 1,-2 0,0-1,0 0,0 0,0-1,-1-1,-1 0,-1 0,0-4,0 2,1 1,-1 0,0-4,1 5,-1 0,1-1,0-1,-1 0,1-3,0 0,0 0,1 1,1-16,-2 13,1 0,-2 0,1 2,-1 0,2-13,0-3,-1 4,0 2,0 11,-1 1,1 0,-1-7,1 6,-1-1,0 0,0 2,0 0,0 1,0 0,0 0,0-1,0-1,0 0,0 2,-1 0,0-7,-1 7,-1 1,-4 1,2 1,-1 1,2 0,-1 1,0 0,2 0,0 1,0 0,0-1,-1 1,-1 0,0 0,0 0,0 0,-1 0,1 0,-4 1,4-1,-5 2,4-2,0 0,0 0,-4 1,5-1,1 1,0-1,0 0,1 1,-1-1,1 0,0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2785 1533,'-9'24,"7"-18,1 0,-1 0,0-1,1 0,-1 0,0-1,0 2,1 0,-5 11,5-13,0-1,0 0,0 1,0-10,3-7,-1 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1538,'11'45,"-9"-40,-1-2,-1 1,1-1,0 1,-1 0,0-1,-2 8,-2-9,2-5,-1 1,1-1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1592,'32'-1,"-28"-1,0 0,-15 3,7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2783 1658,'-6'42,"6"-39,-1 0,2-8,0 2,-1 0,0-1,1 1,-1-2,1-6,0 3,-1 4,2 0,2 1,-1 0,0 3,0-1,0 1,1 1,0-1,2 1,-3 0,-4 3,-4 1,-3 4,4-5,-2 2,1-1,2-4,6 0,12-3,-11 5,-1 2,-3-2,1 1,-1 0,-1 0,0-1,-3 1,-1 0,2-2,-2 0,2-1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1537,'5'21,"-5"-15,0 0,0 11,0 14,0-15,-1-8,1-1,0 2,-1 1,-2 33,3-34,-1 0,-2 7,2-2,1-6,-1 1,1-1,0-2,1 0,-1-1,0 0,1 0,0-1,0 1,0 0,0-1,0 1,0-1,0 0,1 2,-1-3,0 0,0 0,2-2,1-2,4 0,-5 1,12-1,-1-1,2-3,-9 3,3 0,3 1,-2 1,-3 0,-2 0,-3 1,1-1,-5-10,2-14,0 15,1-5,-1 6,-1 2,2-8,0 7,-1-1,1-3,-1 0,1 2,0 1,2-11,-2 8,0 1,1-9,-1 10,-1-1,-1 0,1 0,0-4,0-7,0 14,-1 1,0-1,0 3,-1 0,0-7,1 8,0 0,-1 0,0 0,0 0,-1 0,-1-1,-7-4,7 7,0 0,-1 0,1 0,0 0,-1 1,-2-1,2 1,-9 0,8 0,0 0,0 0,1 1,0-1,0 0,-4 1,5-1,0 0,-4 1,3 0,1 0,-6 3,5-2,1 0,-1 0,1 1,-1-3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2815 1149,'8'41,"-8"-36,-1 4,0-5,0-1,1 1,0-1,-1 0,1 0,0 0,-1 4,0 0,1-1,-2-3,1 0,-3-2,0-1,1 0,0 0,0-1,2-2,-1-1,3-3,0-5,2 3,-1 6,1 2,1 2,2 3,-2 0,-2 1,-2 0,-3 0,1-2,-5 5,2-4,2-1,-2 0,-2 2,3-3,-2 2,2-4,1 1,6-1,1-1,-1 0,0 0,0 0,0 1,4-3,-4 2,0 0,1 0,4-1,-4 0,-1 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1673,'14'3,"-10"-2,0-1,-1-1,0 1,0 1,0-2,2 1,2 1,-4-1,2 0,-2 1,0-1,6 2,-4-1,0 1,-2 0,0 0,0-1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1637,'31'20,"-28"-19,0 1,0-1,0 2,-1 1,-1 0,-1-1,-2 3,1-3,-2 2,1-2,0 0,-7 6,3-2,-1 0,5-4,0 0,0 0,-1-1,-1 1,0-16,3 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1553,'4'42,"-5"-38,1 1,0-1,0-1,0 0,-1 3,1-1,-1-2,0 0,3-6,-1-4,0 3,0 1,0 0,0 0,1-1,1 1,0 0,2 0,-1 8,-2 9,-2-8,-1-3,1 0,-3 0,0-1,-1-2,1 1,-2-1,-3 0,-2-1,5 0,0-1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1459,'4'14,"-3"-11,0 2,0-1,0-1,0 0,0 2,0-1,0 0,-1 0,1-1,-1 1,2 1,-1-2,1-8,4-9,-4 9,3-4,1-2,5-16,-2 9,-2 9,-2 2,0 2,-2 2,-7 11,-1-3,2-4,0 0,-3-1,2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2453 1248,'-5'4,"4"0,1 0,0 0,0-1,0 0,0 0,1 3,1-3,1-1,0-1,2-4,1-2,-2 2,-2 0,1 0,1 0,5-5,-7 5,1 0,-2 0,0 0,-2-4,-1 3,-3-1,1 2,1 2,0 0,-2-1,1 1,-1 0,1 2,0-1,0 2,-6 7,5 0,1-1,3-5,0 0,-1 2,-1 3,0-2,1 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1225,'-9'10,"7"-6,0-1,-4 4,4-2,-3 0,2-2,0-1,1 1,6-7,-1 2,2 0,-1 0,0 1,1-2,0 1,-2 1,1-1,-8 3,0 2,-3 1,2-1,1 0,-3 3,3 0,0 4,5 0,2-10,3-8,-4 4,0 1,1 0,-1 0,0 0,2-2,-2 2,1-2,0 0,2-3,-4 4,-5 8,-2 4,1-1,2-2,-1 2,2-3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1584 1876,'-21'-10,"17"9,0 0,-2 0,1 3,-1 4,1 10,4-10,0-1,-1 3,2-4,-1-1,1 0,0 0,1 2,0-2,-1 0,1 0,0 3,0-3,2 2,0-6,1-9,1-2,1 1,-2 5,-1 3,0 3,-1 8,-2-3,1-2,-1 1,1-1,-1 1,1 0,0-1,0 1,0 1,1-2,4 3,-2-4,2 0,-3-3,2-2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1865,'2'14,"-3"0,0-9,1 0,0-1,0 0,-1 0,1-1,0 1,0 0,-1 7,0-1,1-5,-1 1,-1 1,1-4,1-6,0-4,1 0,0 0,-1 1,1 2,0 1,0 0,0 0,1-1,2 0,-1 2,0 0,1 0,-1 3,0 0,-1 3,0 3,-1 2,-1-3,-1-1,-1-2,0 0,0 0,-2 1,1-2,-2 1,1-2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1913,'-23'-2,"20"4,0 0,-4 3,4-2,1 2,1-2,0 1,0-1,1 0,0 3,0-2,0-1,6 6,0-5,1-3,-2-3,0-2,-1-2,0 1,-3 0,0 1,0 0,1 1,-2-1,2-3,-1 4,0 0,0 7,0 0,-1 2,1 8,1-1,1-8,-1-1,3-1,-4-6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1871,'-8'94,"8"-99,1 2,0 0,-1 0,1-1,1-5,1 4,1 2,1 1,0 2,-2 1,4 2,-6 0,1 1,-2-1,0 2,0-1,-2 0,-1-1,0-1,-10 4,-4-6,12-2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1252,'-2'55,"1"-51,0-1,-2-3,2-9,0 0,0 2,1 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2476 950,'16'16,"-13"-15,0-2,-1-2,4-5,-2 3,0 0,3-2,3-3,-3 3,3-9,-1 3,0-5,-5 6,-2 4,-1 2,1 14,-1-3,-1 0,-1 0,0-2,0 0,-2-3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731,'31'31,"-26"-26,-1-1,4 3,-6-4,1 0,5 5,2 1,-8-6,2 1,0-1,-1 0,0-2,-3-10,-1 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767,'7'38,"-10"-35,-2 2,2-3,0 0,0 0,-1 0,-1 1,1-1,1 1,0-2,6-10,-1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1662 766,'-24'72,"22"-69,2 1,-1-1,0 0,0 0,1 0,-1 0,1-9,1 3,0-3,1 1,-1 0,0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1667 762,'5'73,"-5"-70,0 0,0 1,-1-1,0 5,-1-4,0-1,-2-2,0-3,1-2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827,'19'1,"-13"0,-2 0,-1 0,0-1,-6 3,0-4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1557,'-67'-18,"61"15,1-1,0 0,-1-2,-2-1,-6-7,0 0,5 8,0-1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1473,'-9'14,"7"-9,0 0,0 2,-5 13,5-15,-1 1,0-1,1 2,-1 1,1 1,-1 4,-1-1,2-5,1 0,0 1,0-1,0 2,1-5,3-17,5-17,-7 25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1479,'17'86,"-15"-78,-2-5,0 0,0 1,0-1,0 0,-10-12,7 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1543,'42'-4,"-39"3,3 1,-3 0,1-1,-1 1,3 0,-3 0,-2 4,-2-1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2803 1260,'-23'36,"22"-33,0 0,-1 0,1 0,0 1,-1-1,3-9,2-7,-2 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3080 1656,'-8'64,"8"-61,0 0,0 1,0 0,0-1,0-8,0-10,0 9,0 2,1-7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1672,'18'-19,"-8"18,-3 6,-13 11,1-6,3-7,0 0,-3 1,2-2,-4 1,3-2,0 0,20-8,-13 6,10 4,-10-1,1 3,-3-2,-1 0,0 1,-2 2,-4 4,-10 3,1-9,10-4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1797,'-48'39,"50"-35,0-1,2 0,1-1,0-1,-2-1,2 0,-2 0,1-2,-1 2,8-5,-10-2,-4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1477,'-4'37,"3"-30,0 1,1 1,-1 3,0-1,0 0,1-1,-1 2,0 1,-1 12,2-14,-2 14,1-3,0-12,-1 10,-2 16,3-30,0 2,1-1,-2 6,2-7,-1-1,1-1,0 1,-1-1,1 5,0 5,0-11,0 0,0 4,0-4,0 0,0 1,0-1,0 0,0 0,-1 0,1 0,0 2,0 1,0-2,0-1,1 0,1 0,1 2,-2-2,2-1,-1 1,-1 0,3-3,0 0,-1 1,0-2,2 1,-2-1,1 0,1-1,-1-3,0 4,0-3,0 3,0-2,1 1,1 1,-2-3,-1 4,-1-3,0 0,0-1,-1 1,0-1,0 1,0 0,0-1,1 1,-1 0,2 1,-2-1,0 0,1 0,-2-1,2-4,-2 4,1-1,0 1,0 0,-1 1,2-5,-1 4,1-1,-1-2,0 0,0 0,3-8,-1 8,-1-2,1-1,-1-1,4-7,-1-2,-3 9,2-6,0 4,-3 6,3-10,-3 10,0 0,1-5,-1 8,0-1,0 0,0 0,0-1,-1 1,1-11,-1 11,-1 2,0-2,-1 0,0 2,-2-4,0 2,1 1,-2-1,2 2,-2 1,2 0,0 0,-1 0,-3-1,4 2,0 0,-3-2,1 2,2 1,0-1,0 1,-1 0,1 0,-2-1,1 2,0-1,-6 1,7-1,-4 0,2 0,-1 0,0-1,3-1,1-1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1816,'-2'25,"1"-20,1-2,0 1,-1-1,0 1,0 10,0-9,1 1,-1 1,-1 6,2-9,-1 0,0 3,0 1,1-5,0 0,0-6,1 0,-1 0,1 0,0-1,0 0,0 1,1-2,0-2,-1 3,1-2,-1 2,0 1,1 0,0-1,1 3,4 7,-4 1,-2-2,0-2,-1 2,2 2,-2-4,-1 2,-1-2,-1-1,0 0,0 0,0 0,1 1,-1-2,0 0,-2 3,2-3,-11-13,14 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1713,'12'1,"-4"6,0 2,-4-5,2 2,-2-4,1 0,6-1,-4 1,-20 0,9-3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1694,'-8'20,"6"-16,0 0,0 0,1 1,-6 12,1-6,3-4,2-4,0 1,1-1,-1 1,-1-7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 1702,'-11'-18,"7"16,1 0,0 2,0-1,-1 1,1 1,0 1,1 1,2 0,-1 0,1 0,0 0,2 0,0 0,1-1,0-1,2 2,-1-1,0-1,0 4,-1-4,-2 3,1 0,-1-1,-1 0,0 0,-1 0,0 0,-2 0,-5 0,4-3,-1 1,0 1,2-2,0 1,0-1,0 0,-1 2,1-1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1741,'39'7,"-35"-6,1 0,-2 0,2 1,-2-1,0-1,0 1,-6-3,1-1,-1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1715,'54'31,"-53"-28,-2 1,-1-1,-5 6,2-4,0 2,2-3,-1-1,0-1,1-1,-2-1,2-1,-3-4,4 1,1 1,0-1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2793 1270,'2'0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1678,'-23'1,"20"1,0-1,2 2,-1 5,2-5,0 0,-1 0,1 0,1 0,3-3,3-4,2-3,-4 3,1-2,-4 3,-5 12,1-3,2-3,-1 2,1-2,0 0,3 10,1 0,-4-35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394 1686,'1'19,"-2"-15,0 0,0 1,-2 13,2-14,0 0,-1 0,0 1,1-1,-7 20,4-12,1-4,2-4,0-1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1703,'4'14,"-2"-3,-1-6,0 0,0-1,0-1,0 5,-1-5,1 1,-1 0,1 14,-2-5,2-10,-2 1,0-1,0 0,-2-3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377 1766,'36'-6,"-33"8,4 1,-4-1,-6-2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1766,'16'6,"-9"-2,-4-3,0-1,1 2,-1 0,4 1,-4 1,-1-1,-5-12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494 1754,'32'15,"-29"-12,-1 0,-1 2,-3 2,-3 1,2-5,0 0,-2 0,-3 2,1-4,3-1,-1-2,1-2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1685,'-2'56,"1"-53,1-7,1 1,0 0,0-1,0 1,1-1,0 1,1 2,1 2,0 1,1 2,-4-1,2 1,1 1,-3-2,-1 0,-3 1,0-1,-4 2,3-3,1-1,0 0,0 0,-3-1,2-1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1740,'-11'19,"9"-15,1 0,-1 2,1-1,0 2,-1 3,1-6,0 0,-1 2,1-3,0 0,0 1,-1 0,1 0,0 3,0-13,2 1,1-6,-1 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597 1755,'8'48,"-8"-45,0 0,0 3,0-3,0 2,-1-2,1 4,-1-3,0 0,0-1,-9-13,6 5,2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1806,'28'-1,"-22"2,-3 0,0 1,0-1,0 1,0-1,0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2876 1203,'-17'16,"14"-13,-1 1,1 1,0 0,1 0,-1 0,0-1,6-4,0 0,2-2,-2 1,0 0,6-1,-4 1,1 0,-3 1,1-1,0 0,0 1,0 0,-4 3,-3-2,0-2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1798,'14'4,"-11"-3,1 0,-1-1,1 1,3 0,-1 0,-3-1,1 1,-1 0,0-1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656 1781,'44'29,"-40"-26,-2 0,-8 4,-4 4,4-3,0-2,3-5,-1 0,0-1,-1-1,2-2,1-1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673 1745,'-9'-14,"5"12,0 2,-2 2,3 0,-1 4,2-2,1 0,0-1,1 0,0 0,4-1,-1 0,1-1,-1-1,3-1,-2-1,2-3,-3 1,0 2,-4 6,1-1,0 0,-1 0,1 0,0 0,0 2,2 0,-1-2,0 0,-1 3,0-3,0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783 1768,'-49'85,"49"-90,1 0,0-2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780 1767,'-1'44,"1"-41,0 4,0-3,1 0,-1 0,0 3,0-4,0 1,0-1,0 0,0 0,0 0,-3-5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750 1818,'31'-4,"-28"5,0 1,0 0,0-1,-7-2,1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819 1823,'34'-8,"-31"8,1 0,0 0,0 0,0 1,3-1,-4 0,2 0,-2 0,0 0,0 0,0 1,0-2,0 2,0-1,-6-2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898 1797,'44'8,"-42"-5,-15 13,5-8,1 1,3-5,0 1,1-4,-2 0,2-5,0-22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832 1740,'48'39,"-49"-36,-2 1,-16 6,14-9,-2-1,3-2,1-2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1711,'1'17,"0"-12,-1 1,1-2,-1 0,1 4,0-4,0 11,-1-6,1-5,0 1,1 0,-2-2,0 1,0-1,2-6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1866 480,'-23'59,"23"-53,-1-1,1 0,0-1,0 0,0-1,1 0,0 1,1 2,5 7,-2-5,0-4,1-1,-3-1,1-1,3 1,-2-2,9 0,-3-2,-7 2,5-3,3-1,6-6,0-3,-3 3,-3 4,-9 3,0 1,1-2,-2-2,-1 2,0 0,0-12,-1 12,-1 0,-1-5,1 5,-3-5,2 5,-2-6,1 5,0 2,1 0,-4-3,3 4,-2-1,2 1,-1 1,-3 0,-7 1,1 3,6-1,-4 4,-28 15,34-18,0-2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2881 1239,'-9'28,"9"-24,0 4,0-4,0 2,0 1,0 5,0-8,0 9,0-6,-1 2,1 0,-1-6,1 0,0-12,0 4,0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994 1756,'-9'29,"7"-24,1-1,-1-1,0 0,0 0,-1 3,1-3,0 0,1 0,-1 0,1 1,0 0,-2 7,3-8,-1 0,0 3,1-3,0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997 1769,'1'16,"-1"-12,1 1,1 1,-1 2,1-2,-1 0,2 6,-3-6,1-2,-1 0,1 0,-1-1,0 0,-3-5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970 1820,'17'-2,"-12"2,-2 0,1-1,-1 1,3 0,-2 0,0 1,-1 0,2 1,-2 0,0-1,0 1,0 0,0-2,-3-4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1043 1815,'13'3,"-10"-3,0 0,2 1,0-1,0 1,0-1,-2 0,1 0,0 1,-1 0,0 0,0 0,-3 2,-3-2,-2-3,0-1,-1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1808,'15'1,"-12"-1,1 1,-1-1,3 3,-2-1,-1-1,5 2,1 1,-6-2,-1 1,-4 6,-1-3,-1-2,1 0,-1-1,0 0,-1-1,0 0,0-2,1 0,-3-1,2-1,2 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1065 1731,'2'22,"-2"-18,-1-1,1 0,-1 1,1-1,0 0,0 0,0 0,0 3,-1-2,0-1,8-13,-4 6,0 1,2-2,-2 2,1 1,1 1,1 1,-2 1,-1 1,-1 1,1 1,-3-1,0 1,0 1,0-1,-1-1,-1 1,-4 1,3-3,-4 0,-3 0,5-1,-2-1,2 0,-2 0,1 1,3-1,-1-1,1-1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1779,'-15'6,"13"-3,0 1,1-1,-1 0,-1 2,0 0,2-2,-1 0,1 0,-1 0,0 1,0 0,1 0,-1 0,1-1,0 1,-1-1,-3 2,1-1,-1 2,3-3,-1 0,1 0,-1 5,3-5,-1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1168 1800,'4'16,"-2"-11,-1-2,0 0,0 0,0 1,0-1,0 0,3 4,-4-4,2 1,-1-1,0 1,-1 2,2 1,-2-1,0-3,2 4,-14-10,5-4,5 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1861,'29'-3,"-23"2,-3 1,0-1,6 0,-5 1,0-1,-1 2,1 1,-9 1,-4-1,5-1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985 1905,'32'9,"-29"-8,0 0,0 0,0-1,0 1,2 0,-2-1,0 0,2 1,-1-1,0 1,0-1,2 1,-3-1,0 0,1 1,-1-1,0 0,2 0,-2 0,2 1,0 0,-2 0,0-1,0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2938 1241,'-1'34,"0"-22,1-6,0 0,0 4,0 0,0-5,-1 0,1 1,0 0,0 0,-1 7,0-8,1 2,0-11,0-4,-2-20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1104 1885,'18'18,"-15"-15,1-1,0 1,0-2,-1 0,0 1,-4 1,-10 5,6-5,2 0,-1 0,1-1,1 1,-2 0,1 0,-2 0,2-1,0 0,0-1,0-1,1-3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1044 1828,'2'14,"-1"-5,-1-6,0 0,0 1,-1 6,1 9,-1-7,1-6,-1-2,1 0,0-19,0 11,0 1,1-2,-1 1,1-1,0 1,2 0,0 2,1 1,0 2,1 0,3 1,-2 1,-3 0,-4 1,-1 0,-1 0,1-1,-7 7,5-8,-3 2,2-5,2-5,2-3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1057 1906,'-18'-22,"16"19,-2 0,1 1,-3 9,4-2,2-1,-1-1,1 1,0 0,0-1,1 1,-1-1,2 0,3 1,2-3,-3 1,-1-2,1 1,2-2,-2-1,-1 0,3-2,-3 2,-2-1,-2 0,-2 0,2-1,-1 1,-1 0,2-1,-3 2,0 3,0 4,-1 1,-1 1,0 0,2 3,4-1,1 2,0-3,1-3,1-3,0 0,0-3,0 1,0-3,4-5,-2-2,-1 0,-1 5,-2 1,-2 0,-1 0,-2-1,1 2,-1 3,2 3,2 0,4 1,-2-1,1-1,1-1,2 0,1-3,-4 0,0-1,0 1,2-3,-3 2,1-2,-2 0,0 1,-1-2,-6 10,2 1,0-1,-5 4,6-5,0 0,1 0,-1 0,0 1,1 1,6-2,-1-2,1-1,5-2,-4 0,0 0,-1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 1826,'-35'-6,"31"9,-1-2,3 2,-3-1,2 2,1 0,-2 0,2 1,-1-1,1 0,1 1,2-2,0 0,2 2,-2-2,4 2,-1-3,0 4,-3-2,1-1,-2 0,1 0,-1 1,-6 2,-3-2,4-1,-3-2,3 1,2-2,-5 3,3 0,1-1,1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 1877,'34'-1,"-31"1,0 0,0 1,1-1,-1 0,1 1,1-1,-2-1,5 1,-4 1,0-1,-1 2,-6-4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1852,'21'5,"-18"-5,4 1,-4-1,1 0,-1 0,1 1,-1 0,-1 2,-3 0,-2 6,2-6,-1 1,0 1,0-1,0-1,0 1,-1-1,-1 0,-1 1,2-4,0 1,-5-2,2-10,6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1820,'-25'-7,"21"12,2-1,2 0,-2 3,2-4,0 0,-2 2,4-2,-3 0,3 0,1-2,0-1,0-1,2-2,1-3,-3-1,6-5,-6 7,1 1,-1 3,0 2,-1 4,-2 1,0-2,0-1,0 5,0-3,1-1,1-1,1-1,2-4,-1-1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 1826,'-3'14,"-2"2,4-13,-2 4,1 0,1-2,0 0,-1 0,1 1,-2 4,-2 2,3-7,5-12,-2 2,1-1,-1 0,0-1,-1-4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 1826,'3'17,"-2"-11,-1-2,1-1,-1 0,1 0,-1 1,1 3,-1-2,0 1,1-2,-1-1,0 0,-1 3,-1-3,-1-1,0-2,-4-1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 1867,'23'7,"-20"-7,1 0,2 3,1 6,-5-5,1-6,-2-2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2937 1258,'39'-7,"-38"10,-1 0,-1 0,-5 2,3-4,-2 2,1-1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 1866,'16'4,"-13"-3,1-1,-1 0,1 0,-1 0,1 0,2-1,-3 3,0-1,-6-2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1845,'21'18,"-18"-16,0-1,-1 2,-2 0,-2 0,0 1,1 1,-1-1,0 1,0 0,1-2,-2 0,0-1,0 0,0-4,-2-3,3 0,1 0,-1 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1817,'2'16,"-2"-11,0 3,1-4,-2-1,2 0,-1 1,0-8,1 0,1-1,0 1,-1 1,4 2,-1 3,-1 2,0-1,-1 1,-1-1,-1 0,-3 0,0-2,0 1,-1 0,0 0,0 1,0 1,1-2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1854,'-7'16,"5"-11,1-1,0 1,-2 6,2-6,0-1,0 0,-1 0,0 2,1-3,-1 1,1-1,0 0,4-18,-3 12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1851,'7'17,"-6"-14,-1 0,1 1,0 0,-1 1,0-1,1-1,0 3,-1-3,0 0,1 1,-1-1,0 0,-1 2,0-2,-5-5,-4-7,7 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444 1909,'40'-14,"-35"16,1 1,-3-1,-4 1,-9-2,2-2,0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505 1907,'38'6,"-35"-6,0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1886,'15'40,"-19"-38,1-1,0-2,-1-1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527 1858,'-5'-14,"2"11,-2 3,-1 5,3 2,1-3,1-1,-1 2,1-2,4 0,3-5,-3-1,4-4,-4 4,0 2,0 1,-2 6,1-2,-1 0,0-1,0 1,0-1,5 11,-5-10,1-1,0 0,0 1,2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614 1872,'-32'48,"31"-45,-1 0,0 0,0 2,1-2,-1 2,0 1,2-3,1-7,0 1,0-1,0-1,1-1,1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2943 1285,'19'4,"-16"-3,0-1,0 1,2 0,-1 0,-1-1,0 0,0-1,-2-6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1873,'5'21,"-5"-18,1 1,-1-1,0 0,1 1,0-1,-1 0,1 0,0 0,-1 0,0 0,-1 2,1 1,-2 1,-2-4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1923,'41'3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1922,'38'1,"-34"-1,-1 0,0 0,0 1,0-1,0 1,2-1,-9-3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687 1908,'26'5,"-22"-2,-2 0,-3 0,-2 2,1-1,0-1,0 0,-2 1,1 1,-1-3,-2 5,1-3,-2-3,5-4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1864,'1'45,"2"-47,-3-1,3 1,1 0,-1 0,0 0,-3 6,-2 1,2-2,-1 0,-4 0,2 0,1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1892,'-1'14,"1"-10,0 0,0 0,-1-1,1 1,0-1,0 1,0 1,0 0,-1-2,1 11,0-8,3-7,-2-8,0-1,-1 2,0 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1901,'2'0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761 1901,'6'-6,"-4"3,0 0,12-4,-11 8,0 0,1 1,2 6,-5-3,-1-1,-1 4,-1-5,0 0,-1 1,0-1,-4 1,0-1,2-1,1 0,-1-1,1 0,-1 0,1 0,1 0,0-1,11-1,3-1,-8 2,2 0,8 0,-8 1,2 6,-3-1,-4-3,0 0,-3 1,-1-1,-4 1,4-2,0 0,-1-1,-3 1,6-6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829 1928,'13'0,"-6"1,-1 0,2 0,-3-1,-1 1,-1 0,-1 2,-1 0,-2-9,-5-3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1917,'32'2,"-29"-1,0 2,-1 0,-2 2,-6 7,1-6,-3 2,-6-3,6-3,4-3,0-2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2813 1264,'40'22,"-34"-16,-1 1,-2-4,1 0,0-3,-6-13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828 1851,'0'15,"-1"-7,1-5,0 2,-1-2,0 0,1 1,-1 0,0 0,1 0,-1-1,1-6,1 0,0-3,0-6,1 6,0 2,-1 1,2 2,0 1,0 2,1 0,0 1,-1-2,-2 4,-4 0,1-2,0 1,-4 5,2-6,1 0,9-14,-3 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955 1939,'-36'0,"33"4,1 1,1-2,0 1,1-1,1 2,1-1,2 1,-1-1,0-2,1-1,-1-2,0-1,-2-1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1921,'-21'24,"19"-19,1-1,1 0,0 2,1-1,0-2,0 0,1 0,-1 0,2 3,0-3,0 0,0 0,3 0,-2-2,1 0,-2 0,2-2,-1 0,1-1,-1-2,3-3,-5 4,5-4,0 0,-2 2,-2 3,2-1,-2 1,-1-1,-1 0,-2-1,0 0,0 0,0 1,-4-5,2 4,0 0,-1 1,-2-1,3 3,-1 0,-4 1,1 2,0 3,3 0,0 9,4-7,0-4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963 1965,'19'16,"-18"-13,2 1,1-3,-1-3,0 0,0 0,1-1,0-1,-1 3,0 0,1 0,5-2,-2 3,-4-1,0 1,1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3205 1544,'20'-3,"-15"1,-2 1,0 1,1-1,-1 0,8-1,-8 2,2-2,1 1,1 1,-4 0,0 0,0 0,0-1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1426,'-2'19,"2"-12,-1 6,0-7,-1 5,1-5,0 1,0 1,0 7,0-10,-1 9,1-11,0 1,0-1,1 3,-1 0,2-12,0 0,-1 1,0 0,1 0,-1-1,1-2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1403,'-10'39,"9"-35,1 2,-1-1,0-2,-1 4,1-4,-1 0,5-11,-2 2,3-4,2-2,-4 9,2-1,0-3,7-6,-6 6,1-2,-3 8,-3 7,-4 10,0-5,2-8,0 1,1 0,-2 3,2-4,0 1,0 0,6-6,0 0,-1 1,0 0,-3 4,-3 2,-2 0,-1 2,-3 0,3-4,2 0,-1 0,13-3,-3-1,-3 1,1 0,-1-1,0 1,1 0,-2 3,-6 3,2-2,-5 9,1-1,0-6,-1 3,-2-2,3-7,4-3,2 0,0-1,0 0,0-1,1 2,0-1,-1 0,0-10,1 11,2 2,4 2,-4 0,0 1,-1 1,1 2,-2-2,1 0,-1 0,1 3,0-3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3410 1424,'33'3,"-30"-4,2-1,-2 1,1-1,0 0,-8 1,-6 0,7 0,-1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3432 1407,'-8'30,"7"-26,-1 5,1-4,0 6,0-5,4-4,1-2,0-1,-1-1,2-3,-1-1,-2 2,-1 1,1-4,0 4,0 0,-2 0,-4 8,0 11,3-8,1-4,-2 4,1 0,1-1,0-2,-1-2,-2-1,-1-3,-1-3,2 1,3 0,4 0,0-2,-1 0,-1 2,1-3,0-3,3-6,0 4,-4 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1386,'5'40,"-2"-41,0 0,2-1,-2 1,0 1,2-2,0 1,-2 2,-9 2,-2 1,4-2,0 0,0 1,1-1,0 1,0-1,0 0,-1 3,2-2,5-5,2 1,0-1,2-2,-3 3,1-2,0 2,-9 2,-5 3,2-1,1 3,0 7,4-10,1 1,-3 3,3-4,0 0,-1 0,0 0,0 1,0 0,1 3,1-3,8-12,-5 4,0 1,2-3,-2 2,0 1,1 1,-1 0,1 1,-1 2,0 1,-4 7,0-5,0-1,0 1,-1-1,1 1,-1 0,0-1,-2 0,-1 0,0-2,5-13,4 0,2 2,-1 5,1 1,-3 2,0 1,2 1,-1 0,-1 0,0 3,-4 1,-4 4,3-4,0 0,0 0,0 0,1-1,0 1,2-8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3067 1253,'-7'43,"7"-39,-1-1,1 0,-1 0,-2 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3530 1450,'4'19,"-4"-16,-1 2,0-2,0 2,0-2,1 1,5-13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3554 1424,'8'72,"-7"-68,0-1,2-2,-5-5,-1-4,1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3557 1473,'-30'48,"27"-44,2-1,-5 3,3-7,1-3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3256 1615,'-16'-6,"12"7,1 0,0 2,-4 2,4-2,-4 4,6-4,-2 2,0-2,-1 1,-2 3,2-1,4 2,1-4,1 0,0 0,1-1,1 0,2-1,-3-2,0 0,0 0,4-1,4-1,-4 0,-2-1,-1 3,-8-5,-1 1,1 0,1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3300 1626,'14'1,"-11"-2,-3-2,-3 1,0 1,0 0,0 1,0 0,0 2,0-1,-2 2,2-1,1 1,-1 0,8-1,-2-2,0 1,0 0,-6 3,1-1,-1-1,0 2,0-1,1 0,0 5,1-4,1-1,-1 2,1-2,3-1,2-1,2 1,-3-1,-1 0,-7 4,-1 0,1-1,1-1,1 0,3-10,3-5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1592,'-12'12,"10"-9,0 0,-1 0,1 1,0 0,0 0,0-1,14-4,-3-3,-4 3,-2 2,-1 3,-4 2,0-1,-1-1,1-1,-2 2,1-3,-3 7,-4 6,7-11,0-2,-5 4,1-4,3-1,1-3,4-4,3-9,4 0,-2 9,-3 3,0 2,0 1,0 1,3-1,1-1,-1 2,0 0,0 1,3 3,-5-4,0 2,-1-2,-2 2,-6 0,-2 0,2-2,1-1,0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3334 1663,'2'19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1695,'25'6,"-22"-9,1-2,-2 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1630,'-31'16,"28"-15,-1 1,-3 6,2-3,1 4,3-4,-1-1,0 0,0 0,-3 2,4-2,2-1,2-1,3-1,3-1,-3-1,4-2,1-1,-7 3,0-1,0 1,-1 0,-1-2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1661,'18'-1,"-15"0,0 1,0-1,1 1,0-2,-1 2,1-1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3037 1258,'-13'10,"10"-6,2-1,0 1,0 1,1-2,0 0,0 0,5-1,1-5,-2 1,9-5,-8 3,3 1,1-2,-5 3,0 1,-1 1,-7 2,1 0,-1 1,1-1,-1 1,1-1,-6 7,0-1,-3 0,7-5,-1 2,1 0,3 1,3-3,1 0,1-1,8 2,-5-4,-1 0,3-5,-3 1,-2 2,1-1,9-8,-4 1,-3 2,-3 6,-7 7,-3 4,1 2,2 0,-1 6,4-8,1-5,-1-1,4-16,-3 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1595,'-31'58,"28"-52,1 1,0 1,0 1,-1-3,1 0,-2 6,2-6,-3 13,3-8,0-8,5-4,-1-4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3464 1619,'10'24,"-10"-21,0 0,0 0,-1 12,0-4,0-7,0 1,0-1,0 1,1 1,-1-3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1664,'39'-12,"-36"10,2-4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3512 1623,'-20'67,"18"-62,2-11,3-25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3517 1610,'21'-6,"-18"6,0 4,-2 1,-1-1,-2 3,0-4,1 0,-1 0,-1 2,-1-2,0 0,-2 0,3-3,0 1,0-1,10-3,1 2,-5 2,0-1,1 3,-2 0,-1 0,-6 5,-2 5,-2-2,6-9,-2 3,1-2,11-14,4-8,-8 15,1-2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3590 1633,'-11'-2,"8"3,-2 2,2-2,-1 1,0 2,1-1,-2 4,4-3,-3 7,-2 4,3-4,4-6,2-4,2 0,-1-2,1 1,-1-1,0 0,1 0,4-3,-5-2,-4 3,-1-2,-8-3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254 334,'-14'-4,"12"7,-1 3,1-3,1 2,1-2,0 3,1-2,1 2,1-1,0-1,0 0,0-2,-1 1,1-1,0 1,-1 0,-1 1,-1 0,-3 0,1-1,-2 3,0-2,0 1,1 0,-1-2,1 0,-1-16,3 3,0 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233 314,'-22'12,"19"-9,2 0,-1 0,1 0,-1 0,1 0,-1 0,1 0,0 0,0 1,0 2,1-1,-1 1,0-1,0 1,0-1,0-1,0 1,0-1,1 0,-1 3,2-4,-1 0,2 7,-1-6,1 0,0 0,3 3,4 0,-6-5,0-1,0 1,0-1,6 1,-4-2,-2-1,0 0,1 0,-1 0,4-2,2-1,3-1,-9 3,1-1,-2 0,1 0,-1 0,1-1,2-2,3-6,-4 6,0 0,0-1,-2-2,-1 4,0-5,-2 3,0 3,-1-1,-7-5,0 1,-4-6,10 11,-3-1,3 3,-4-2,3 2,-2 1,-4 4,6 2,-4 5,3-2,-2-3,2-3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102 406,'15'-2,"-12"2,0-1,0 1,2-1,-1-1,0 2,-1 0,0 0,4 0,-3 0,-1 0,-9-2,3 0,0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140 375,'45'13,"-40"-13,-5 3,-2 0,-2 1,-4 5,4-4,-1-1,1 2,0 0,0 0,-5 5,5-6,0-4,-1-2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3115 1267,'22'4,"-18"-4,-1 0,-18 10,5 3,7-8,1-1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326 397,'34'0,"-30"0,0 0,-1 0,0-1,0 2,1-1,-1 0,3 0,-3 0,2-1,3 2,-2-1,-1 0,-2 0,1 1,7-2,-1 0,-1 1,-3-1,4 0,-2 1,3-1,-5 1,0-1,-3 1,0-1,5 0,-4 1,-1 0,0 0,0 0,0 0,0 0,-2-3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540 345,'15'2,"-12"-2,0 1,0 0,0-1,1 1,2 1,-1 1,-2 0,-9 7,-1 1,2-6,1 2,-1-2,1-2,1 0,0-3,-1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445 320,'-17'-16,"11"18,2 1,1 1,2 0,0 0,0-1,0 1,1 2,-1-1,2-2,-1 1,0-1,4-2,-1-1,8-5,-7 3,1 0,-3-1,1 1,-2-1,1 0,-1 0,-2 6,0 7,1-4,2-1,1-2,1 2,3-2,-5-7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648 290,'-7'15,"4"-9,1 0,0 0,-2 5,2-5,0 0,0 1,-3 10,3-9,0-1,0 0,0-1,0 0,0-1,-1 8,1-7,1-1,-1 0,-1 2,1-3,1-1,2-8,1-2,0 0,-1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644 298,'9'14,"-8"-10,1 4,-1-4,0 1,0-1,0 0,1 10,-1-8,-1 0,1 2,-1-2,1-1,-1-1,0 0,1-1,-1 0,0 6,0-5,-1-1,1 3,-2 7,0-8,1-2,-2-5,-4-6,4 3,-4-6,5 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610 392,'22'-10,"-19"8,0 1,1-1,4 0,-1 0,-4 1,0 0,2 0,-2 2,0-1,0 1,-1 3,-7-3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685 381,'20'4,"-16"-4,0 0,0 1,-1-2,0 1,4 0,-3 0,-1 0,6 0,-5 0,0-1,5 2,0-2,-1 1,-4 1,-1 0,0 0,-10-8,4 3,0-1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759 345,'28'12,"-23"-10,-2-2,0 0,1 1,11 1,-7-1,-4 1,-1-2,0 3,-2 0,-1 1,0-1,-2 6,-4-1,0-2,-6 3,3-2,1-1,3-1,-1-2,-5-3,8-2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748 237,'-2'22,"1"-14,0-2,0 0,0-1,0 1,0 4,0-4,0 0,1 0,0-1,0-2,0 2,0-2,4-23,1 10,1 6,-2 2,-1 1,0 2,0 1,0 1,-1 1,-1-1,-1 0,0 0,1 4,-2-3,0-1,-4 2,-3-1,-3-1,4-5,4-2,2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902 307,'2'46,"-2"-41,0 8,0-7,0-2,1 4,-1-5,1 0,-2-8,0-1,0-1,1 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3095 1322,'20'-6,"-16"4,-1 2,1-1,6-2,-3 0,-2 1,-3-1,-3-6,0 6,1-1,0 1,0 0,-1-2,0 2,-4 2,1 1,-3 6,0 12,2-2,1-2,0 3,3-10,0-2,1-2,0 1,0-1,3-3,0-2,2-5,1-4,-3 6,0 0,1 1,0 1,2-6,-3 4,0 0,0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897 311,'43'0,"-39"2,-1 0,-3 1,0 1,-1-1,0 0,-3 2,-2 2,-6 2,2-5,3-1,4-2,0-1,6 1,2-1,1 1,-1-1,6 2,-7-1,0 1,-1-1,0 2,0 2,-1 3,-3-5,0 0,-1 1,1-1,-3 1,2-1,-1-1,-1 1,-3 0,4-2,-3 0,0-1,-5-5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972 367,'50'18,"-47"-16,0-1,1 1,-1-1,0-1,-14-8,6 2,3 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990 359,'31'15,"-28"-14,0-1,3 2,-3-1,2 0,-1-1,-1 0,0 1,-2 2,-7 4,-7 1,0-1,7-3,0-3,-2-4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408 139,'-15'-12,"11"12,0 1,1 0,-2 1,1 1,1-1,0-1,0 4,0 0,3-2,-2 3,2-3,0 1,0 1,1-2,2-3,0 1,1-2,3-2,-4 2,1-1,0-3,-2 2,0-1,3-2,-2 3,-2 8,0 7,0 0,1-3,0-6,0 0,2-3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74,'-8'28,"7"-24,1 1,0-1,-1 1,0-2,0 0,0 0,1 0,-2 0,2 0,1-6,3-4,-1 5,0 0,0 1,0 0,0 0,2 1,-2 3,1 2,-3-2,1 0,-2 0,-6 0,3-1,-3 1,2-1,0-2,0 0,4-3,7-1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569 132,'-35'8,"33"-4,1-1,0 1,1-1,0 1,1 2,-1-3,7-1,6-13,-10 7,-1 1,-1 0,0 6,1 7,-1-5,2-1,0-4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93,'-3'46,"2"-42,0 0,1 0,-1-1,3-6,-1-2,1 1,-1 1,1 0,2 1,1-1,-2 0,1 3,-1 2,-2 2,-2 0,-1 4,0-5,5-7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82,'-7'47,"7"-44,-1 2,0-2,0 0,1 1,-1-1,1-8,1 0,1 1,5-4,-2 4,-2 1,0 2,1 0,-1 2,-1 2,-1 6,-3-2,0-1,1-1,-3 2,-2-1,1-4,-2-6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322 199,'18'-2,"-14"2,-1 0,2 0,-2-1,0 0,0 1,0 0,3-1,2 1,-4 0,9-2,-2 1,-5 0,-3 1,0 1,1-1,0-1,-1 2,0-1,0 0,0 0,2 0,-1-1,0 1,-1-1,0 1,3-2,4 0,-7 1,0 1,0 0,1-1,-1 0,0 1,1 0,-1 1,0-1,1-2,-2-1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1021 300,'-17'-16,"13"17,1 1,0 1,0 2,2-2,0 3,1-2,1 1,0-2,2 0,-1 0,4-5,-2-1,1-2,-2 3,2-2,0 0,0 0,1 0,-10 11,1 6,2 3,1-8,4 0,-2-4,1-2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3165 1283,'-10'39,"12"-42,1 1,2-2,10-7,-8 7,-4 4,2-1,-2 2,0 2,-1 1,-2 1,-4 2,-3-1,-1 0,3-3,-3 4,5-5,-2 1,2-3,2-3,1-1,1 1,1-6,0 4,0 2,1-1,0 3,-5 9,-4 0,0 3,-3 8,3-10,2-5,1-1,7-7,8-11,-6 2,-2 7,-1 3,0 4,1 8,-3-5,0 0,-1-1,2 4,1-1,-1-3,3 0,-2-1,2 0,0-1,0-1,-1 0,1-1,-2-2,1-2,-6 1,0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1158 386,'-21'-27,"18"27,0 0,0 0,0 0,0 0,-2 1,2 0,-1 1,1-1,-4 6,5-4,-6 7,-1 6,8-9,4 7,4-2,-1-8,5 0,-2-1,-6-3,0 1,1 0,-1-1,0 1,1-1,-1 1,2 0,-2 2,-3 0,-3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1204 403,'46'7,"-42"-7,-1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1236 388,'41'9,"-33"-6,-5-1,1 0,0 6,-9 8,-3-5,4-8,-5 2,4-3,-1-1,-2 0,-7-1,9-1,-1-1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492 191,'14'1,"-10"0,-1-1,0 0,0 1,1-1,1 1,-1 0,-1 0,1-1,0 1,1-1,-2 1,0 0,2-2,0-1,-5 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1208 254,'-1'18,"1"-14,0-1,-1 0,1 0,-1 0,-1 6,1-6,0 1,0-1,-1 5,1-3,0 0,-1 4,-1-3,3-3,0-6,1-1,0-1,0 0,1 1,1-5,-1 6,0 0,2-1,-1 2,0 2,0-1,1 2,-1 2,-2 4,-1-1,-2 6,1-9,0 0,-2 0,0-2,-2 0,0-1,1 0,-1-2,-1 1,1-2,1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1394 344,'16'26,"-15"-21,1 0,2 6,-2-6,0 1,0 1,0 1,0 1,1 0,2 7,1 9,1 1,-2-14,-2-5,-1-4,-2 0,-3-2,0-6,0-1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1478 365,'-22'25,"17"-21,1 0,0 1,-5 6,4-4,0 1,0 0,-18 19,7-1,9-18,-17 14,11-16,8-6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100 631,'26'0,"-23"1,0-1,2-1,-2 1,1 0,-1-1,1 2,0-2,0 2,-1-1,3 0,-1 0,-2 1,-5-4,0-1,0 0,0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154 584,'47'35,"-49"-32,0 1,0 0,-3 3,1 1,0-1,-2 2,3-6,-1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299 602,'-29'3,"26"-1,0-1,0 1,1 2,0 0,1 0,1-1,2 0,0 1,6 0,0 1,-2-1,-1 1,3 1,-4-3,-1 0,-1 0,0 0,-2 1,-1-1,-2 3,-1-3,0 0,0-3,-3-1,-4-4,7 0,1 1,1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1748 524,'32'3,"-29"-3,1-1,0 1,-1-1,0 1,4 0,-4 0,2 1,-1 1,-1-1,-2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1941 843,'8'65,"-5"-57,-2-4,2-2,0 0,3 0,-3-1,1 0,1 2,-2-1,2-1,1-1,-1-2,1 0,-3 0,0 0,-1-1,7-8,-6 7,1 0,-1 1,0 0,0 1,0 0,-1-1,0 0,-1 0,2-2,-4 0,2 1,-1 0,-1 0,0 0,1 0,-2-4,0 5,2 0,-1 0,-1 0,-1-8,1 6,-2-6,1 3,0 3,-2-1,2 5,-6-3,0 1,3 0,1 0,1 1,1 2,-1 3,-2 4,2-2,-1 4,4-6,-2 0,0-4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248 568,'-41'107,"40"-104,2 1,0 10,-1-9,1 0,0-1,1 0,0 0,13 8,-11-11,1-1,-1 0,-1 0,0 0,0 0,4 1,-3-1,0 0,8 0,-6-1,6-2,-5-1,-1 2,4-3,-7 3,2-1,-2 0,-1 0,0 0,0 0,0-4,-1 3,1 0,-1 1,0-1,1-3,-1 3,-1 0,1-1,-1-6,0 6,0-8,0 3,-3 2,1-3,-3-1,-5 1,3 9,-1-1,-8 2,5 4,8-2,-1 0,1-1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375 658,'32'-1,"-29"1,2 0,-2 0,0 0,1 1,0-1,0 1,0-1,0 1,6 0,-5-1,0 2,-1-2,0 1,0 0,-7-1,-1-4,2 0,-1 0,1 0,1-1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462 615,'62'36,"-61"-31,-2-1,0-1,-2 0,0-1,0-1,0 1,0 0,0-1,-3 2,-2-1,4-1,1 0,-1 0,1 0,0-1,0 1,0-1,-6-5,6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438 581,'0'-16,"-3"12,-2 2,1 1,1 1,0 0,-1 0,1 1,0-1,0 2,0 1,0 0,-1 3,3-3,0 0,0 1,0 0,0 6,0 0,0-4,2-2,4-3,0-4,3-2,-5 3,3-4,-3 4,-1-1,3-2,-1 1,-2 1,3-2,-2 2,0 9,-1 13,-2-16,1 1,0-1,0 1,0 3,1-2,-3-8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645 621,'-18'-13,"15"13,-2 0,0 1,0 0,-5 3,5 0,0 1,1 0,2-2,1 0,0 2,0 0,-1 0,1-1,1-1,-2 9,1-8,2-1,-1 0,1 1,-1-1,2 1,2 0,1-3,3 0,-1-1,2-1,-4 0,-4-2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660 665,'47'4,"-42"-3,-1-1,0 2,-1-2,0 1,3-1,-3 1,2-1,-1 1,0-1,0 0,-7 0,-5-1,4 0,1 0,0 0,0-2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711 650,'16'4,"-13"-3,2 1,-1-1,7 3,-8-3,0-1,0 1,0 1,-2 1,-2 0,-3 1,-4 4,5-5,0 1,-2 3,2-4,1 1,0-1,-2 1,-5 1,4-7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689 536,'0'20,"-1"-16,1 0,-1 0,1 0,-1 1,0 1,0 0,1-1,-2 5,2-7,-1 2,0-2,1-6,2 0,-1-1,0 0,0 1,0 0,2-3,3 2,-1 4,-2 0,2 1,0 6,-5 0,-1-4,1 0,-3 1,-1 1,2-1,-1-1,-3 5,3-4,-2 2,2-7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799 619,'26'52,"-24"-49,0 1,-1-1,2 4,-2-4,3 8,-3-8,0 1,0-1,-1-7,0 1,0-4,-1 0,1 2,0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844 631,'-54'75,"49"-70,0 0,1-2,1 1,-1-1,1-1,-1 0,-1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2261 826,'18'109,"-15"-108,0 2,0-1,0-1,0 1,0-2,1 0,0-2,3-1,-4 2,5-3,-3 1,0 1,-1 0,2-3,-2-2,-3 1,2-4,-2 3,0-5,-2 4,0-12,0 16,0-3,1 4,-3-6,1 4,0 0,0 2,-2-1,1 2,0 1,-5 0,2 2,2 1,-15 10,-3-4,17-7,0-1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130 911,'53'17,"-50"-16,0 0,2 0,-1-1,0 0,1-1,-9 1,0-2,0 1,0 0,1-1,-1-1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174 911,'42'2,"-40"2,0 1,-1-2,-5 2,-2 0,3-4,0 2,0-1,0 0,0 1,-1 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293 878,'-65'64,"64"-59,-1 1,1 1,0 0,0 0,0 5,2 2,0-11,0 0,1 3,0-3,0 0,3 4,11 1,-7-6,-3-1,0-1,9-1,-10 0,-1 0,1-1,0 0,0 0,1-1,1-1,-1 1,0 0,-1 0,0 0,-1 0,1 0,0 1,-1-1,6-3,6-5,-11 5,-1 0,0-2,-3 2,0-1,-4-1,0-1,-1-4,2 8,-1 0,-4-2,4 4,-2 0,-3-3,5 3,-1 2,1-1,0 0,-1 0,1 1,-7-4,3 3,-2 2,3 2,-2 2,-1 4,7-5,0 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312 892,'-22'27,"20"-21,2-1,1-2,1 2,4-2,3-1,-2 0,-3-2,0 2,-2 1,-4 1,-1-2,0 2,0-1,-3 3,3-3,-7 4,3-1,-2-2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410 936,'27'5,"-23"-5,-1 1,1-1,-1 1,0-1,3 0,-3 0,0 0,0 1,2 0,-2-1,1 0,0 0,2 0,-3 0,1 1,0-1,-1 1,-6-4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474 903,'51'28,"-54"-24,0-1,1 0,-1-1,-3 3,1-2,2-1,-7 2,-1 0,-3-6,12-3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469 859,'-15'-10,"11"10,1 1,-1 5,1-1,2-2,1 2,-1 1,1 0,1-2,2-3,0-1,0-2,5-9,-6 8,0 0,0-1,0 0,-1 1,3 20,-3-5,0-4,0 6,0 3,3-19,-3-1,0-2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612 877,'-41'72,"39"-68,0 1,1 1,0 0,-1 0,0-2,1 0,0 1,0-1,0-1,0 0,0 2,1-2,5-11,4-16,-6 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609 888,'14'93,"-13"-90,-1 0,0 1,0 1,0-2,-3-5,-3-5,3 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573 945,'45'7,"-35"2,-10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1716 1339,'-1'32,"-3"-31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670 948,'19'-1,"-15"1,4 0,-5 0,1 0,-8 0,11 0,-4 0,0 0,3-1,-3 1,0 0,5 0,-5 0,1 0,1 0,0 0,-1 0,0-1,7 1,-6-1,0 1,2 1,-4-1,0 0,0 1,-6-2,-5-4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777 906,'18'11,"-15"-10,2 1,4 2,-3-2,-2-1,0 1,0 0,-1-1,0 1,-2 1,-3 0,-5 3,4-3,-5 1,-1 1,-1 0,3 0,-2 2,4-4,1-1,-1-11,3-1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688 865,'1'18,"-1"-10,0-4,0-1,-1 3,1 0,0-3,-1 3,1-2,0-10,1 1,1-3,-1 5,1-1,0 1,1 1,0 1,0 0,1 2,0-1,3 3,-3-1,-1 2,-3-1,-5 4,3-4,0 0,0 0,-1 1,-1-1,-5 0,2-9,6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926 881,'-71'141,"75"-147,-2 3,6-9,-5 6,0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918 896,'6'42,"-5"-38,-1 0,0 6,0-3,1 4,-1-7,0 3,-1-3,2 2,-1-2,-4-7,-3-7,5 4,-1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882 957,'46'-10,"-40"10,1-1,-4 1,1 0,-1 0,3 1,-14 1,4-2,-1 1,-3-1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969 953,'48'-3,"-42"3,0-1,0 1,-1 0,10-2,-19 2,27-1,-18 2,0-1,-1 0,3 0,-3 0,-1 0,1 1,0-1,1 2,-14-5,0 0,6 1,-4 0,3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1070 911,'71'29,"-68"-26,-9 9,-7 2,7-6,-1-1,4-4,0-1,-1 2,0-2,0 0,-8-7,10 2,0-1,0-2,0-2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1064 889,'-8'-15,"5"14,0 1,0-1,-1 2,0 0,-2 2,0 0,1 2,2-1,-2 6,4-3,1-3,-1-1,1 1,0 5,1-6,2-3,3-1,-1-2,0 1,-1-1,-1-1,0 1,7-8,-7 8,0 0,0 0,-3 10,0-10,-2 26,3-18,-1 0,0-2,0 3,1-3,0 1,-1-8,-1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1294 884,'-13'-4,"8"4,2 0,-3 1,2 0,0 0,1 0,-1 1,-1 2,0-1,0 2,-2 3,5-5,0 1,-4 6,5-7,-2 4,1-3,1 2,1 2,2-3,4 6,3-3,-6-5,2-1,8 2,-8-3,19 4,-18-4,2-1,-2-1,6-4,-9 0,-3-3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1668 1415,'29'-32,"-26"29,0 1,-1 7,-3-2,-1 9,0 5,1-10,-3 4,3-8,1 0,1-6,1 0,2-4,-2 3,1-2,-1 3,1-6,-1 6,0-1,-1 1,0 0,0-2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937,'25'-4,"-22"4,0-1,1 1,0-1,-1 1,0 0,6 1,-5 0,1-1,-2 1,-9-6,3 1,0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893,'68'14,"-66"-11,1 2,-4 3,-2-4,2-1,-2 0,-5 6,5-7,0 1,1 0,-1-1,1 1,-3 2,3-2,1-6,2-1,0 0,1 1,3-4,-3 4,-1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878,'51'76,"-48"-72,-1-1,0 0,-3-7,1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877,'-66'86,"64"-99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307 884,'1'14,"-1"-10,0 1,0-2,0 0,1 0,-2 0,1 0,0 6,1-6,-1 0,0 2,0 4,0-2,-1 1,1 0,-1-4,1 0,-1-1,0 2,1-2,-1-8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138 927,'-15'-9,"9"15,1 0,-1-1,4-1,-5 6,4-5,2 4,0-3,0 2,2-4,-1-1,3-2,0-4,6-3,-6 3,-1-1,1 0,1-2,0 1,-1 2,-1-1,0 1,1 2,0 0,-1 6,-2-2,1 0,1 3,-1-3,0 0,1 2,2 1,1-3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200 944,'-19'1,"15"1,1 0,0 0,1 1,0 1,1 0,0 0,1 0,0 0,-1-1,0 1,1-1,0 1,-1-1,2 3,0-3,3-2,2-3,0-3,2-6,-5 6,1-6,-2 1,0 6,-1 16,1 1,-1-8,0-1,3 1,0-4,1-3,2-8,-5 1,-1 4,-1 1,0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213 896,'24'21,"-22"-17,1-1,-2 0,1 0,0 2,-3-13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249 883,'-12'34,"10"-31,0 0,0 1,-1-1,-3 0,0-3,3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205 908,'20'9,"-17"-10,1 2,0-1,0 2,1 3,-3-2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1750 1336,'0'68,"1"-65,-1-7,1-2,-1 0,-1-2,1 4,-1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267 882,'-6'50,"7"-47,-1 3,1-3,-1 0,1 0,-1 0,0 0,1 1,0-1,-1 1,0-1,0 3,0-3,-2-9,2 3,2-2,-2 2,4-1,7-7,-7 9,-1 0,1 3,1 7,-3-3,-2-2,0 2,0-2,-1 3,-2 2,-1-4,1-1,0-1,0 0,-2-2,-2 0,0-3,3 1,1-3,2 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413 958,'-13'-5,"10"6,0 2,-2 6,4-6,0 0,-1 1,1-1,0 0,-3 13,4-13,1 0,2-3,0-3,0 0,0 0,0-1,-1 1,1 1,-2 10,-1-3,1-2,0 0,3-1,-1-5,-1-3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465 961,'-27'27,"25"-24,-2 1,0 1,1 1,2-1,1-2,1 1,2-1,0-2,2 2,2-2,1-3,-5 1,1-1,-1-1,0 0,7-10,-6 7,-3 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467 922,'33'37,"-33"-40,1 0,0 0,-1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507 890,'-25'73,"24"-67,-2-4,0-2,-7-8,7 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449 944,'52'-9,"-48"9,-1 0,2 1,-3 2,-1 0,-1 0,-1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528 983,'-14'6,"12"-3,-2 1,2 0,-1 0,2 0,0-1,0 1,2 0,-1 0,1-1,1 1,4 0,0-4,2-3,0-4,1-4,-4 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575 906,'-5'47,"4"-42,1 0,0 1,-1 7,0-8,0-1,0 1,0-1,0 5,1-4,0 0,0-1,-1 0,1 2,1-2,5-15,-4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666 922,'-29'9,"25"-7,-1 4,1 0,3-3,-1 0,1 0,-1 3,0-3,2 0,-1 1,1-1,0 1,0-1,3-2,0-2,1-2,2-1,-5 1,1 0,-2 6,-9 10,3-4,3-1,2-3,1-1,1-1,3 0,0-1,-1-2,1 0,-1 0,2-1,0 0,0 1,1-2,-1 0,0 0,-2-2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 1153,'2'19,"-1"-14,-1 0,0 1,1-1,-1-2,0 1,-1 2,2-3,-1 0,0 6,0-3,1 1,0-3,-1-13,0 4,-1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1752 1353,'43'-19,"-43"22,0 0,-3 5,1-5,-1 0,1 0,-1 0,-2 0,2 0,-3 0,-2 4,4-4,0 2,0-1,3-1,6-5,5-4,-5 2,0 1,0 2,1 0,-5 4,-5 2,1-1,0 0,0 1,1 1,0-2,-1 1,-1 4,-16 21,23-35,1-1,-2 2,-1 0,1 0,0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1150,'29'-13,"-24"12,-2 1,2 4,-2 0,-2-1,0 0,-2 0,-1 1,1-1,-3 1,1-1,-2 2,3-2,-4 4,2-3,1-2,1 2,-2 1,9-5,8-5,-2 0,-8 2,1 2,1 0,-2 1,0 3,0 6,-4-1,-1-3,-3 2,-1 1,1-2,2-1,1-1,-3-10,5 2,4-10,-3 11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1128,'-9'74,"8"-71,0 0,1 0,-2 1,1-1,2-11,0 3,0 1,-1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1162,'10'10,"-9"-7,0 1,2 3,0 3,0-4,-1-3,3-15,-1-8,-3 16,0-1,0 0,0 1,1-1,-1 0,0-6,-1 8,1-1,0 1,1 6,-1 2,1 4,-1-2,0-4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1113,'-1'69,"1"-62,-1 4,1-7,0 0,0 0,0-1,1-6,-1-3,-1 0,1-1,-1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368 1136,'35'-12,"-32"11,0-1,1 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374 1171,'2'0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450 1146,'-9'20,"8"-17,0 1,1 0,-1 6,0-4,-1 3,1-6,0 6,5-11,-2-2,1 1,-1 0,1-3,0 2,0-1,0 3,1 2,-2 5,1 6,-3-5,-1-2,1 0,-1 0,0-1,0-6,0 0,3-17,4-5,1 16,-5 6,3-2,-1 3,0 0,0 0,-1 5,-3 2,0-2,-1 5,-2-4,7-1,2-1,-2-1,1 0,-1 0,0 3,-3-1,0 1,-1 1,0-2,-1 1,0-1,-1 0,1 0,-5 5,3-4,1-1,0 0,-5 3,4-5,0-1,-1 0,-1-3,4-4,1 4,0-4,0 4,2 0,2 3,2-1,-2 2,0 0,-1 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1118,'0'13,"0"-10,0 0,1 0,0 0,1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1158,'-1'47,"1"-43,0 0,0 0,0 0,0 1,-1 1,1 5,-1-6,0 5,1-7,-1 3,4-11,-2 1,1-5,-1 1,-1 2,1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1097,'-11'53,"8"-53,-8-1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1794 1376,'20'21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 1344,'22'-10,"-18"8,-1 0,0 1,0 1,1-2,2 0,-3 1,0 1,0-1,0 0,4 0,-2 0,-1 0,-1 1,0 0,-8-2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 1290,'1'62,"0"-58,-1-1,-1 1,1 0,1-1,-4-2,0-1,0-1,-2 1,1-1,1 1,0 0,8-3,-1 1,2-1,3-3,-6 4,2-1,1-2,-3 4,-5 4,1 2,-9 7,2-3,3-3,-3 2,0 3,6-8,1 0,-2 3,1-2,6-8,-1 0,1 1,-1-2,1 1,-1 0,1 1,3-3,-3 3,1 0,7-4,-6 4,1-1,-4 3,-7 11,-1 0,2-6,-5 10,0-3,5-7,0-1,0-1,0 2,0-2,-5 6,5-5,0-2,6-2,1-3,-2 1,1 0,0 0,-1 0,1 1,1-4,-1 2,0 0,-1 0,1 2,-1-1,1 1,1-1,-1 1,-2 5,-3 2,1-1,0 1,1 0,-1-2,0 0,0 0,-1 2,2-1,-1-1,4-2,0 1,1-3,1-1,-2 1,1-3,-1 1,-1 0,1 0,3-7,-4 5,1 0,-1 0,0 2,-1 0,1 0,-1 0,-1 0,-4 2,0 1,-1 2,2 0,0-1,0 2,0-1,2 1,3 0,2 3,1-4,0-2,-2-1,0 0,4-2,-2-1,-1 0,-1-1,0-1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1332,'22'-7,"-16"6,-3-1,1 1,-5 6,-2-1,0 1,-5 7,5-6,1-2,0 1,-4 2,4-4,-2 1,3-1,10-5,-1-2,-1-1,-1 2,-3 3,0 1,-1 2,0 2,-1-1,0 0,0 7,-1-7,0 1,-1 7,1-8,-1 0,1 0,-1-1,-1-6,-1-3,2 1,0 1,1-1,-3-4,3 6,0 0,-2-3,0 3,-1 10,1-1,1 0,-1 5,-1-1,0-1,2-6,-1 3,2-10,2-3,-1 3,1 1,0 0,1 0,0 1,0 0,1 2,0-2,-1 2,1 0,-1 0,0 0,1 1,-1 1,1 0,0 1,-1-2,1-1,0-1,2-7,6-18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456 1347,'39'-13,"-36"12,0 0,-10 4,-5 2,7-2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1397,'21'-3,"-23"7,0 0,0 0,1 1,-2-1,1-1,0 0,-1 2,2-2,-1 0,5-1,10-8,-5 0,-2 0,-4 1,1 0,-2 2,-1 0,1-3,0 2,-2-1,0 2,-1 0,-1 1,0 2,-5 6,5-2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1479,'54'-56,"-50"53,-1 1,1-1,-3-1,-1-5,-1 4,0 1,-2-4,2 5,-1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467 1284,'3'54,"-2"-45,0-1,0-1,0-1,1 1,2 7,-2-5,1 1,0-4,-1 0,0-1,5 6,-2-5,-1 0,3-5,-3-5,0-3,1-5,-4 8,-1-6,0 3,0 0,0 2,-1-1,1 2,-1 1,-1-4,1 4,0 0,0 0,0 0,-2 3,-4 16,2-4,-4 12,2-13,1-5,3-4,0 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508 1303,'8'17,"-5"-9,-2-4,0-1,0 2,0-1,-1-1,0 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1333,'29'-12,"-26"10,1 1,-1 0,-3-2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560 1307,'-24'63,"28"-64,-1 0,36-37,-35 36,2 1,0-1,-1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1840 1317,'3'56,"-5"-59,2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578 1334,'-24'63,"24"-59,0-1,-1 0,1 0,0 0,4-8,4-18,-6 18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1335,'-20'68,"19"-63,1 0,-1-2,1 0,-2 2,2-2,2-10,2-3,-4 5,1 1,0 0,0 1,1-4,0 4,1-1,7-5,-6 7,0 0,-1 2,0 2,0 0,-1 1,-1 2,0 8,-2-5,1-5,-2 4,1-4,-2 1,-1-3,0-4,-4-6,5 6,3 0,-1-1,1 0,2 0,4-1,1 3,1-3,-4 1,-7 2,0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770 840,'13'-1,"-8"1,-1 0,0-1,-1 1,0 0,4 0,-3 0,0 0,-1 0,0-1,0 1,0-1,8 1,-4 0,3 0,1 1,-3-1,1 0,-2 0,-2 0,0 0,-2 0,7 0,-7 0,4-1,-4 2,6-1,-4 0,-2 0,2 0,0 0,5 0,-6 0,-9-10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925 833,'19'2,"-15"-2,-1 1,0 0,0-1,1 0,0 0,3 0,-4 3,-9-2,1-1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838,'19'5,"-13"-4,-3 0,0-1,0 1,1-1,1 1,-2-1,0 0,1 0,-1 0,3 1,-3-1,1 0,-1 0,0 1,0-1,1-1,0 1,13 0,-14 0,3-1,1 2,-1-2,-3 1,0-1,1 0,0 1,0 0,0-1,1 1,-2 0,0 0,0 0,0-1,0 1,3-1,-2 1,0-1,0 0,-1-1,-5-1,-1 1,-3-1,1-1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852,'15'-1,"-12"1,0 0,0 0,1 1,-1-1,8 0,-6 2,6 0,0 1,-3 0,3-1,-3 0,-1-1,-4-1,2 1,-2-1,0 0,-11-4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1652,'-13'-5,"10"4,0-1,-1 1,-1-1,1 1,0 0,1 1,0 0,-5 8,4 1,1 5,3-8,-1 1,1-4,-1 0,1 0,1 3,1-2,1 0,1-1,-1-3,0-1,0 0,2-4,0-2,1-1,-1-4,-1 3,-2 5,1 1,0 7,0 5,0 0,-1-6,0 1,0 0,2 0,1-2,-1 0,1-1,6-2,-9-4,-1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1585,'2'16,"-1"-12,1 0,0-1,-1 1,0 0,0 0,0-1,0 0,1 4,0-4,0 1,-1-1,1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 1592,'-18'48,"16"-45,-1 0,0 1,-1-6,1-3,2 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1625,'20'-10,"-15"8,-1 1,4 0,-4 2,0 1,0 0,2 2,0-1,1-7,-10-6,-3 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1851 1323,'18'12,"-20"-9,0 0,0 1,0-1,-4 5,4-5,-3 0,1 1,1-1,7-2,-1-2,0 0,0 1,1-1,2-2,-1 1,-8 10,-2-3,-4 3,4-5,-1 4,1 0,8-10,0 1,5-5,-5 4,2-1,-1 1,3-2,-1 3,-2 1,5 2,-6 1,-1 1,-1 0,-1 6,-4 1,2-6,-3 3,3-4,-2-1,1 1,-2-1,0 0,2-1,0 0,4-13,1-9,-1 7,-1 8,2-6,-2 2,0 3,-1 14,1-4,-1 1,1-1,-1 0,-1 10,1-10,1 3,-1-2,1 0,0 2,0-1,-1 3,1-4,0 0,-1-1,4-7,2-11,-3 8,1 1,-1 1,0 1,0 0,3-3,-1 0,-1 3,0 1,0 0,-1 0,2-1,-1 2,0 2,-2 4,0 5,-2 4,1-8,-1 0,2-1,-1 0,0-1,3-6,0-2,-1 1,-1 1,3-5,-3 5,1-1,-1 0,1-5,-1 4,-1 0,1 0,1 2,-1-1,0 0,0 0,1 0,-1 0,4-7,0 5,-2 8,-2 4,0-2,-1 0,0-1,1 1,-1 0,0 1,0 3,0-2,0 1,-2 15,2-16,-1 10,1-7,-1 0,-1 15,2-17,-1 1,0 6,1-9,-1 4,-1-5,-1-5,-1 0,1 0,0-1,0 0,-1 0,1-1,-1 1,0-1,0 0,-8-5,6 4,1 1,-1 0,0-1,0 1,-1-1,-11-1,11 2,0-1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408 1587,'13'34,"-14"-31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409 1643,'5'25,"-4"-21,-1 1,0 0,0-2,0 0,0 0,0 1,0 1,1 3,-1-3,0-2,1 0,0 1,0 0,1-7,-1-9,0 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1583,'36'70,"-35"-65,0 0,0 0,-1 0,0-1,0-1,0 1,0-1,0 0,-1 0,0 0,-2-2,-3-1,-5-1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433 1659,'2'0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1616,'7'53,"-7"-45,0-5,0 0,0 0,-1-14,0 5,1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461 1643,'-5'30,"4"-17,-1-10,2 1,-3-2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546 1545,'-3'18,"1"-13,1-1,-1-1,1 1,-1-1,-4 6,5-5,-2 6,3 2,0-4,1-11,1 0,1 0,-1-1,0 1,1 1,1-1,0-1,-1 3,0 0,1-2,3 2,-1 0,-3 4,-1 1,0 8,-1-4,-4 11,1-13,0-3,-1 0,0-1,0-1,0-2,-3-4,4 0,1 1,1 1,2 0,1 1,1 1,-1 9,-4 0,-1-2,0-2,0-1,0-6,0-1,1 1,-1 0,0 7,0 3,2-3,0 1,-1 5,1-5,1-2,-1 3,1-2,0-1,2-1,1 0,4-2,-3-2,-2 2,2-4,0 1,1-2,-3 3,0 0,1-1,-1 0,2-4,-1 2,-1 1,-1 0,-3 1,-4 0,1 3,0-1,0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443 1650,'24'-14,"-21"12,1 1,-1 0,1 0,-1 1,0-1,-7 3,-5 0,5-2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1614,'4'13,"-2"-10,-2 0,2 2,1 1,-1-2,1 3,-1-2,-2-2,3 10,-3-9,-1-1,-1 0,-1-1,2 1,-2-1,0 0,-4 4,-2-1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1807,'49'-9,"-46"10,-1 2,-5-7,2 1,0-1,-1-5,1 6,1 0,-1-1,0 1,0-1,0 1,0 0,0 0,2 6,0 2,0 10,0-9,-1 0,1-1,-1-1,1 3,-1-4,0 1,0 0,0 11,-1-11,1 1,-1 1,-1 0,-4-8,4-2,-4-6,3 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2023 1281,'2'71,"-5"-68,0-2,0-2,1-2,0 0,-1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 1814,'29'5,"-26"-4,-2 3,-2 0,0 5,-1-5,1 0,-1-1,0 0,-3 3,2-3,-5 2,-2 4,7-5,0 2,0-2,1 0,0-1,-1 2,1-2,6-4,9-14,-10 11,1 0,0 1,0 1,-1-1,1 0,-1 2,0-1,2-2,0 0,-1 2,-1 0,-5 5,-7 6,2-1,0 4,2-4,-5 5,7-8,0-3,7-3,0-2,0 0,-1 1,2-3,-1-1,-1 1,2-3,-3 5,-2 7,-1 3,1-2,0-1,-1 6,-1-5,2-1,3-3,1-1,-1-2,1 0,-1 0,0 0,2-4,0-3,-1 3,-1 0,5-6,-2 1,-4 7,-1 0,2-5,-2 1,-1 5,1-2,-2 2,-4 11,-1 4,3-8,0 0,1-1,-1 1,0 0,1 1,3-2,3 1,-1-2,2 1,0 1,-1-3,0 0,0-2,0-1,-3-1,2-1,0-1,-1 0,0 2,-1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424 1796,'24'-12,"-21"10,-1 8,-5 2,1-2,-3 0,2-2,-1 2,0 0,3-1,4-7,5-2,-4 2,-1 0,0 1,0 0,0 3,-2 2,1 12,-2-7,0-5,-1 4,1-1,-2 11,2-13,-1-2,0 4,0-3,2-11,-2-10,0 12,1-4,-1 2,0 2,0 0,-6 19,5-10,1 0,-1 1,1-1,0 0,-1 0,0 1,0 2,0-1,1-3,-2 2,17-32,-9 15,0 4,-2 5,-1 0,0 0,1 3,0 0,0 2,0 0,1 2,0 0,0-1,0 2,1 2,-2-4,-2-6,-4-3,0 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585 1843,'-9'-16,"7"13,-1 2,-3 3,-2 11,7-9,-1 0,-1 0,0 1,0-1,1 0,1-1,1 0,0 0,-1 1,1-1,0 1,1 1,-1 1,3 2,-1-5,1-1,0-3,4-9,-4 2,-1 4,3-9,-3 6,-1 4,0 7,1 0,-1 0,0 0,1-1,-1 2,2-1,-1 1,1-2,1-1,0-6,-1-25,-4 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1804,'-2'16,"5"-13,1-1,-1-2,-1-4,0 0,0-4,0 4,-3 1,-1 0,-1-1,0 1,2 6,-1 2,-7 6,5-9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1848,'27'0,"-24"1,-2 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638 1866,'22'-2,"-19"2,2-1,-2 1,5 0,-5-1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723 1825,'-32'25,"29"-21,1-1,-1 3,3-3,1 1,0-1,2 1,2-3,1-2,1-2,-2 0,-2 0,0 2,-11 5,-8 12,14-13,-4 8,3-5,1-1,2-2,5 0,-1-2,-1-1,0 0,1-1,-1 1,1-1,2 1,-2-2,1 1,-2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759 1904,'-8'28,"10"-31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861 1871,'-31'0,"27"7,0 7,3-11,-1 3,2-3,0 2,0-1,4-3,0-2,0-3,-1 1,-1 0,3-3,-3-3,-1 6,1-1,0-1,1 3,-2 7,0 13,1-7,-2-6,1-1,6-8,-2-6,-4 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1818,'-2'25,"2"-22,0 0,0 3,0-3,-1 0,0 1,0-1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1776 500,'43'8,"-38"-6,0-2,0 1,1 0,-3 0,1 1,-2 1,-1 0,-1 0,-3 2,-1 0,2-2,-1 0,-1 0,0-1,-2 2,2-2,0 1,0-1,0-1,0-1,1 1,-1-1,-6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1993 1324,'61'0,"-61"3,-2 1,0-1,-1 0,-1 4,1-4,1 1,-2 1,1 0,0-2,0 0,6 0,0-3,1 0,1 2,-2 1,1 1,-3-1,1 1,-1-1,-1 0,1 0,0 1,-2 4,1-5,-2 3,0 1,-2 0,0-3,-2 2,3-6,-2 1,-6-5,1-5,14-7,-2 13,-1 0,1-1,5-6,3 3,-3 3,-4 3,4 0,8-1,-10 2,-1-2,-1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1874,'28'-1,"-25"1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899 1903,'27'-1,"-24"1,5 3,-4 0,-1-1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998 1865,'-16'-3,"12"3,-1 2,2-1,0 0,-3 6,3-2,2-1,1 1,-1-1,1-1,-1 4,0-2,1 0,0-2,8-4,4-10,-4-5,-3 5,-1 7,-3 1,1 6,-2 1,0 1,-1 1,1 0,0-2,0 2,0-3,0 3,1 0,0-1,2-6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1039 1897,'-13'32,"11"-29,5-2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1112 1901,'-4'-14,"2"11,1 0,-2 1,0 1,0 1,-7 6,4 2,1-2,0 2,1-2,3-2,0-1,0 0,1 1,0-1,1 0,2-2,2-4,-2 0,4-4,2 1,-5 1,-1 2,-2 8,0-2,0 0,-1 0,1 0,0 0,1 0,1 0,0-2,1-4,-1-4,-1 1,-1 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1106 1842,'27'17,"-31"-14,1-1,0 1,-2 2,3-2,1 3,1-3,4-5,-1 0,0 1,0 0,1 0,-1 0,0 0,0 1,0-1,0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1894,'16'-9,"-14"6,1 1,1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1148 1914,'26'-3,"-20"2,-3 1,8-1,-5 2,-2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1246 1900,'-9'-18,"5"17,1-1,0 3,-1 0,-3 5,0 6,6-9,-1 0,0 0,0 1,-1 0,1 0,2-1,-1 0,1 1,1 0,3 3,1-10,2-7,-2 5,-3 1,1 2,1-1,-2 6,-2 2,1 1,-1-3,0 1,2 2,2 1,2-9,-2-3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1307 1894,'-40'-4,"37"8,2 0,-1 3,1-1,0-1,0 4,1-6,1 0,2-2,6-7,-7 3,1 1,1-2,-2 1,2 0,0-2,1 1,-1 1,-1 3,-3 7,1 0,0-3,0-1,2 2,-1-1,2 0,0-6,-1-4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2103 1334,'10'45,"-10"-41,0 1,1-2,-1-6,-1 0,1-1,-1 0,0-1,1-1,-1 1,1 1,1-5,3 1,0 4,-1 1,2 1,1 0,-1 0,1 2,-2-1,0 1,4 1,-9 2,-1 0,-2 1,1 0,0 0,-3 5,3-7,-1 3,1 0,0-2,0 1,6-4,8-4,-8 3,-5 4,-1-3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1364 1909,'-6'36,"5"-32,0 0,-2-1,1 0,0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1897,'-15'-11,"11"12,-1-1,-1 6,-9 4,12-9,-2 3,2-1,0 1,2 0,-1 2,2-3,0 0,1 0,-1 0,1 3,0-3,6 2,0-6,1-5,-1-2,-1 1,-3 3,2 0,-2 5,-1 5,0-1,3 13,-4-15,1 1,3-2,1-1,2-8,-6-8,-3 5,0 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1824,'17'-3,"-12"4,-5 5,0-3,-1 4,-1-2,0-1,-1 0,1-1,10 0,-5-3,0 1,-2 3,-2 4,0-5,-1 0,0 4,0-2,1-2,-2 1,5-8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1579 1907,'32'-1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1576 1929,'18'-1,"-15"-1,0 1,0 1,2-1,-1 0,1 1,-2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1672 1907,'-25'-4,"20"9,3-2,-1-2,-1 3,-1 2,1-1,3 2,-1-2,3 3,0-3,3 0,2-4,-1-3,-1-2,0-3,1-4,-4 8,1-1,1 0,-1 1,-2 15,0 6,1-11,1-3,0-1,5-1,0-4,-4 0,1-1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1719 1915,'-11'-12,"10"15,-5 5,4-3,1-2,-1 3,2 0,0-3,0 2,0-1,1 0,0-1,2-3,1-5,-1-1,-1 1,0 1,4-6,-2 5,-1 0,0 3,-4 6,1 4,-1-4,2 0,-1 0,1 1,-1-1,2 2,3 0,-2-4,0-2,2-4,-1-2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1782 1919,'-16'-4,"13"4,0 1,0 0,1 2,0 1,1 0,1-1,0 1,0-1,1 3,-1-2,1-1,0 1,2-3,1-5,-1-3,4-5,-3 7,1 0,0 2,-2 3,0 1,-1 2,-1 1,2 5,-3-3,1-1,-1-1,1-1,-1 0,1 1,0-1,0 0,0 0,1 2,-2-2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1847 1953,'2'0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1920,'-13'-16,"11"13,-12 8,7 2,2 4,4-8,0 1,0 0,1 2,0 0,0-1,1-1,0 0,0-1,1 3,1-2,1-1,-1-2,1-1,4-3,-1-3,-3 2,0-3,1-4,-3 3,-1 3,1 9,1-1,-1 1,3 6,-2-7,-1 1,0-1,0 0,0 0,1 1,0 0,0-3,-1-6,0-6,-1-8,0 2,-1 3,0 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2086 1409,'79'-29,"-76"29,2 0,-5 3,-4 2,1-3,-1 1,0 1,0-1,1 1,-1 0,1 0,0-2,0 1,0-1,-1 0,1-1,-7 6,7-6,7 0,6-3,-2 1,3-1,-8 2,0 0,1-1,2 0,-3 0,1 1,-1-1,0-1,-2-4,-2-4,1 0,0 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2080 1869,'10'7,"-8"-1,1 1,-1-3,0 0,5 6,-3-6,-1-1,1 0,-1-3,0-1,1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2101 1854,'-5'20,"3"-14,0 0,1-1,-1 1,-2 6,-1-3,2-6,1 0,0 0,-1-4,0-4,2 1,-1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2058 1893,'34'-20,"-31"18,0 1,1 0,0 0,1 1,-1-1,0 2,6 1,-4 3,-3-1,-1 0,0 12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2184 1931,'17'-1,"-6"0,-6 1,5 0,-6-1,8 0,-9 0,1 0,8-1,-1 1,-2-1,-6 2,3-1,-4-2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1914,'-30'-2,"27"3,-1 1,0 0,1 1,0-1,0 7,3 3,0-6,2 7,-1-10,4 5,-2-6,0-2,0 0,0-1,4-3,-4 0,0 0,0-5,-1 2,-1-1,0 3,0 2,0 7,2 7,0-2,0-1,-2-4,2 0,0-3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2402 1928,'38'17,"-35"-19,0 2,1-2,-1 0,0 1,0 1,1 1,-1 2,0-3,0 2,6-2,-2-3,-4 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1937,'31'16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2651 1922,'-28'-10,"23"10,2 1,0 0,-1 1,0-1,-1 0,-1 2,3-1,-2 3,3 3,2-1,0-3,0 0,1-1,3 3,-1-5,1 0,-1-1,2-1,-2 0,1-1,0-3,0 1,-3 0,3-2,-3 3,1 0,1-1,-2 1,2-1,0-2,-1 3,2 0,0 13,1 14,-1-12,1-1,-4-8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953 846,'18'19,"-13"-15,-1 0,0-1,0-1,0 1,0 0,2 1,-3-3,1 1,-1 0,0 0,0 0,1 0,3 1,-3-1,0 0,-1 0,2 3,4 1,0 2,1-3,-2-2,-4-1,1 0,-2-1,0 0,0 0,0-7,-3 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1180 937,'-5'-14,"4"10,1 1,-2 0,0 0,-1 3,0 1,-1 3,-4 8,3-4,1 1,2-4,2 5,3-5,2-3,-2-4,1-1,7-6,-8 7,-1-1,1 0,0 1,1-1,-1 1,0 0,0 0,1 11,-5 5,1-4,0-4,0-3,0 0,0 2,1-2,2-6,-1-1,2-6,0-3,-3 10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2133 1284,'6'57,"-5"-48,-1-1,1 0,-1 0,0 2,1 0,0 0,-1 16,1-7,-1-2,-1-5,0 1,1-9,-1 0,1 1,-1-2,-1 0,-1-4,0-4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1223 898,'2'8,"-2"-1,-1 7,1-11,-1 4,0 0,0-4,0 2,1 0,-2-1,0 1,3-14,0 5,1-1,1 0,3-1,-2 3,-1 2,6-3,0 2,-6 3,0 4,-3-2,-1 3,0-3,0 0,-3 2,2-2,-1 0,-1 4,1-5,-7 4,4-5,1-6,3 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952,'-16'41,"15"-38,-2 1,1 1,-1-1,2 0,-1 0,1 0,5-13,-2 5,-1 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931,'-19'-13,"15"14,0 2,0-1,1 2,-3 3,2-3,3-1,-3 4,2-4,0 6,1 8,0-14,2 2,5-6,1-5,-3 3,-1 0,-1 0,0 0,0 0,-1-1,3-1,-2 1,1 1,-1-1,0 1,0 6,-2 1,0 0,0 1,1 0,-1-1,1 5,-1-6,1 0,2-7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937,'-42'17,"41"-13,0-1,1 0,-1 3,1-2,0-1,3-1,0-3,1-2,9-12,-8 8,0 3,-2 2,-2 6,0 3,0-2,0 1,-1-2,1 0,0 0,1 0,-1-1,1 0,1-2,1-3,4-10,-1-6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1511 904,'-1'16,"0"-11,1-2,-1 0,0 0,1 0,-1 0,0 0,-2 6,2-6,-1 5,2-4,-1-1,3-9,1-2,0 4,1-1,0 3,4-1,-4 2,-1 0,-1 4,0 1,-2 0,0 1,0-2,-1 6,-1 0,-3-2,-2-3,2-2,0-1,0-1,0 0,4-3,0 0,2-5,-1 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973,'-14'27,"12"-24,2 0,2-7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952,'-41'30,"40"-27,0 1,1-1,3-1,0-4,1-1,-1 1,1-2,-1 1,-1 0,0 0,1 5,1 2,-1 0,-1 0,0-1,0 0,-1 0,1 2,0-2,1-6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1691 1004,'48'6,"-45"-6,3 1,-3-1,1 1,-1 0,1 0,-1 0,0 0,2 0,0 0,1 1,-1-1,0-1,-1 0,1 0,-2 0,1 0,-1 0,3 0,-1 0,0 1,-2-1,-6-1,-7-2,0-4,7 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1733 960,'-15'-12,"11"12,1 1,0 2,-1 1,2 0,0 0,2-1,-2 1,1 0,1-1,0 0,7-12,-4 2,-1 3,1-1,0 3,0 0,0 5,-2 2,1 2,-1-2,0-2,0 1,0 0,5-2,5-15,-10 10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954,'2'0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2233 1373,'10'14,"-9"-11,1 4,-3-3,-1 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1755 954,'26'7,"-21"-1,0 0,-1-1,-1-2,0-2,0 1,0-3,0-2,0-1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1852 959,'-17'-11,"14"11,-1 1,1-1,-1 3,0-1,0 5,1-2,2-2,1 1,-1 0,0 3,1-3,5-4,3-6,3-2,-6 3,-2 3,0 0,1-2,-1 3,-2 4,-2 0,1 10,-1-10,1 1,1 2,1-2,1-3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910,'-9'63,"8"-57,-2 1,2-2,-1-2,0 0,-2 3,3-3,-1 0,1 2,-2 1,4-11,0 2,1-5,-1 5,0-1,2 0,-1 0,2-1,0 3,2 2,-1 0,-1 2,-3 1,1 2,-5 5,0-5,-2 1,-16 9,13-13,1-4,-1-2,-1-1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458,'14'-13,"-10"11,0-1,-1 0,0 0,1 1,1-3,0 1,-1 1,2 1,-2-1,2 1,2 0,-3 0,-2 1,6-2,-6 2,2-1,-2 0,1 2,0-2,1 0,-2 1,2-1,8-2,-8 3,3-3,-3 2,-1 1,2-2,-3 1,0 2,2-3,1 1,-3 1,0 1,2-2,-1 1,0 1,-1-1,3-1,-2 1,0 1,-1-1,0 1,0-1,3 1,-1-2,0 1,-2 1,0 0,-6-2,0 1,-3-2,3 1,1-1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322,'25'-3,"-21"2,1 1,1 0,4 1,-6-1,0 1,-1 0,2-1,1 2,-1 1,2 0,-4-1,1 0,-4 1,-5 1,1-2,0 0,-7 4,8-4,0 0,0 0,0-1,-1 2,0 0,-2 2,-1 0,9-8,4-5,-3 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349,'42'1,"-39"0,1-1,0 1,0 0,1 1,-1-1,0 0,2 0,-3-1,1 0,-1 1,7 0,-6-1,2 0,3 1,-3 0,2 0,0 0,-1 1,-2 0,-1-1,1 2,-2-1,2 0,-2-1,1 0,1 1,-2-1,2-1,-1 1,3 1,-3-1,0-1,3 2,-4-2,1 2,0-1,-1 0,1 0,-1 0,0-1,0 0,-8-2,2 0,-2-2,2-1,0-5,2 7,0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343,'18'11,"-12"-9,1 0,-4-1,0 0,0 0,1 0,1 2,0 0,-2-1,6 4,-2-1,-1 0,-4-2,-4 1,-6 0,1 1,3-4,-4 1,3-1,1 0,-1 0,0-2,0 1,1-2,-10-12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2522 126,'-50'13,"47"-9,1 1,1-1,1 0,-1-1,1 1,0 0,0-1,0 1,2-1,2 1,-1-3,2-1,5-3,2 0,-8 0,3-4,-3 0,-3 2,-1 2,0 0,0 0,-1 6,2 14,0-10,2-3,0-2,0 0,0-1,1 0,-1 0,-4-5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2541 84,'6'16,"-3"-10,-1-2,1 0,-1 0,0-1,0 0,0 1,1 2,-1-3,-1 0,0 0,0 0,-2-10,1 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2572 89,'-5'13,"3"-9,1 0,-1 0,-2 2,0-2,2-1,-1 1,-1-1,0-1,1 1,-1 0,1-5,1-2,0 0,1 1,0-2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2222 1427,'19'15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2505 110,'46'1,"-43"-1,0-1,0 0,0 2,0-1,0 0,3 2,-3-1,3 1,-3 0,1-2,-1 1,1 0,4-1,-4-2,-3-3,0 2,-1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881,'-4'19,"3"-13,1 0,-2 6,2-6,-1-1,1 0,-1 5,1 3,0 6,1-7,2 1,-2-5,-1-4,2 5,1 4,-1-8,0-1,0 0,0 0,0 0,1 4,-1-4,-1 0,0 0,2 3,4 1,3 1,-5-6,0 1,2 2,1 0,3 6,0-3,0-3,-5-3,-3-1,0 0,0-1,5 3,-5-2,1-1,-1 0,8 3,-7-2,-1-1,0 1,1 0,-1 0,6 4,-3-2,1-1,5 0,-3-2,5 0,-7-1,5 1,-2 0,2 0,-8-1,10-1,-2 0,5 0,-12 0,0 0,-1 1,0-1,-1 0,2 0,-1 0,0 0,0 0,1 0,0 0,2-1,-1 1,0 0,-2 0,12-3,3-2,-2 1,-7 1,7-6,1 0,-9 0,-5 4,1 1,-1 1,0 0,5-3,-4 4,0 0,1 0,-1 0,-1-1,-1 0,0-1,3-8,-3 9,2-6,-2 4,-1 1,0-1,1-3,0 1,0 1,0-1,1 1,-1 1,-1-1,1 0,-1-1,0-2,0 4,-2 2,2 1,-1 0,0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1068,'25'25,"-22"-24,3 1,-3-1,0 0,0 0,2 0,-1 1,0-1,0 1,0-1,2 1,-1-1,-2 0,0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3206 1124,'-19'-9,"12"5,-2 1,5 2,-1 1,2 0,-2 2,1 2,0 1,2 1,-1 5,1-5,1 0,0-1,1-1,-1 7,2-8,0 0,1 3,1-2,2 2,1-2,0-6,5-11,-2 4,1-1,-8 7,2 1,-1-2,0 3,-3 8,-1-4,3 13,2 5,0-14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1124,'-21'-7,"16"8,-3 1,4 0,2 1,-1-1,-1 2,1 3,1-2,2-2,0 0,1 2,4 4,-1-5,-1 0,4 3,-3-3,-2-1,3 0,1 3,-2-3,-1-3,3-4,-3-3,-2-2,2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1064,'4'83,"-3"-78,0 0,1 2,-1-4,-1 0,2 0,-1 1,0-1,0 0,0 1,1 0,1-1,-1 0,1-8,-2-10,-1 9,0 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3380 1085,'-33'57,"31"-54,0 0,1 1,-1-1,-3 9,4-8,-1-1,1-8,0 0,1 0,-1 2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1105,'51'11,"-47"-12,-1 1,1-1,-1 3,-1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3451 1118,'-21'-4,"18"5,0 2,-2 6,2-4,1 1,0-1,-1 2,3 3,1-6,0-1,1 0,3 3,-3-3,1 1,-1-1,2 1,1-3,-2-2,4-13,-7 10,0 0,-1-1,-1 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1941 1201,'5'15,"-5"-12,-1 3,0-3,1 0,0 0,-1 0,0 1,2-1,3-11,-1-1,-2 4,-1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2332 1364,'7'76,"-8"-72,1 1,-1 1,0-1,1-1,0-1,-1 0,0 1,-1-9,-1-3,-2-3,2 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1965 1155,'4'40,"-4"-37,1 0,-1 0,0 0,-1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1971 1215,'16'-4,"-11"3,-1 1,3-1,-2 0,-2 1,1 0,-1 0,0 1,0-1,0 1,-4-4,-1-7,0 0,0 0,1 4,-1 3,-1 1,0 4,0 0,1 1,-1 1,1 1,1-1,0 1,-1 0,1-1,1 0,-2 4,1-4,1 0,-1 1,0 7,0-2,1 1,0 0,2-4,-2 2,-1-2,-2 3,1-6,-1-2,1 1,-3-2,0 0,0 0,2-2,0-2,1 0,-1-2,1-2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1201,'14'-1,"-10"1,-1-1,0 1,0-1,0 0,0 0,0 0,2-1,8-3,-7 5,-7 3,-3 0,1-1,0-2,0 1,0 0,0-1,0-1,-2 9,4 5,0-5,1-3,0 0,0 1,0 0,0 3,-1-1,1-5,0 1,0-1,-1 2,1-1,0-1,2-7,1-6,-2 0,-1 7,0-1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2100 1219,'15'26,"-13"-23,0 1,0-1,0 0,-1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1220,'19'-3,"-16"2,0 1,2-1,-2 1,0 0,0 0,-2-3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1171,'-6'34,"11"-33,-1-1,-1-1,1 1,-1-1,2 1,1-1,-3 0,0 0,0 1,0-1,0 1,0 0,2-1,-6 4,-2-3,-2 1,-1-1,-1 1,4-1,0 1,0 2,2 3,1 10,0-6,1 8,0-15,-1 3,0-3,0 0,0 0,0 0,0 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2243 1179,'17'12,"-13"-14,-1 0,0 1,0-1,0-10,-4 8,-1 0,0 0,-1 3,0 0,0 1,1 4,-1 1,1 3,2 0,0 9,0-6,0-5,-1 5,1-7,0-1,3-5,2-5,-2 2,-2 2,-1-1,0 0,0 1,1 6,-1 2,0-1,-1 1,1-1,-1 11,0-11,1 0,-1 0,1-1,-1 2,0 5,0-7,-3-3,-1-2,2 1,0-1,-1-1,2 0,2 0,2-1,0 0,1-1,1 2,-1-1,0 0,1 0,-1-1,0 3,0-1,-1 0,2-1,-3 1,1 0,1-2,-2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2294 1162,'-7'17,"5"-14,0 2,-2-1,1-1,0-1,1 1,5-3,0-1,0 0,0 0,1-1,0-1,0 1,-1 0,3-1,-3 1,1 1,-1 0,0 1,-8 8,-5 4,2-6,1-2,4-2,-1 1,0-2,1 0,9-3,2-2,5-2,-7 3,0 0,-1 1,-8 6,0-3,-1 1,0-1,0 1,0 0,1-1,-2 6,4-4,0 3,-1 8,0 1,1-9,0 0,1-3,-1 0,7-13,2-9,-6 9,4 2,-3 4,0 2,0 2,-1 4,0 4,-2 0,-1-2,1-2,-1-1,0 0,-1 0,-1 1,2-1,-1 0,-1-1,2-5,-2-4,1 3,2 1,-1-2,0 2,1-2,-1-1,1 2,2 1,1 0,0 1,0 0,0 1,-2 6,-3 5,1-5,1-2,-1 1,2-8,1 0,0 1,1-3,1 3,-2 0,0 0,1 1,0 1,-2 4,-1 0,1 0,0 0,0 0,2-3,2-7,-3 3,-1 0,0 0,0 0,0 1,0 0,2 7,1 4,-3-4,0 0,1 16,-3-11,0-4,0-1,1-1,-1 0,0 0,2-6,-1-1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2369 1179,'11'36,"-10"-33,-1 0,1 1,1 0,1 14,-1-12,-2-3,1 1,0-1,-3-16,-2-3,2 12,0 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2376 1208,'-15'55,"13"-52,-1-2,0-1,0-1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2426 1353,'0'14,"1"-7,0-4,-1 2,1 6,-1-5,1 2,0-2,-1-2,1 4,0-3,-1-1,1 0,-1-1,0 0,0 0,1 4,0 2,0-5,-7-10,2 1,1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1161,'2'45,"-2"-42,0 0,-1 0,3-7,0-2,-1 1,-1 2,0 0,0-1,1 1,-1 0,1-2,0 2,0 0,2 0,0 2,0 3,1 5,-3-1,-1-3,0 0,0 0,-1 3,1-2,-2 0,-1 0,1 1,-1-3,0-2,-1-2,1-2,2 1,1-1,2 0,1-1,0 2,3 0,-2 3,0 1,0 2,-2 0,-1 0,-1 0,-1 0,-5 2,-1 0,-3 2,7-5,-3 1,10-7,1 2,-1 1,-1-1,0 1,1 0,-1 1,-1 3,-5 3,1-2,0 0,1 0,0-1,-2 2,2-2,0 0,0 0,0 0,-1 0,1 0,14-12,-10 7,2-1,-2 1,1-1,-1 0,0 0,0 0,-1 0,-5 3,-6-2,5 2,1-1,-1 0,1 1,0-1,0 1,0 3,0 2,0 3,2-4,-1 1,1-2,-1 1,1 0,-1 0,1-1,-1 2,1-2,0 0,-1 2,1-1,2-10,0 3,0 0,0-1,1-1,0 2,1 1,0 2,0 3,0 1,-1-1,1-1,1 0,0-1,1-1,-2 0,2 1,-2-1,0 1,-7-1,0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1329,'-7'23,"6"-19,-1 5,1-5,0-1,0 1,-1 0,1 0,1 0,-3 6,2 1,1-5,2-3,2-3,3-5,-5 0,1-4,-2 6,0-2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1377,'22'2,"-22"-5,0 0,-2 0,-1 0,-1 2,1 1,-1 1,-1 3,2 0,1-1,1 2,-1 8,2-1,0-3,1-6,3 0,-1-3,0 0,0-1,1-1,-1 0,2-1,-1 0,-1-1,0-1,0 0,1-3,-2 4,0 1,0-1,3-6,-3 7,-1 0,2-4,-2-2,0 4,-5 15,1-2,1-5,1 0,0 0,-1 3,1-3,-1 0,1 0,1 0,-1 0,-1 6,2-5,-1 0,0-1,1 1,0 0,2 5,1-7,0-1,1-5,-2 1,-2-2,0 0,0 1,0 0,-1 1,0-2,0 2,0 0,-1 0,-2-3,-2 0,1 3,2 2,-1 0,1 0,7 4,0-2,-1-1,1 1,-1 0,0 0,0-1,0 0,0 0,0 0,3 0,-3 0,0 0,1-1,-1 1,1 0,5 0,-6-1,0 3,-2 1,-6-13,3 7,1 0,-2 0,0 2,0 1,0 1,1 2,1 5,0 0,1-5,0 3,0-2,0 1,1-1,-1 0,-1 1,2-2,0 1,1-1,1-2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1380,'22'6,"-19"-9,-1 0,-2-1,-3 0,-2-1,1 3,-3 2,3 3,1 0,0 3,2 4,2-4,0 0,0-3,0 2,0-1,2-1,0-1,0-3,2-2,2-6,-5 6,0 0,0 0,0-1,-1 1,1 0,-1 0,1 6,-2 0,0 1,0 0,0 11,0-8,-2-1,0 0,0-3,1-6,6-26,-1 19,-1 4,1 2,-1 1,1 2,0 2,2 0,-2 0,-1-1,1 1,0-1,0 0,1 1,-19-9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2179 1328,'-2'15,"1"-6,0-4,-1 2,1-4,-1 1,0 0,0-1,-1 5,1-4,-2 6,2 0,1-1,1-5,1-1,3-3,-1-1,0 0,3-2,-2 0,-1 0,0 0,1 0,-2 0,1 0,-1 0,-2 0,0 0,-3 0,0-2,-4-1,-1 1,2 2,-3 0,2 0,2 2,2 1,4 3,2-2,0 0,8-1,-2 0,-2-1,-3 0,-1 1,0-1,-8 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1180,'-13'29,"13"-26,-1 0,-1 1,2 0,-1 1,0 0,0 2,1-1,-1-1,-3 29,3-21,-1 1,-1-2,2 1,1 5,1-3,0-9,-1-2,1-1,0 0,-1 1,1 1,-1 1,1-2,-1 0,1 0,1 1,0-1,0-1,2 1,0-1,0-2,1 0,1 0,-2 0,4 1,-4-1,-1 0,0 1,0-1,0 1,1 2,1-2,-1 0,0 0,4 1,-3-1,1-1,3 1,0-1,0-1,0 0,1 0,-2 1,-4-1,1 1,-2-1,1 2,-1-2,3 2,-3-1,0 0,2-1,15 4,-13-3,0-1,-4 0,1 0,0-1,8 0,2-3,-8 2,2-1,0 0,1 0,2-1,-5 2,-3 0,1-1,0 1,3-4,-3 3,-1 1,1-1,5-3,-4 3,-2 2,0-1,4-3,-4 3,-1-1,-1 0,2 1,-2-1,1-1,0 1,5-6,-5 6,1 0,-1 0,1 0,0 0,1-1,0 1,0-2,-1 0,1-1,0-3,-2 5,0 1,0 0,-1 0,1 0,-1 0,1-1,0 1,0-2,-1 0,0-1,0 1,2-5,-2 6,0 1,0-1,0 1,0 0,0 0,0-1,0 0,0 0,-1-1,1-2,-1 1,1 1,-1 1,1 1,-1-1,0 0,1 1,0-4,-1 4,1-1,-1 0,1 0,0-1,-1 1,1 0,-2 1,-2 2,0-2,-1 1,0-2,0 1,0 1,0-1,1 2,-2-3,1 3,1 0,-2-1,-1 1,-5-3,7 3,-1 0,1 0,-11-1,9 2,0 0,0 0,1 0,-10 0,10-1,-1 1,0 0,-1-1,0 1,0-1,-11 1,8 0,4 0,0-1,0 0,-6 0,8 0,-1 0,0 0,1 0,-1 0,-1 0,-8-2,7 2,1 1,-1-1,0 1,0 0,-19 1,18 1,-6 2,8-1,-1-1,-1 1,0 1,2-1,0-1,1 1,0 0,1-1,0 0,0 1,-1 0,-3 1,4-3,-1-1,2 1,0-1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2471 1151,'45'-16,"-41"15,-1 0,1-1,0 1,1 0,0-1,0 1,-1-1,0 2,10-5,-11 5,-6-1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2532 1110,'15'-1,"-11"0,0 1,3 0,-4 0,2 0,0 0,-2 1,1-1,-1 1,0-1,2 2,-2 0,1 2,0-1,-9 11,1-9,1-1,0-1,0 0,0 0,0 0,1 0,0 0,-2 2,2-2,-1 0,1 1,-3 3,2-5,-3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990,'3'-21,"-1"13,0 5,-1 0,1-1,0-1,0 2,2-3,-2 2,0 0,1-1,0 1,1-1,20-30,-13 14,-7 12,0 3,4-3,-4 6,-1 0,0 0,0 0,-1 0,1 1,-1-3,0 2,-5 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776,'35'-7,"-31"6,0 1,-1 0,1-1,-1 2,1 1,0 2,-3-1,-1 1,0 0,0 3,-4 23,3-26,-1-1,1 0,-6 4,-1-3,0-6,2-2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1203 1490,'-18'14,"17"-8,0-3,1 0,-2 3,1-1,0 0,1-2,-1 3,1-3,0 1,1 0,-1 1,1 5,-1-6,1 5,3-2,1-3,2 0,1-3,0 1,0-1,-5-1,7-1,-3-1,-3 1,4-2,-5 1,2-2,-1 2,-1-1,0 1,0-1,0 0,1-1,2-5,1 2,-4 4,-1-1,3-1,1-2,-2-6,-3-6,-2 7,-1 2,-3-3,3 9,0-1,-2-3,-5-1,1 3,4 4,-1 0,-3 2,5 0,0 1,0-1,-1 1,0 0,0 0,-4 1,5 0,-2 2,2-2,0 1,0 2,1-2,1 0,-3 7,5-2,1-5,2-3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2078 790,'-3'37,"6"-35,0-2,0-1,2 0,-1-2,0 2,1-3,-2 1,-3 0,0-1,-1 0,-2 0,0 0,-1 1,1 0,-1 0,3 0,4 3,0-1,0 1,2 0,-1-1,-1 0,0 1,0 0,2-1,0 1,-1-1,0 1,0-1,0 1,0-1,-1 1,-8 1,-3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2116 767,'1'15,"-1"-10,1-2,-1 0,0 0,1 1,-1-1,2 0,-2 0,3 0,0-3,0-2,0-1,0 1,1-1,-2-1,1 0,-3 1,1-2,-1 1,0 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2146 717,'1'23,"-1"-14,0-4,0-1,-1 11,1-12,-1 0,1 0,-1 1,1 1,-1-2,0 0,3-6,1-1,0-1,0 0,-1 2,2-1,1 1,-2 2,0 2,-2 2,1 0,-2 0,0 0,4 1,-1-4,1-2,-2-1,1-1,0-1,0-2,-3 3,0-4,-1 5,0-1,0 1,-2 2,-3 16,4-7,1-5,-1 2,1-2,0 1,2-1,2-3,3-1,-3 0,1-1,0 0,-1 0,0 0,0 0,-1-1,1 0,-2 0,-1-1,2-3,-2 3,-1-1,0 2,1 12,1-5,0-1,-1 0,1 0,0 0,0 0,-1 0,1 0,-1 0,0 1,2-7,1-8,-1 5,-1 2,0 0,0 0,0 1,1-1,1 1,0 0,1 1,1 0,2-1,-3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709,'2'14,"-2"-11,0 0,1 14,0-12,-1 0,0 3,0-2,0-3,1 0,-2-6,-2-12,1 8,1 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2330 717,'-4'27,"4"-24,3-2,0-3,1-1,-1 1,1-2,0 2,-1 0,0-1,0 1,0 0,0-1,-15 12,6-2,1 4,2-2,1-6,1 0,-1 1,1-1,-1 1,1-1,1 1,-1-1,2 0,2-4,2 1,5-6,-6 3,0-1,-1 2,0-1,3-5,-5 5,2 0,-1 0,-3 14,2-3,-1-5,3-2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659,'0'25,"-2"-18,0-3,1-1,4-7,1 1,0 0,-1 1,0 0,1 1,-1-1,0 2,-24 31,13-25,4-2,8-5,2-1,-3 0,3-1,-3 1,2-1,-1 0,-1 2,-3-2,-1 6,0 0,-1 0,-1-1,1 1,0 0,-3 2,1-3,0 3,0-1,-7 10,8-10,1 1,1-2,0 0,4-3,12-10,-1-1,-5 5,1 0,-5 3,-1 1,-1 0,0 1,-7 3,0-1,0 1,0 0,1-1,0-1,0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733,'-1'18,"1"-14,0-1,0 0,0 1,0 1,0-1,0 0,1-1,-1 0,3-6,0-1,-1 0,1-3,-2 0,0 3,0 1,-1-4,0 4,-1-9,0 4,0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699,'15'-4,"-12"3,0-1,0 0,0 1,2-1,-1 0,3 0,-4 1,-7 2,0 0,0-1,0 0,1 0,-1-1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2433 668,'7'20,"-7"-13,0-4,0 1,0 1,-1-1,0 0,0-1,0 0,1 0,4-10,-2 1,0 0,-1 0,1-2,-1 4,0 0,-1 1,1 0,0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658,'5'15,"-6"-12,0 0,-2 6,2-5,0 0,0 0,-1 0,-3 3,3-4,-2-1,-6 4,4-3,4 0,3 0,5-4,3-2,2-2,-3-2,-5 4,1 1,-1-1,0 2,2-4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1220 1480,'24'1,"-20"-1,3 1,-4 0,0 1,-2 1,-2 2,-1-1,-1 0,1-1,-2 2,2-2,-2 1,-2 0,3-2,0 0,-1 1,1-1,6 1,8 0,-7-3,-1 0,0 0,2-1,6-2,-8 3,0-1,1 0,5 2,1 2,-14-2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2447 725,'-1'34,"2"-37,0-1,0 1,2-6,0 4,0 3,0-1,2 0,1 2,-1 2,-2 1,-1 1,-3 0,1 1,-1-1,0 1,0 0,0 1,-1-1,1-1,0 0,-2 1,2-1,-1 0,-1-2,0-4,1-2,2 2,0 0,0 0,0 0,1-1,0 1,3-2,1 2,-1-2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1451 600,'2'14,"-2"-11,0 0,0 0,0 0,-1 1,1 0,-1 1,1-2,0 0,0 0,-1 2,1-1,-1 0,1 0,0 0,0-1,1 0,1 0,1-1,-2 1,2-1,0-1,0 1,0-1,0 0,0-1,0 1,1 0,-1 0,0 0,0 0,0 1,1-1,-1 0,0 0,2 0,0-1,-2 2,1 0,0-2,-1 2,7 0,-6-1,0 0,0-1,1 0,0 0,1 0,-2-1,-1 1,0-1,4 1,-3-1,0 0,1 1,-1-2,2 0,-3 0,2 0,-1 0,0 1,7-5,-6 4,-1 0,3-1,-3 1,1 0,-2 2,0-1,3 0,-3 0,5-2,-4 2,-1-1,-4-1,-1-5,-3-3,2 7,0-4,0 4,-1-1,0 2,1 0,-1 0,-1 0,2 1,-1 0,0 1,-7-2,-4-3,4 1,7 3,0 0,-1 0,0-1,1 3,-12-4,9 4,2 0,0 0,1 0,0 1,0-1,-1 1,-5 1,2 0,2 0,-1-1,2 1,-2 1,0-1,3 0,-4 0,3-1,1 0,-12 0,13-1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 1379,'-16'17,"16"-13,-1-1,1 1,1 13,0-14,1 0,1 0,0 0,0-1,0 1,0-1,1 1,-1-1,0-1,1 2,-1-2,1 2,0 0,-1-1,0-1,2 0,-2-1,4 0,-3-1,2 1,0 0,-2-1,-1 1,1 0,0-1,0 1,-1-1,1 0,1 0,-2 1,4-2,-4 2,6-2,1 0,-2 1,1-2,-5 2,1-1,-1 1,0-1,1 0,0-3,-3 2,-1 0,0 0,2-22,-7 15,-1 2,0 1,3 4,-1 0,-1-1,0 1,-3-2,3 2,1 2,-1 0,0 1,0 0,-1 0,1 1,-1 0,-3 2,4-1,-1 0,0 0,1-1,-7 2,5-3,0 0,1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 1381,'-13'-17,"11"13,1 1,-1-4,1 3,-1-4,0-1,0 0,0-10,0 1,0 3,2 5,0 2,0 1,0-2,0 2,1 0,-1 2,1-8,0 5,0 0,0-6,0 8,0 1,2-11,-1 2,4-9,-4 13,2-7,2-5,-3 12,3-5,-4 9,0-1,2-3,-3 6,1 0,0 0,0 0,0 0,0 1,-1-1,1 0,-1-1,1-5,0 6,-1-3,0 3,4-5,-1 2,-3 2,2-1,-3 1,4-4,-3 3,2-2,-2 5,3-7,-1 1,-2 3,0 3,0 0,0 0,0 0,1-1,0-1,3-5,-2 6,-1-1,1-4,0-3,1 3,0 1,-1 2,-1 2,0 0,0 1,0-1,0 0,0 0,0 0,0-1,-1 1,1 0,0 1,0-1,0-1,2-1,-3 2,0 1,-3 0,1 0,1 0,1 8,-2-1,-2-2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369,'11'14,"-10"-11,3 5,-1-5,-1 1,1-2,2 2,-2-2,0 1,0 0,0-2,0-1,3-3,-3 2,6-4,-5 4,-1-1,4-2,-4 1,3-1,1-2,0 0,-3 2,-1 1,1-1,7-1,-7 3,1 0,1-2,2 1,-5 2,1-1,-5 6,-1 0,-1-1,-5-1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760 1540,'16'-4,"-12"3,-1 1,0 0,1 0,-1-1,8 0,-8 1,4-1,-3 0,-1 1,3-2,0 1,-3 0,0 0,4-1,-3 0,3 1,-2 1,-2 0,0 0,0 0,0 0,0 0,0-1,6 1,-6-1,6 0,-6 0,0 1,1 0,0 0,3-1,-3 1,-1 0,4 0,-3 0,0 0,0 0,0 0,0 1,1-1,1 0,-1 0,2 1,3-1,-5-1,5 2,6-2,-11 1,5-1,-1 2,-5-1,4 0,-5 0,1 1,6 0,-5 0,5 0,-6 1,5-1,-5 0,11 4,-2-3,3 2,-7 0,-5-2,6 4,-7-3,0-1,4 5,0 0,-5-3,4 1,-1 1,0 1,-1-2,-2-2,2 6,-3-6,0 1,2 7,-3-7,2 2,-2-2,1 2,-1-2,1 1,-1-1,0 7,0-8,-1 4,-1-3,-1 3,1-3,-1 0,-2 3,1-2,0 1,0 1,2-3,-8 8,2-5,5-5,-7 6,6-6,1 1,-3 1,-2 0,-5 5,9-6,0 0,-7 4,8-5,0 0,-6 2,6-3,-2 1,2-1,-1 0,0 0,1-1,-4 2,1-1,-1 1,4-1,-1 0,1 1,0-1,6 0,1 0,-1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1069 1740,'-11'32,"9"-27,-1 0,1-1,-1 3,0-4,1 0,-3 2,0 0,1 0,-2 2,1 1,4-5,-1 1,0 0,1-1,4-2,0 0,1-1,4 2,-2 0,4 0,-7 0,0-1,0 0,1 0,-1 1,4-1,-3 0,0 0,-1 0,0-1,0 0,5 1,-4-2,0-1,-3-1,-5 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400,'67'11,"-63"-11,-1 0,5 1,-1 0,-4-1,0 1,2-2,0 2,2-1,-2 0,1-1,3 1,-5-1,0 0,-1 2,0-2,-2 4,-1-6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2798 387,'34'9,"-31"-9,7 2,-5-1,2 2,1-2,-5-1,2 0,0 1,-3 2,-5 3,-2-2,-4 6,4-6,1 0,-5 2,-2 0,5-3,-2-1,-1 1,-16 2,17-3,-12-1,12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1950,'26'-2,"-21"2,-2-1,0 1,2 0,1 0,-1-1,0 2,-1-3,-1 3,1-1,-1-1,0 1,0 0,6-2,-6 2,2-2,-2 2,2-2,-1 1,1 0,-2 0,2 1,-2-1,0-1,5 2,-3-1,-2 0,1 0,6-2,-7 3,0-1,6-2,-6 3,0-1,4 0,-3 1,9-1,-5 0,-1 1,-4 0,5-1,-5 1,2 0,-1-1,5 1,1-1,-6 0,-1 1,5 0,-4 0,0 0,0 0,10 1,-3 0,-7-1,0 0,1 0,11-2,-7 1,7-2,-12 2,0 0,0 0,0 0,-1-1,0 1,1 1,0-2,4 0,-3 1,4-3,-2 1,-3 0,-1 0,5-3,-2 2,-1 0,0 1,-1 1,-1 1,1-1,6-2,-7 2,2-1,2-1,0-1,-5 2,2-3,-2 3,7-8,-6 8,0 0,3-3,0 0,3-4,-6 6,0-2,-1 2,3-4,1 0,-3 4,3-3,1-1,2-12,-6 13,-1 0,3-5,1-1,-2-2,-2 8,3-4,2-4,-4 8,0-1,3-6,-3 6,4-14,-3 2,-2 11,1-10,0-4,-1 12,0-11,-1 11,0-14,0-15,-1 27,1 1,-1-27,0 16,1 9,-1 0,1-10,-1 10,0-12,0 15,0-3,-1 1,1 1,-2-25,1 15,0 12,0-25,0 25,0-12,0 11,0 1,0-9,0 10,-1-14,1 7,0 7,-2-11,1 3,1 9,0-1,-2-20,2 20,0 2,0-21,0 19,1 1,-1-17,0 14,1 1,-1 2,0 1,1-1,-8-138,8 128,-1 7,1 6,0-1,-1-11,1 9,0 4,0 0,1-5,0 3,0 1,0-2,1 3,3-2,-1 4,2 0,-2 1,2 1,-1 0,1-1,-3 2,1-2,-1 1,1 1,0-2,5 1,-2-1,1-1,-5 2,1 0,-1-1,1 0,-1 1,1-1,-1 1,0-1,5 0,-4 0,-1 1,-4 3,-15-2,13-2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511,'21'-4,"-18"3,0 1,0-1,0 1,1-1,-1 1,2-1,-1 1,0-1,3 1,-4-1,1 1,0 0,0 0,0-1,0 0,0 1,-1 0,0 0,8-1,9 0,-14 1,-1-1,-1 0,4 0,-5 0,0 0,2 2,-2-2,3 2,-3-1,1 0,-1-1,5 2,-4 1,-1-2,0 0,0 1,0-1,-6-1,0-3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1739 575,'10'30,"-9"-27,-1 0,1 0,0 0,-1 0,3-7,-1 1,3-5,1-3,-1 3,4-3,7-5,-5 2,-8 8,6-10,-3 10,-1 2,-2 2,0 2,-3 7,-4-6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408,'33'25,"-29"-24,-1 0,1 1,-2 1,-2 1,0-1,-4 6,2-5,0 1,0-1,-3 8,3-7,-4 6,2-7,1 1,-1-1,1 0,-7 12,6-11,-5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532,'92'-4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2653 470,'3'40,"-3"-31,0-1,0-5,-1 1,1 0,1-1,-2 0,0 0,0 0,4-5,2-4,1-3,-5 6,1-1,1 1,0 1,0 0,0 0,0 1,0-1,1 1,0 1,-2 3,-2 3,0-1,0 0,-1-1,1-1,0 2,0-1,-1 0,1-1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514,'26'40,"-22"-40,0 1,-1-1,0 1,1-4,0-2,0-2,-2 0,-1 1,1 0,-2 2,2 7,0 5,-1-5,0 0,0 1,1-1,1 2,-2-2,3 1,-1-2,0-3,4-2,-4 0,-1 0,2-2,-4 2,2-3,-1 3,2-4,-1 0,-1 4,-1 0,2 0,-4 6,1 3,0 12,1-14,4-3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516,'1'28,"-2"-24,1-1,-1 4,1-3,0 0,1-8,-1 0,-1-7,0 6,1 0,-1-1,1-3,0 6,-1 0,1-2,-1-1,1 2,1 1,3 6,-1-1,0 0,0-2,0 0,1-2,0 0,3-5,-1-2,-3 4,-1 0,0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2786 449,'-4'31,"1"-6,2-19,0 5,0-5,1-1,-1-1,1-1,1 2,-1-2,0 0,0 1,2-12,1-12,-2 16,0-1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2795 506,'33'15,"-30"-16,3-3,-2 1,-2 0,0-3,-3 1,-3 1,0 2,-1 1,1 1,1 0,-4 2,3-1,1 2,0 2,2-2,-1 4,2-3,0 1,0 0,3 12,-1-13,4 2,-3-3,3 0,-3-2,3 0,4-2,-3-1,0-1,-6 0,-8 1,4 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466,'-29'38,"27"-35,-1 2,1 1,0 1,1-3,1 1,0-1,0 0,0-1,3 4,0-4,2 0,-2-2,2 0,-2 0,0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461,'-49'39,"47"-36,2 0,2 0,2 0,1 0,-2-3,0 1,2 1,-2-1,2 0,0 2,-2-1,0 2,-1 1,-1-1,0 0,-1 2,-2-2,0-1,-2 0,-6 1,4-3,8-4,4-3,-2 1,1-5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3151 459,'14'25,"-12"-19,-1-3,-1 0,1 0,2 5,-3-4,0-1,0 5,-1-4,1 2,-2 4,-1-2,1-5,-3 2,0 0,-3-1,2-2,-5 1,5-4,-1-1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2363 625,'14'-5,"-11"8,-1 1,1 3,-2-4,0 2,0 0,-1-1,1-1,2-7,2-3,0 0,-4 4,2 0,2-3,3-2,-3 4,0 0,-2 3,2-3,-2 2,3-2,4-2,-10 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2081 487,'-27'1,"24"0,-2 2,1 0,1 1,0-2,1 2,0 0,2-1,0 0,2 0,4 1,0-2,4 2,-4-3,-2 2,-1-2,2 3,-2 0,0-1,-2 0,1 0,-1 0,-3 0,-1 1,0-3,-1 2,0-2,1-1,0 1,-5 0,0 0,5 0,-1 0,1-1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2118 518,'21'-1,"-17"1,0-1,-1 1,6-1,-6 1,0-1,2 1,-2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2115 549,'55'1,"-49"-1,-1 0,-1-1,1 0,-2 0,-1-2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2266 494,'-2'75,"2"-72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526,'31'4,"-27"-4,0 0,-1-1,4 0,-1 1,-3 0,0-1,1 1,1 1,-2-1,3 0,-1 1,-1-1,0 2,-5 1,-4-1,-1 1,1-2,0-1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2350 563,'38'-3,"-35"3,3 0,-1-1,0 1,2 0,-3-1,-1 1,0 0,-4-3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506,'43'11,"-38"-10,-1 1,2 1,-3 0,0 0,-1 1,-1-1,-1 0,0 0,-2 1,-3 2,3-3,-2 0,1 0,0 0,-1 0,-2 1,1 1,-2 2,-12 9,6-12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625,'-17'-2,"14"3,0 1,-2 2,2-1,2 0,1 0,0 0,0 0,0 0,0-7,2 12,-2-5,3-1,-1 1,1-2,1 2,-1-2,0 1,0-1,-6 3,-1 0,0-1,-2 0,2-2,0 1,0-1,0-1,1 0,0-2,-1 2,1 0,0 1,0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2718 648,'-5'14,"5"-10,1-1,2-2,0-2,0 1,0-3,-1 0,0-1,0 1,-2 0,1 0,0 0,-1 8,0 0,0-2,0 3,1-3,2-3,0 0,1-1,-1 0,0 0,0 0,1-3,-1 1,-2-1,0-1,3 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2787 650,'-3'26,"2"-23,2-7,-1-3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2774 628,'4'19,"-4"-14,1 0,-1-1,0-1,1 1,-1-1,0 1,1-1,2-1,0-5,1 1,3-4,7-4,-2-6,-9 12,2-5,-2 6,-1 0,1 0,0 1,0 0,0 3,-3 3,-6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619,'5'37,"-2"-36,1-3,0 0,-1-1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2845 620,'-12'54,"13"-51,2-4,-3-2,-2-1,0-2,0 2,-2-1,0 3,1 2,0-1,-1 2,7-1,0 1,0 0,1 0,-1-1,6 2,-6-2,3 1,-3-1,0 0,0 0,1 0,3-2,-1 1,-2-1,-1 2,-6 2,-4 2,4-3,-1 0,1 0,0 3,1 1,1-2,-1 4,2-4,2 0,1-4,2 0,2-1,-3 0,2 0,-1-2,0-1,1-3,-4 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615,'32'36,"-29"-37,0 2,-1 2,-2 1,1 1,-1-2,0 0,0 5,-1-4,0 3,1 0,-1-10,0 0,1-5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2920 590,'-3'15,"3"-12,-1 2,0-2,-1 4,2-3,-1 0,-1 8,0 0,1-4,0-4,0-1,0 0,1 0,-1 3,1-3,0 0,1 1,-1-1,0-6,5-14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625,'-9'74,"12"-73,0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622,'-24'28,"23"-24,2-1,3 2,-2-2,2-1,-1 0,0-1,1 0,-1 0,0 0,0 0,-2 2,-7 3,-1-2,3-1,1-1,0-2,0-3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3131 612,'20'25,"-20"-19,-1 0,1-1,-1-1,0 0,0 0,-1 0,0-1,0 0,-1 0,-1 4,-2 1,3-5,1 0,-4 4,4-4,-1-2,0 1,0 0,0-2,-3-3,3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738,'-15'-4,"11"7,-2 0,1 4,3-4,1 0,-1 0,0 1,1-1,0 0,0 0,-1 1,2-1,-1 1,3-1,2-2,0 1,1-2,-1 1,-1-1,2 0,-2-1,2-1,1-1,-2 0,1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2837 757,'-11'-6,"8"10,0-1,0 4,2-3,0 0,1 0,-1 0,3-1,1-2,2-2,-2 0,0-2,0 1,0-1,0 1,-1-1,-2 9,0-1,0 0,1-2,2-1,0-3,1 0,0 0,4-1,-5 0,5-2,-5 2,0 0,2-2,0-1,1-3,-3 1,-2 3,1 1,-7 5,-1 7,3-5,0 0,2-1,0 0,2 0,2 0,0-2,0 2,0-1,-1 1,-11 7,6-9,3-4,2-4,-1 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2929 764,'18'12,"-15"-13,1-1,-2-1,-2 0,-2-6,1 3,-1 2,-1 1,0 2,0 2,0 0,-10 10,10-7,-1 0,2-1,-2 7,4-5,0 0,3-1,-2-1,2-1,1 1,0-1,-1-2,5-1,-5 0,0-1,1 0,-1-1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3065 856,'3'14,"-2"-11,-1 0,1 1,0 2,0-3,-1 0,2 0,1-1,10-6,-10 4,1-3,1-1,2-1,-2 1,2-4,5-8,-5 10,-3 2,0 2,-7 10,1-1,0-1,-1-3,1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741,'-4'47,"4"-42,-1 0,0 1,0 0,1-1,0-2,-1 0,1 0,0 0,-5-19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773,'11'15,"-11"-18,0 8,-4-3,1-3,-2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803,'0'-7,"0"14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3214 771,'-8'-13,"2"15,3-1,-1 1,0-1,-3 3,3-3,1 1,0-1,-1 1,-1 3,0-2,-1 3,4-3,1 0,2 0,0 1,3 1,1 0,-1-3,0-1,0 2,1-1,-2-1,0 0,0 0,2 0,1 2,-2-1,-4 1,-7 2,3-2,1-2,-2 2,-1-1,3-1,0-1,-1-1,1-3,2 1,5-5,-3 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787,'18'1,"-14"-1,1-1,-1 2,1-2,0 1,0-1,1 1,-2 0,-14 2,5 0,1-1,0-1,1 1,-2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3243 814,'19'1,"-14"-2,0 0,0-1,-2 3,2-1,1 0,-3 0,0 1,3-1,-3 1,0-1,0 1,0-2,-18-9,10 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3369 767,'49'7,"-45"-6,-2 2,-1 0,-2 0,-2 1,0 0,-10 9,9-9,-3 3,4-4,-3 1,3-1,0-1,-1-1,1 1,0 0,0 0,-1-1,1 1,-4 1,17-3,-5 0,2 0,-3 0,1 0,-1 0,4 0,2 0,-6 0,5 0,-6 1,0-1,0 0,0 0,0 1,1-1,-1 1,-8-4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672,'-16'53,"16"-50,4 0,0-4,1-6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3180 697,'31'-9,"-35"8,1 1,-2-1,0 2,-2 1,0 4,4-2,1 2,-1-2,1 1,1-2,0 1,0-1,1 1,1 0,2-2,1-3,5-3,-3 0,-2 2,-1 1,1-3,-1 2,1-1,-1-1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3251 642,'-21'44,"20"-41,0 2,0-2,0 1,0 0,0-1,1 0,-3 5,3 0,1-4,3-4,-1-1,0 0,0 0,7-4,-7 4,0-1,-1-2,-2 0,-1 1,-3-3,0 2,-2-1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3335 1041,'8'17,"-7"-14,1 1,-2-1,1 0,0 1,1 0,-1-1,2-2,0-2,2-3,-3 1,1 1,2-3,-1 1,1 0,-3 1,4-4,-1 3,3-4,-3 2,1 1,-3 0,0 3,3-2,1 0,-3 2,0 1,-3-2,-6 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3213 683,'66'0,"-59"-1,-4 2,1-1,-1 0,-7 0,-5 0,6-2,0-1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3272 662,'-12'37,"11"-33,1 0,-2 5,2-3,0-3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3284 688,'21'12,"-18"-13,1-1,2-3,-2 2,0-1,-1 1,-3-1,-5 2,0 2,-1 0,3 1,-2 1,-4 2,1 2,4 1,2-3,0 1,1 1,1-3,3 0,0-2,1-1,2 1,-2-1,-1 0,0-1,0 1,3-2,-1 1,1-3,-1 0,-2 1,-1-3,0 2,0-1,-1 1,-1 12,0-4,-1-1,1 0,-2 3,0-2,1-1,1 0,-1 0,0 0,4-12,-1 3,-1 1,1 1,0 0,3-4,-3 5,2 1,0 1,0 0,-1 1,0-1,0 2,0 0,0-2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764,'-3'12,"0"-2,3-7,-1 2,1-2,-1 0,1 3,0-3,0 1,1-1,2 0,0-2,0-1,0 1,0 0,0-1,1 0,1-4,-2 2,0-4,-2 3,0-1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3127 786,'29'25,"-30"-21,-2 0,-1-2,1 0,-6 2,3 0,3-2,-1 0,1-1,-5 2,5-3,-2 0,2-1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925,'-27'-14,"24"19,-2 2,3-2,1-2,-1 1,1-1,0 4,1 1,3-4,-1-1,2-1,2 0,-3-3,5-1,-5-1,2-2,-2 1,-1 0,0 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931,'-21'1,"17"3,1 5,1-5,1-1,0 1,1 4,1-5,2 0,1-5,0-2,-1 1,1 0,2-2,-3 3,1-2,-1 1,-4 9,2-3,0 0,2-2,2 0,0-2,4-3,-4 1,-2 1,2 0,1-1,-3 1,0 0,1 0,3-4,-6 3,-1-1,0 0,-1 1,-4 6,0 1,2-2,0 2,0 1,1-1,2-1,0 0,4 1,1 0,-3-1,1 0,-15 15,11-25,2 1,3-6,-1 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944,'53'-14,"-56"13,-3-1,2 1,0 0,1 1,0-1,-2 1,2 3,0-1,-1 0,-1 8,4-7,1 2,-1-2,1 4,0-4,0 2,1-2,0 0,0 0,2-1,0-2,3-4,-4 1,0 0,1 0,-1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918,'38'10,"-38"-6,-1-1,-2 2,0-2,-1-1,0 1,-1 0,2 0,13 3,-6-4,0 0,-1-1,1-1,-1-2,0-2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912,'-6'31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1431 1527,'-33'8,"27"-5,1 1,1-1,0 1,0 1,2-2,-1 3,2-3,-2 4,3-4,0 0,4 0,-1-2,2 0,-1-1,0 0,-1 0,3 1,-1 0,-2 0,0 0,-1 2,-2 1,-1-1,-2 0,-6 5,5-4,-1-1,1 1,-1 0,-3 1,3-3,1 0,0-1,1 0,0 0,0 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951,'2'0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126 848,'68'-12,"-59"12,-5-1,1 1,0-1,3 1,-4 0,2 0,-1 0,-2 0,1 1,1 0,-2-1,0 1,-7 1,0-1,-1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203 865,'3'20,"-4"-13,1-3,0 1,-1 1,1 1,-1 4,0-1,0-5,0-1,1 1,-1 0,1 0,-1-1,0 6,1-7,0 1,-1 0,-4-13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253 887,'23'-5,"-19"4,-1 1,0 0,0 0,0-1,0 1,1 0,-1-1,0 1,-6 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271 880,'-13'26,"11"-20,2-3,0 3,-2-1,2-2,-1 0,2 0,-1 0,0 0,2 0,-2 0,0 0,10-2,-5-2,-1 1,3-1,1-1,-5 1,0 1,0-1,0 2,0 0,-3-5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340 979,'-1'37,"1"-28,0-2,0-2,0-2,-1 1,1-1,-5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1053,'-25'9,"23"-5,0 1,2-2,1 1,-1-1,2 4,1-3,0-2,1 1,2-1,-2 0,1-1,-1 2,0 0,0 2,-1 1,-3-2,0-1,0 1,-2 1,-2-1,-1-2,0 0,0 0,2-1,0 0,-3 0,3 1,-2-1,1 0,-7 1,5-2,3-2,-1-4,4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351 842,'-3'94,"4"-97,-2 0,-1-2,-1 2,1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418 926,'-14'23,"12"-20,-2 4,1-4,-1 3,1-4,-1-1,-3-3,4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480 957,'7'44,"-6"-37,-1-2,0 7,0-6,-1-2,1 0,0 0,-1 0,1-1,-1 2,0 0,0-2,1 0,-1 0,0 0,1 0,-5 11,-2-8,4-7,1-3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1423 1599,'51'-6,"-47"7,-1-2,0 1,1 0,4-1,-5 1,0 1,-1 2,-2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1102,'-4'38,"4"-34,0-1,0 2,-1-2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434 1077,'2'0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1115,'5'28,"-5"-25,0 0,3-5,-1-2,0-1,0 0,-1 1,0 1,2-1,-1-1,5 0,-3 1,2 0,-3 2,0 2,-2 3,0 1,-1 2,1 1,-1-4,0 4,0-4,0 0,0 2,-1-1,1-1,3-4,-2-2,0-2,0 0,0 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521 1103,'-3'88,"3"-82,0-3,0-7,0-4,0 1,-1 1,1 2,-1-2,1 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516 1123,'27'-15,"-24"16,-1 2,0 1,-2 0,0 1,0-2,-1 0,0 3,1-3,-4 3,1-2,1-1,4-7,0 1,1-2,2-5,-3 6,-1 1,2 0,-1-1,-1 1,1 0,1 8,-3 6,1-8,-1 0,0 1,0-1,1 1,-2-1,4-3,0-6,-1 1,1-4,-3 5,1 1,1-3,-2 3,2-2,0 1,2-2,-2 9,-2 3,1 3,-2 5,0-4,1-6,0-1,-1 2,2-2,2-5,1-1,7-11,-8 9,1-4,0-3,-2 9,2-8,-3 7,0-1,1-7,-2 7,0 2,-2 13,1 0,0-6,1 0,-1 3,0 0,0-1,0 2,1-5,0 0,0 1,0-1,0 0,0 3,1-3,5-1,-3-3,0-1,3-1,-3 0,-1 0,3-3,-3 0,-1 3,1-3,-2 1,-1 2,-2-1,-2 2,2 0,-3 0,0 0,1 1,1 1,1 0,-6 0,3 0,3 1,7 2,1-3,1 0,-3 0,3-1,-3 0,1 1,0-1,-1 1,1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571 838,'30'-3,"-27"3,0 0,0 0,0 0,0 0,0 0,0 0,1 0,0 1,0 0,-3 2,0 0,0 2,-1 0,-1 0,1-2,0 1,0 4,0-2,0-3,1 3,0 2,-1-3,1 0,0 11,0-11,-1-2,1 2,-1-1,0 1,-1-1,-1 0,1 2,-1-3,-1-3,-9-7,7 5,-8 1,5 0,-20-1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533 806,'-9'19,"6"-15,-2 1,3-2,-1-1,1 1,0 0,0 1,-3 4,-2 5,5-9,-1 0,1-1,0 0,1 0,-1 1,-1 3,1 2,0-4,1-1,-1 5,0-3,-2 1,2-3,-1-2,-3 3,3-5,0-2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464 781,'23'42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570 773,'7'23,"-6"-19,-1-1,0 2,0-2,1 0,-1 0,1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821 981,'-17'5,"12"-3,2-1,-1 1,0 0,-1 2,2-2,2 1,-2 2,2 1,1-3,0 2,0-2,0 2,0-1,1 0,0 0,0-1,-1 0,2 0,1 0,0-1,1-2,-1 0,5 1,-4-1,1 1,-1-1,1-1,1 0,-3 0,0 0,1 0,0 0,-1 1,2 0,-1-2,-1 2,0-2,3 0,-3-1,-1 0,1 0,-2 0,1-7,-2 6,-1-3,-1 2,1 1,-1 1,0 0,-2-1,-2 0,1 0,0 2,1 0,0 1,1 1,-7-1,5 1,2 1,-2 0,-1 1,3 0,0 0,-1 0,0-1,-4 4,1-3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1481 1542,'20'8,"-15"-7,0 0,1 1,2 1,-4 0,0 1,4 3,-4-1,-4-3,0 1,-6 5,0-2,-4 1,1-2,-3 4,7-6,2-1,-1 0,1-3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844,'-14'14,"11"-8,1 0,1-3,0 0,1 0,-1 0,0 1,1-1,0 0,0 0,0 1,1 2,1-3,0 2,1 0,0-2,-2 0,4-1,0-3,0-2,-2 0,0 0,3-5,-3 4,2-1,-2 1,1 1,-1-3,-1 3,1-2,-3 1,1 1,-1 0,0-1,0 1,0-4,0 0,0 3,-6 2,3 2,-1-1,1 0,-2 1,-1 0,1 2,1-1,0 1,-5 2,-1 0,4-3,1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105 895,'-54'24,"54"-19,-1-1,1-1,2 0,-1 0,2-1,2 0,-1 0,-1-1,0 0,0 0,1 3,0 0,-3 3,0 1,-1-5,-1 3,1-3,-3-1,0-1,-10 2,8-3,2 0,1-6,2 2,1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123 916,'41'10,"-38"-11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124 943,'51'-4,"-48"7,-7-1,-5-2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 1040,'20'138,"-18"-117,-2-11,2 1,0 12,0-3,-1-11,0 1,-1 0,3 5,-3-4,1-7,0 1,-1-1,0 6,1-5,-1 0,0 7,1-8,-1-1,2 0,-2-7,-1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 1344,'30'-4,"-25"2,0 0,0 0,-1 0,0 1,0 0,-1 0,0 1,0-1,-7 6,1-3,-1 0,1-2,0 0,0 4,3-1,-1 5,0-3,1 3,0-3,0 0,0 0,1 9,0-6,-1 0,0 5,0-7,1 0,-1 1,-1 8,1-9,0 3,-1-5,1 0,-1-1,0-8,0-3,0 0,0 0,1 1,-1-2,0 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 1385,'2'0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 1378,'9'17,"-8"-13,1 4,-1-5,1 1,0-1,0 0,0 1,1-5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 1322,'18'41,"-22"-38,0-1,1-1,-1 0,-2 1,3 0,2 4,1-2,0 1,0 0,1 1,-1 0,1 0,-1 1,1 2,0-5,0 9,0-8,-1 0,0 1,0 2,0-5,1 3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1355,'4'51,"-6"-46,-1-2,1 0,-1-2,0 1,8-5,-1-2,0 0,3-5,-5 7,3-4,-2 4,0 1,-1-1,-5 3,-2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1442 1515,'5'22,"-1"-17,-2-1,3 1,-1-3,1 0,-2-3,0-1,-1-1,2-3,-2 2,0-1,-1-1,1-6,-2 4,-1 0,-1 2,-1 2,-1 1,1 1,-1 2,1 0,1 3,2 0,0 4,0-4,0 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1319,'-14'39,"10"-31,2-4,1 0,-4 4,3-3,-1-1,1 0,1-1,-3 3,-2-7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1326,'0'44,"0"-39,0 0,0 1,0 1,0 0,0 0,0 5,0-7,-1 6,1-8,0 0,0-7,1 1,-1-2,2-11,-2 12,0-1,1-5,-1 6,-1 1,3 0,5-2,-4 4,5-2,-2 0,1 0,-4 1,3 0,-3 1,0 1,-5-4,-2-1,2 2,1 0,0 8,1-1,0 4,-1-2,0 0,0-3,0 3,1-1,-2 4,0 5,1-10,0 2,-1 0,5-16,-1 0,-1 4,0 1,0 2,2 2,0 2,-1 3,3 2,-2 2,-2-5,1 2,0-2,-2-12,0-8,-1 10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415 1318,'13'53,"-12"-56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1337,'47'-5,"-44"4,1 1,-1-1,1 0,-7 0,0-1,-1-1,1 1,0-2,2 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1303,'-6'16,"5"-13,0 1,-1 0,0 0,-1 6,1-4,-1 3,1-5,0-1,0 1,1-1,-2 1,8-10,-2 3,2 0,-1 1,2 1,-3 0,0 0,0 0,5-1,-4 2,-1-1,-5 5,-6 2,3-3,-5 1,6-2,0 0,1 0,-2 1,-1 1,3-2,0 0,9-2,-3-1,0 0,1 0,1-1,-2 2,-13 16,-20 15,22-27,5-4,7-10,6 0,-7 6,6-8,-3 8,-3 4,-1 5,-2-2,1 1,0 9,0-9,3-1,2-4,6-5,-4-4,-4-4,-4 11,-10-1,1 3,4 0,24-6,-3-1,-9 3,6 0,-7 5,-3 0,2 1,-1 0,-1 2,-2 0,-1 1,0 0,-2 1,0-1,0 0,0 0,-1 1,0-2,0-2,-1 1,1-6,1 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593 1408,'-19'3,"11"4,5-5,-2 2,3-1,0 1,-2 2,3-2,1 0,1 1,2 5,-1-7,1-1,3 3,0-2,-1-1,0 0,-3 1,1 0,-4 0,0 0,-1 0,-1 0,0-2,-1 2,1-2,-1-1,0 1,-1-2,1 0,1 0,0-2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1444,'2'0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1464,'56'-23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672 1403,'33'37,"-37"-27,2-7,-2 4,2-4,-5 3,3-2,1-1,-2 0,2-2,6-1,4-1,-3 0,3-1,-4 1,4 0,-4 1,3-1,2-1,-4 3,-1-2,0 1,-4-3,-2-4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1497,'31'-16,"-27"15,-1 0,0 0,4-3,-2 2,-2-1,0 1,0 0,-9 8,0-4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1575 1543,'4'19,"-3"-12,0-1,-1 0,1-1,-1-1,3 16,-2-14,-1 0,2 2,-1-3,1 2,0-20,-1-11,0 16,-1 1,2-1,0-6,1-1,-1 6,0 5,0 1,-1 0,2 0,-1-1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986,'60'-21,"-56"20,1-2,1 1,0 0,-1 0,11-4,-11 4,0 0,29-8,-27 7,-1 1,0 0,6-2,0-1,-3 0,-2 3,-4 0,3 1,-2-1,0 1,0-3,-6 7,-1-7,0 2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2218 1111,'-2'-15,"32"33,-27-18,0 2,0-2,0 1,1 0,0-1,-1 1,6-1,-2 0,-4 0,0 1,-8-11,14 21,-5-11,-1 0,1 1,-1-1,6 0,-4 0,-2 0,5 0,-4 0,2 2,-3-1,0 1,0-1,1 0,-1-1,0 1,1 0,1-1,-1 0,1 1,2 0,-4-1,1 1,-1-1,0-2,0 6,0-1,0-3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1123,'25'5,"-20"-5,0-1,-1 1,-1 0,1 0,0 1,0 0,-1-1,1 1,1-1,2 0,-4-1,1 1,-1 0,0 0,1 1,-1-2,2 2,-1 0,0-1,0-1,0 2,-1-2,5 0,-2 0,-1 0,0 1,3-2,-4 2,0-1,-1 2,1 0,1 0,0-1,3 1,-2 0,-1-1,0 0,3-2,-3 1,-1 0,0 0,1 1,-2 0,0-1,0 1,1 0,-1 0,0 0,0-1,4 0,-1 1,-3-1,2 0,0 0,0 0,-2 0,2 1,4-1,-4 0,-1 1,-1 0,0 0,0-1,0 1,0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607 1121,'-22'1,"19"0,-1 1,1 0,-1 1,1 0,-3 3,0 0,2-2,-2 0,1-2,-1 0,3-1,-1 1,1 0,1 1,-1 0,1 0,1 2,-3 4,3-3,1-3,-1 1,1 0,1 0,1 1,1-3,-1 1,3 0,-2-1,2 0,2 1,0-2,3 2,-4-2,-3 0,0 0,0 0,0 0,4 1,-3 0,9 1,-9-1,5-1,-5-1,8 1,-8-2,1 1,-1 0,1-1,0 0,0 0,2-2,0-1,-4 3,2-2,-2 1,2-1,2-2,-4 4,0 0,2-3,-2 3,3-3,-2-1,-1 1,-3 1,1-8,-1 7,0-4,0 5,-1-3,-3-1,1 3,0 0,-3 1,0-2,0 2,3 1,-3 0,-7 0,9 3,-6-1,0 3,5-3,-3 1,4 0,-5 2,5-2,-1 1,-1 0,3-1,-5 2,6 0,0 1,2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710 1163,'48'-19,"-41"17,-1-1,1-1,5-4,-6 5,12-4,-10 4,-1 1,10-3,-8 2,0 0,1 1,-2-1,0 0,0 0,0 0,1 0,12-6,-15 5,0 1,6-1,-5 2,4-1,-6 2,0 0,2-1,-4 2,3-2,-2 2,-1-1,0 0,1 0,-1-1,-3-1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1051 1023,'68'-23,"-72"23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962,'1'36,"0"-31,-1 5,1-3,-1-1,0-1,1 1,-1-2,0-1,0 1,1-1,-1 0,0 1,0 0,-11-11,8 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1062 1043,'52'-16,"-49"15,-5 5,0 0,-5 3,1-2,0-1,1 0,-3 0,0 3,4-3,12-7,-3 1,-1 0,3-1,-4 1,1 0,0-1,0 2,-1 0,1 5,-4 2,-5 5,2-6,1-1,-8 8,7-9,-1-1,0 1,-4 1,4-1,1-3,0 1,6-4,5-2,0 0,-2 1,-3 2,2-2,-1 0,-2 0,3 0,-2 7,-3 1,0 2,-1-1,0 2,1-4,0 0,41-14,-31 3,-4 0,-1 1,-4 4,2-2,-2 0,-2 1,-2 3,-2 0,2 0,-3 2,3-1,-1 3,-1-1,-1 3,0 4,3 0,1-5,1 4,1-3,2 0,6-1,4-4,-7-1,6-4,-4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1233 1051,'54'-6,"-47"6,-4 0,2 0,0 1,-1 0,0 0,-2 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1343 1004,'36'-2,"-33"2,4-1,-4 1,3 0,-2-1,-1 2,0-1,0 0,0 0,0 0,2 0,-2 0,0 1,-8-5,1 2,-2-2,1 1,2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2232 458,'21'0,"-16"0,-1 0,2 0,3 0,-6 0,-4 5,-2-3,0 1,0 0,0 1,0 0,1 0,-4 5,3-5,-1-1,1 0,-3 2,2-3,1 2,0-2,0-3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1648 1594,'51'-1,"-46"-1,0 2,-9 10,-1-11,2-1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982,'-4'44,"2"-33,1-3,-1-4,1-1,0 0,0 0,1 1,-3 4,2-5,0 0,-1 4,1-4,0 0,1-6,0-2,0-1,0 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1035,'2'0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1213 1129,'-52'24,"49"-22,0 1,0 1,0 0,1 0,0 2,1 3,0-3,1-3,0 0,0 1,0 0,2 0,1 0,0-2,2 3,-1-3,0 0,2 0,-3-2,2 2,-1-1,3 0,0 0,0-1,-4 1,7-2,-7 1,0-2,1 2,0-1,0 0,0-1,5 1,-5-1,-1 1,0-1,3 0,-2 0,-1 1,2-3,-2 3,2-2,0 2,-2-1,1 0,0 0,-1-2,-1 1,0-2,-1-3,-2 0,0 4,-4-2,0 3,3 0,-3 0,2 2,-4-2,-1 0,4 1,-6-1,3 2,-64 6,52 7,12-7,-10 5,8-4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1340 1341,'304'13,"-298"-13,-1 1,2 0,-2-2,7 1,-5-1,-3 1,3-1,-1 1,1-1,-2 3,-2-2,3 1,-3 0,0-1,0-1,1 2,5-1,-1-1,-3 1,-2 0,0 0,5 1,2 0,-6-1,-1 0,0 0,0 1,1 0,-1 0,1-1,-1 0,2 0,-2-2,0 2,3-1,-3 0,2-1,-2 1,0 0,1 0,-1 1,0-2,1 1,1 2,-7 2,-3 0,-7 1,4-3,3 0,1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1786 1340,'-2'42,"3"-38,-1 2,0 0,1-1,-1 1,0 0,1 4,0-5,1 6,-1-5,1 8,-1-9,1-1,-1 0,0 4,0-5,1 2,-1-2,3 7,-3-6,1 3,0-3,-1-1,0 0,3 4,-1-4,0 0,0 0,1 0,-1-1,0 0,-1 1,3 0,-6-8,-3 2,-1-2,1 2,1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1853 1491,'78'-21,"-73"20,0 1,4-2,-1 1,-3 0,0 1,-2 0,-11 2,3-1,-1-1,-7-2,9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1425,'7'63,"-6"-55,-1-4,0-1,0 0,0 1,0 1,0 1,-3-12,2 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1893 1497,'16'-6,"-9"4,0 0,-1 0,0 0,-2 2,-6 4,-2-1,0 1,1 0,-3 5,1-2,-1 2,2-5,1 0,-1-2,1 0,0-2,7 0,0-1,0-1,-1 1,2-2,-1 1,1-1,1 1,-3 1,1 2,-1 2,-5 2,-1-2,1 0,-5 3,3-2,0 0,0 1,2-1,1-1,-3 5,0-2,9-15,0-1,15-14,-17 22,-1 5,-3 2,1-2,-1 2,1-2,-1 2,2-2,7-4,0-4,-4 3,-1 0,2-2,1-2,-2 1,-1 3,-2-2,-2-6,0 7,-1-1,-3 2,2 4,-7 10,7-8,1 0,0 1,5-3,3 0,1-2,-3 0,-1-1,3-1,-3 1,2-1,-1 1,1 0,-1-2,0 1,-2-1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1486,'2'0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1479,'-7'95,"9"-98,-2-3,1 1,0 0,0 1,-1 1,1 0,0 0,-1 0,1-9,0 9,0 0,1-1,2-1,0 2,0 0,2 0,-3 2,2 0,0 0,2 0,-4 2,1 0,-10 1,2-3,0 0,-2 0,2-1,1-1,0 1,1-1,0 0,4 10,1 1,-2 0,-1-5,0 3,0 0,0 0,-1-3,0 1,0-1,4-3,1 0,14-1,-14 1,0-1,0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1689 1548,'35'24,"-32"-23,5 2,-2-1,-3 0,-2 1,-4 2,1-2,-1 0,-4 4,3-3,-3 3,2 1,3-5,0 0,-1 0,-3 3,5-3,-4 1,2-4,0-2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2055 1513,'2'0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1479,'65'-4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2127 1438,'-14'31,"10"-25,2-3,1 0,-1 1,3-1,2-1,0-1,2 0,-2-1,-2 3,-3 0,-2 3,2-1,-1-2,1 0,-1 0,0 0,2 0,1 0,4-1,4 0,-3-1,-2 1,0 0,-3 1,-4 4,0-4,0 0,0-1,1 0,0 0,0 0,0-1,0-1,1-4,1 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2066 1493,'10'41,"-7"-41,-4-13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2175 1441,'0'14,"0"-11,0 0,0 1,-1-1,1 0,-1 0,-2 0,0-2,-5 1,5-1,-3 0,3-1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2128 1474,'12'2,"-5"-4,-4 1,4 0,-4 1,4 0,-4 0,0 0,1 0,1 1,-2 1,-3 1,-1 0,-3 0,1-1,-1 2,0-2,0-1,1 0,0-1,-2-1,1 0,0-1,1 1,3 7,-2 2,-1 0,0-1,0-2,-1 0,2-1,-3 1,3-2,-1-1,7-5,3-2,-4 3,0 0,0 3,0 0,1 3,-4-1,1 0,-2 20,-1-12,2-8,0 0,0-18,0 7,0 2,0-5,0 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1506,'39'-13,"-36"11,0 0,-4 5,-9 7,7-8,-2 4,-2 4,2-5,1-1,1-1,1 2,0-2,0 0,7-5,-2 0,0 0,1-2,0 1,0 0,-1 0,1 1,0-3,-1 3,2-1,-2 2,0 2,2 0,-2 5,-1-2,-2-1,-2 2,0-2,-1 1,-2 1,2-3,1 1,-1-1,1-5,-3-3,4 2,0 1,4 1,1 1,1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2281 1494,'21'-1,"-18"0,1 1,-1 0,0 0,-6-33,12 65,-2-32,-1 0,0 0,-3 0,6 1,-5-1,0 0,0 0,1 0,11-1,-11 1,5-1,-5 0,0 0,-1 1,7-1,1 1,-7 0,0-1,-1 1,0 0,0 0,0 0,-8-5,15 11,-3-6,-4 0,6 0,-6 0,-1 0,2 0,-2 0,0-1,0 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1469,'16'2,"-11"-3,0 0,4 0,-4-1,0 1,2-1,-3 2,1 0,-1 0,-3-5,0 10,-5-3,-9 2,10-4,-5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2586 1505,'34'-8,"-31"8,2-3,-2 2,0-1,-6 0,-1 2,-1-1,2 0,-1-1,3 6,1-1,-1 14,1-13,0 1,0 1,0-3,0 1,0 0,1 0,-1-1,2 0,1-5,2-2,-1-1,-1-2,0 3,-1-1,3-10,-2 9,-1 1,8-7,-8 9,0 0,1 0,-1 0,1 2,-3 4,-2 2,1-1,-2 4,2-5,0 0,-2 6,0 2,-1 0,1-8,2 0,3-11,3-7,-3 11,0 1,0 0,3-4,-2 5,2-2,1 0,5 3,-10 4,-1 2,-1-2,0 4,0-4,0 2,0-2,0 1,0 0,-2 1,-3 1,5-3,-2-6,2-10,2 2,-1 8,-2 9,1-3,0 2,-1-1,0-1,1 0,-2 2,0-1,-1 3,2-4,0 0,8-8,-2 1,-1 1,0 1,0 0,-3 5,0 0,1 0,0 1,0 0,1-1,2-2,0-2,-1-1,3-1,-2 0,-1 2,5-6,-5 5,2-1,-3 0,1-3,-2 2,0-1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1645 1499,'6'24,"-6"-21,-1 1,1-1,0 3,0-3,0 0,0 0,0 0,0 0,0 1,0 0,0-1,0 0,1 0,-1-6,0-2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2732 1475,'-29'34,"27"-31,1 0,0 0,-1 0,8-3,-2 0,-1 0,0 1,1 0,-2 2,0 1,-2-1,-3 4,0-4,-2 1,1-2,1 1,4-6,2 0,0-1,6-5,-5 3,4-7,-6 10,0-1,3-1,-3 2,1 2,0-1,3-1,-2 3,1-1,-1 0,-1 1,-7 0,-1-5,2 2,1-1,0 0,-1 4,1 4,0 0,1 0,0-1,1 7,0-5,0 1,0 0,1 3,0-2,0-3,0-1,1 2,0-1,0 0,1-1,0-1,-1-6,0 0,1-8,-2 9,-1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2772 1465,'2'0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1451,'-17'31,"16"-26,1-2,0 0,2 0,0 0,-4 2,0-2,0 1,0-1,1 0,-4 3,2-3,-1 0,-2 2,1 0,4-2,5-3,0 0,4 0,-5-1,0 1,2 0,0-1,0 2,-2-1,1 1,-1 0,-3 4,-3 0,-7 8,8-10,-1 0,0 1,-1-6,7-7,-2 5,1 1,0-2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2860 1425,'0'43,"-1"-40,0 2,-2-2,-4 1,0-2,3-2,1-1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1489,'23'-6,"-19"6,1-1,-1 1,-1 1,0 1,0-2,-1 3,-5 1,-7 1,0 3,7-6,1 1,-2-1,-2 3,4-2,-1-2,6-5,-1-3,-2 4,0-1,-2 1,1 6,0 1,0 0,1 0,-1-1,0 0,1 0,-2 3,-1 2,2-2,-2 2,2 2,0-7,1 1,0-12,0 3,1-3,-1 5,0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2833 1524,'-6'33,"5"-37,0-1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1540,'39'-15,"-32"14,-4 0,0 0,0 0,1 1,-1 1,0 1,2 2,-4-1,0 0,-2 1,-1 0,-1-1,1 1,-2 2,1 0,-2 1,-2-2,4-4,-5 2,5-3,-1-1,0 0,-1-3,1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2824 1551,'22'-7,"-13"5,-4 2,-2 0,0 0,0 0,2-1,-2 1,-10-1,-4-2,7 2,0-1,1 1,0-1,2 13,1-8,0 1,0 2,0-1,-1 0,1-1,1-9,1-2,-1 1,0 1,0 1,0 0,-1 0,1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1522,'2'0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2916 1475,'8'18,"-8"-15,0 1,5-7,-13 17,5-9,0-1,0-2,0 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1768 1559,'-1'21,"2"-17,-1-1,0 1,0 1,0 6,1 4,-1-8,0-1,0 0,1 0,-1-2,0 1,0 0,0 4,-1-2,0-4,1-8,-2-5,1 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2902 1528,'15'-2,"-12"2,3 0,0-4,-6 8,3-5,0 1,-3 5,-4 3,3-5,-1 2,2-2,-1 1,1-1,-1 0,2-6,-1-1,0 0,0 1,1 0,-1-2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2965 1477,'-14'41,"17"-44,2 1,6-2,-7 3,-1 0,3 0,-3 1,-4 6,0-1,-2-1,0-1,-2 1,0 1,0-1,1-1,1-1,0 0,9-1,2-1,-5 0,3 0,-2-1,-7 5,-4 1,3-4,-1 3,-1 2,2 0,15-8,-5 0,0 0,-1 0,-2 0,3 0,-2-1,0 0,-4-1,-2-1,-3 0,2 1,0 1,0 2,0 3,3 1,-1 0,-1 4,1-1,0 0,0 7,0-7,0-1,1 0,1-11,-3 17,1-1,1 5,0 5,-2-9,1-6,-3 8,2-8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1483,'15'-5,"-10"4,-1 0,2 1,-3 0,-6-2,9 4,-2-2,0 1,0 0,-2 2,-3 0,-3 3,1-2,-3 6,11-42,-14 69,4-32,-2 3,1-2,0-1,3-2,1 0,4-7,1-1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1499,'23'12,"-20"-10,0 1,-1 0,1-2,2 3,-1-2,6 4,-7-4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1499,'28'16,"-24"-29,-56 63,56-51,6-2,-5 2,-1-1,0 1,6-1,-14-9,10 21,1-13,-2 1,-1 1,0 0,-1 0,-8 0,0 0,2-1,0 0,-1-2,1 2,2-1,0 7,1 1,3 14,-3-11,0-4,0 1,0 0,0-1,0 0,0 2,-1-1,1-2,0 0,-1 0,0 1,-2-3,-2-1,2 0,-2-1,1 0,1-2,0 1,0 0,4-1,7-4,-5 4,2-2,-3 2,1-2,-2 2,0 0,1 0,-1-1,0 1,1-2,0 2,-1 0,2-4,-1 3,1 0,-1 0,-1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3066 1494,'-4'40,"4"-37,2-7,-4 9,3-8,1-3,0 3,4-2,-3 3,6-4,-6 4,1 0,0 0,-1 1,-1 4,6-33,-16 62,4-21,-1-4,2-5,-2 2,-1 0,0 1,2-2,1-1,6-4,0 0,1 0,-1 0,2 2,0-1,-2 0,0 2,0-1,-2 3,0 3,-1-1,0-1,0 0,0 4,0-5,-1 0,0 0,0 0,-2 3,0-1,0-2,-1-4,0 0,1-1,-1-2,1 2,13-7,4 8,-9 0,1 2,-3-1,-4 3,-6 4,1-3,2-2,1 0,-3 0,3 0,-6 2,4-3,2 0,13 0,-5 0,-1-1,0 0,2 1,0 0,-3 0,0 0,-1-5,-2-1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3160 1462,'0'-4,"-10"37,7-32,-4 3,4-2,0-1,16-3,-9 1,-1 0,2 1,1-1,-1 0,1-15,-6 31,4-16,-10 2,3 0,0-1,-2 0,2 0,0 0,0 0,0 1,-1 0,0 2,3 0,-1 6,1-4,-1 4,1-4,1-1,-1 0,0 1,0 1,0 1,-2 14,2-12,-1-4,1-1,0 0,1 0,-1 0,0 1,0 1,0-1,1-2,2-16,-1 8,-1 0,1 1,0-6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1534,'35'5,"-38"-2,-2 1,0-1,1 0,1-2,9-2,-3 1,4-1,-2 1,-5 3,-8 4,0 0,5-4,0 0,12-3,-2-3,-1 1,-3 0,0 1,3 0,1 0,-4 1,3 1,-3 1,-3 1,-2 2,0-2,-4 1,1-2,2 0,-2 0,1 0,1-2,0 1,0-1,0-1,-2-3,2 1,7 7,-1 1,-2 1,-1-3,1 3,0 2,-1 1,-2 5,1-10,-2-2,-2-1,1-2,-1-1,-4-5,7 4,-2-4,2-6,1 8,1 1,1-2,-1 3,2-2,0 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3220 1498,'12'35,"-17"-79,1 100,2-53,1 0,-2 0,-2 5,2-6,5-5,1-1,0 2,0 0,1 1,-1 1,-3-4,2 8,0-1,-1 1,0 4,-1-4,0 5,-1-3,1-3,-1 1,0-1,0 0,1-6,1-3,2-11,-1 9,-1 1,-2 11,2-14,0 5,0 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1499,'15'35,"-12"-36,0 1,1-8,-5 16,1-5,-3 1,1 0,-3 0,1-1,0 1,0 1,0 0,8-6,-1 0,0 0,2-2,-2 3,1-1,-1 2,0 4,-3 2,-1-3,-1 0,-2 2,-3 1,5-4,-2 0,1 0,1 0,4-7,-6 8,1-6,0 0,2-3,0 1,0-1,2 2,0 0,0 0,2 1,3 7,-1 1,-3-3,1 3,-3-10,5 18,-3-9,-1-1,1-15,-1 1,-1 1,1-3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1761 1578,'42'9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1504,'-10'70,"7"-66,0 0,3-8,2 1,0-4,-1 4,0 0,4-2,-2 2,0 1,0 1,0 0,0 2,-3 6,0 0,0-4,0 0,-1 5,-1-2,1-3,1 1,1-10,0 2,0 1,2-1,-1 1,-1 0,4-2,0 1,-1 1,0 0,4 1,-1 0,-4 1,0 1,0 0,3-1,-2 1,-1 0,1 0,-1 0,0 0,-7-1,-3-3,1-3,4 3,-2-7,4 7,0 0,-1 12,1 2,0-3,0 12,1-7,-1-2,0 2,1 1,-1 13,0-16,0 1,-1 19,0-18,0-7,0-2,-4-3,-2-9,2-1,1-2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1446 452,'60'8,"-57"-8,0 1,1-1,-1 0,0 1,1-1,-1 0,0 1,3-1,-1 0,2 0,-1 0,-2-1,1 1,-1-1,0 1,-1-1,1 1,2-2,-1 1,-2 0,2 1,-2 0,0-1,0 1,10-1,-10 1,1-1,4 1,-1-1,-4 1,1 0,3 0,1 0,-5 0,6 1,-5-1,2 0,-2 1,1-1,4 1,-6-1,0 0,0 0,0 1,4-1,1 0,-4-1,-1 1,0 0,3-1,2 0,-2 0,4 0,-7 1,1 0,4-1,-2 1,3-1,-6 1,2 0,2-1,4-1,-8 2,0-1,0 1,4-1,2 0,-2 1,-3-1,-1 1,3-1,-3 0,14-3,-14 3,0 1,-13-1,6-2,-6-7,5 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1821 345,'48'-26,"-45"24,5-3,-4 3,1 0,6-2,-6 3,0-1,5-3,-5 4,0 0,10-2,-8 2,7-3,5 0,-11 3,7-1,-8 0,0-1,-1 2,7-1,4 0,-3 0,-7 0,8 2,-6 0,0-2,-1 3,0 0,-1-2,8 1,-7 1,0-1,7 0,-8 1,29-1,-23 0,-7 1,8-3,-6 3,0-1,-1 1,0-1,5 2,-1-4,3 3,-7-1,-1-1,-1 2,3-1,-4-1,-1 2,0 0,4-3,-3 3,3-1,-3-2,1 2,-1-2,-15-2,4 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2513 277,'0'-6,"-20"50,23-54,-52 88,51-90,26 16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287,'-15'7,"12"-5,-1 0,-4 2,5-2,-5 1,0 3,4-2,1-1,3-6,-5 12,4-6,-3 2,2-2,1 2,0 0,2 1,-1-3,1 0,1 0,0 1,-1-1,1 0,-1 0,1 0,1 1,1-1,-1-2,0-1,0-1,0 0,2-1,0-1,1-3,-2 2,-1 3,0-1,0 1,0-1,-6 3,-1 3,0-3,0 4,1-3,-4 3,4-4,0 1,-5 2,5-3,-4 3,2 0,6-9,-6 13,-4 12,11-11,-1-6,0 1,2-1,0 0,1-1,0-1,1-1,-1 0,0 0,3-2,0-1,-2 0,-1 1,2-2,-3 4,0-2,-10-6,3 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2567 372,'13'8,"-9"-8,1 2,-2-2,1 1,1 1,-2-1,1 0,-1 1,-4-5,-1 0,0 0,-1-1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2664 370,'9'-18,"-38"85,34-67,-1 1,-1-1,3-1,-2 0,-1 0,-2-2,-6 1,0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2707 311,'-7'29,"11"-31,-7 82,6-80,7-4,-5-3,-3 3,0 1,0-1,-1 1,-1-1,3 2,-4 5,0 1,1 0,0-1,1 1,0-1,1 1,1-2,5-7,-12 9,7-5,1 0,3-3,-3 0,-1 2,0 0,-1-2,-6-3,1 0,1 1,0 2,4-2,-6 9,1-4,-1 1,1 4,0 0,1 0,1-1,-1 1,-1-3,0 0,2-4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2811 368,'-19'19,"18"-16,2 0,2-1,1 1,-1-2,0 0,0 0,1 0,-1 0,-2 2,-5 0,0 0,0 0,0 0,-2 2,4-2,-5 4,3-3,-1 0,2-2,5-9,-5 14,0-6,0-1,12-7,-6 3,0-1,0 2,-1 0,0 0,0 0,1-1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384,'-2'29,"2"-25,-1 0,1 1,3-6,3-7,-2 4,-2 0,2-3,1-2,-3 6,-1 0,0-1,3-9,-5 24,0-5,0-1,-1 3,0-1,1-1,0 0,1 0,3-5,1-3,-1 0,0 0,0 0,0-2,0 2,-1-1,0 0,-1 0,1 0,-2 0,0-1,0 0,0 1,-1 0,2 7,1 7,-2-6,0 0,0-1,0-1,0 0,0 2,-1 1,0-3,0-7,3-7,0 8,1-4,-1 2,1 0,1-1,-1 3,0 0,0 1,1 0,-1 1,-3-3,1 8,2-4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1772 1610,'26'-9,"-23"8,0 1,0-1,0 1,0 0,1-1,6 1,-7 0,0 0,0 0,0 1,-7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2936 400,'42'-5,"-45"3,-3-1,2 3,1 0,-2 1,1 0,0 1,-1 1,-2 2,3-1,0 1,3-2,5 3,0-1,-2-1,0 0,3 3,-2-4,-1 0,2 1,0-11,-2 19,1-10,0-1,4 1,-4-2,0 0,0 0,1-3,-1-2,-3 0,-1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461,'7'14,"-4"-7,-1 0,0-4,2 5,2-3,-5-2,2 0,-1 1,0 1,-1-2,0 2,-11-13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2723 557,'33'8,"-30"-8,0 2,-10-1,4-1,-3 2,3-1,0 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2726 590,'9'70,"-9"-66,1 1,-1-2,1-9,-1-3,1 0,-1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563,'51'3,"-48"1,-2 0,3-15,-5 43,1-27,1 0,-1-1,0 4,1-4,-1-1,0 1,0 0,0 0,1 0,-1 1,0 3,0-4,0 0,-1 1,0-2,-3-1,0-2,10-7,-17 13,7-7,0-1,0 0,-3-2,2-1,2 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614,'40'-7,"-36"5,-1 1,0 0,1-6,-3 13,2-6,0 0,2 0,-2 0,-6-2,-3-3,3 1,1 1,0 0,1 0,1 12,0-4,0 4,0-6,0 5,-1-5,1 0,0 1,-1-1,0 0,1 0,0 1,-1 0,1-1,-3-7,0-2,1-5,2 6,-1 2,0 0,1-7,-1 15,-1-2,0 1,-4 4,3-3,-1-1,3-1,-4 7,3-5,1-2,1 0,0 2,7-19,-4 7,0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537,'13'-18,"-38"69,22-48,1 1,-1-1,10-1,-4-3,1 0,1 1,-1-2,0 1,0 0,2 0,-2 0,1 0,-2 1,0 1,1 1,-3 1,-1 1,-2 8,0-6,2-3,-3 3,-1-1,1-2,1 1,-3 1,2-3,0-1,-1-2,0-1,-3-1,3 1,0 0,4-1,3-1,-1 1,4-2,-5 2,3 2,0 5,-1-1,-2 1,-4 0,-1 2,-1-1,-1 0,0-1,0-1,3-3,0-1,1-2,1 0,2-4,-1 4,1 0,0-1,0 1,-1 6,-3 4,3-3,0 3,-1-3,1 1,1 0,0 8,3-4,3-2,3-5,-7-1,0-1,1 0,-1 0,0-1,33-10,-31 9,0 0,0 0,-2-1,0 1,1 0,1-1,2-3,-4-3,-9 1,3 3,-2 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2172 859,'19'-3,"-15"3,0 0,1 0,0 0,-2 0,4-1,-4 0,0 0,0 1,4-3,-4 2,1 0,-1 1,0 1,-2 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2833 776,'8'40,"-8"-37,1 0,1 0,1-6,-1 0,6-8,-3 5,0 0,-1 1,1-1,-1 1,-1 0,7-12,-7 12,0 0,0 1,1 1,-1 0,4-1,-3 3,1-1,-8 1,-3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501 512,'-10'16,"9"-12,1 0,-1-1,-1 0,1 0,0 1,-1 0,0 3,1-2,0-2,1 2,0-1,0 0,1 5,0-5,0 0,1 0,0-1,0 0,1 0,0-1,0 1,2 0,-2-1,0-1,1 1,4-2,-3 0,1 0,-3 0,0-1,0 0,0 1,3-2,2-3,-2 1,-3 2,3-6,-2 3,-2 2,0 0,2-1,-1-1,4 1,0-1,-4 2,1-1,-3 0,1 0,-2 0,0 1,0 0,-6-17,-1 10,4 7,-1 0,-2-5,-1 2,4 2,-2-5,0 1,3 5,-2-1,0 2,1 1,-5 2,4 0,-4 5,4-2,-1 2,0 0,-5 5,6-7,-10 4,7-5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1877 1606,'17'-4,"-12"4,-2 0,2-1,0 1,-2-1,1 1,3-2,-1 1,-3 2,0-2,0 1,0 0,0 2,-15-1,9-1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3184 840,'15'40,"-13"-37,0 0,3-2,-2-3,1-1,0 0,1-2,11-13,-9 13,4-4,-7 5,5-1,-5 2,2-2,2 3,-5 0,3 0,-3 2,-7 1,0-1,0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945 521,'24'37,"-15"-44,-2-2,-4 4,1-1,-2 2,0 0,1 0,3-4,-3 4,2-4,-2 3,0 0,0 1,0 0,2-3,-2 5,4-3,-4 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3377 939,'94'-14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1438,'2'-9,"29"63,-22-75,-12 32,4-16,0-2,-3-4,1 8,-2-3,0 2,-3-2,2 4,1 0,0 1,-2 3,1 2,1 1,2-1,-1 8,2-6,-2 3,0-6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1466,'2'-9,"20"9,-18 1,0-1,0 0,-1 1,1-1,0 1,2 0,2-1,-4 0,0 0,1 1,-1 2,1-15,-7 25,-2-16,2 0,-1 0,1 0,0-2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1432,'62'13,"-61"-10,7-22,-15 40,7-12,-1-5,-1 0,-1 2,-3 1,2-3,1-1,0-1,0 0,1 1,-1-2,0 0,0-4,4 0,4-2,-9 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1389,'-2'18,"1"-12,0-1,0-1,0 1,1 0,-1-1,0 1,6-12,-12 26,6-8,0-8,0 1,0 1,1-2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3062 1435,'5'-5,"9"11,-10-6,3-1,-4 1,0 0,2-1,0 1,-2 0,0 0,0 1,0-1,0 2,2-10,-10 16,1-12,0-2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1410,'11'-19,"17"52,-25-31,1-6,-8 8,5-1,-1 0,-1 0,0 1,-4 4,1-3,2-2,-2 1,-1 1,0 0,2-2,13-18,-24 34,11-17,5-5,1-4,-1 1,0 1,-1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1415,'4'-5,"20"11,-19-3,-1-1,-1 1,-1 0,-2 0,-1 2,5-7,-11 8,2 0,2-3,-2 4,2-1,0-3,0-1,-2 3,1-3,1 0,11-1,0 0,-2 0,-3-1,1 1,-1-1,3 1,-2-3,-7 4,7-2,-2-3,-1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1917 1553,'70'34,"-67"-32,-5 5,0-4,0 0,-1 2,1 0,-1 1,-3 4,0-3,3-4,-3 3,-1-1,-2 2,4-4,1 2,1-3,1-5,0-6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3231 1434,'15'-17,"7"39,-18-22,-1 0,1 1,-1-1,6 0,-1 1,-5-1,0 0,2 0,1-1,-3 1,1-4,-10 5,4-7,2 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3316 1405,'25'-24,"-12"65,-8-40,-3 2,0 0,-10 7,5-6,-1 0,1 0,0 0,1 0,-2 2,0-2,2-1,-3 1,9-18,0 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1403,'28'20,"-33"-16,-8 1,4-2,5-2,1 1,19-1,-8 0,-5-1,1 1,2 0,-1 2,-3 0,-2 1,-1-1,0 3,-5 2,3-5,0 2,-1-1,1-4,0-2,0 0,0-1,1 0,0-1,0-1,-1-6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1380,'-33'78,"34"-69,1-4,2 1,1-3,-2-1,0 0,2 1,-1-5,0 7,1-4,-2 0,1-1,8-2,-9 1,0 0,0-1,20-15,-20 13,5-5,-5 5,1 0,-1 1,-1 0,2-1,-1 0,0 0,-3 1,-2-3,1 1,-2-2,-1-2,1 5,0 1,0 1,-1-1,0 0,0 1,-3-1,0 0,0 1,3 1,1 0,-2 2,11-5,-18 10,7-4,-1 2,4-1,0 0,0 2,0-1,-3 11,3-12,1 2,-3-4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1345,'-28'39,"24"-33,2-2,-1-1,2 2,-1-1,0 0,0 4,-1 3,2-4,0 0,1-2,-1 1,1-1,0 4,1 1,1-3,-1-4,3 2,0-1,-2-1,7 3,-3-2,2 2,-5-4,3 1,-2 1,-1-2,0 0,0-1,1 0,2-1,0-1,-3 1,3-3,0-1,4-8,-8 9,0 0,1-1,1 1,1-1,-1 2,-1-1,0 1,1-1,0-1,-1-1,1 0,-3 1,0 1,2-4,-2 3,1-3,-1 2,0-1,-1-1,-1 2,1 2,0-6,-1-2,0 1,0 0,0 7,0 0,0 0,0 0,-2-4,-1-1,-4-1,5 7,-1-1,-8 1,6 2,-8 0,-5 2,11-1,-1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1376,'-19'-11,"14"10,-1 2,3 0,-1-1,-1 1,-2 3,3 2,2 1,1-3,1 9,0-8,0 2,2-1,3-3,0-3,-2 0,3 0,0-2,0-3,-1-1,-3 1,-1 0,0 0,0 2,-1 0,2 14,-1 2,1-4,0-4,3 0,0-4,3-1,-4-5,-5-1,4 5,-8-3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3093 1315,'4'16,"-4"-3,57-69,-115 130,58-70,-1 1,0 3,1-4,0-1,1-9,0 2,1 1,0-2,0 1,1 1,3 2,0 0,1 3,-4 2,-4-1,-1 1,-3 4,2-2,0 1,2-4,-3 3,2-3,-3 0,-1-8,2 1,1-1,-1 0,-1-3,2-2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3095 1230,'-1'46,"0"-39,-1 17,2-18,-1 0,1 0,-1 0,1 6,0-8,0 0,1 3,-1-2,0-2,-2 0,1-7,2-1,-1 0,1 0,0 0,1-1,-1 3,0 0,0 0,6-6,2-1,-8 7,3 0,-1 0,0 0,0 2,2 1,-2 1,3 2,-3 1,0 0,-2-1,1 0,-2 0,-1 0,-5 4,3-4,-4 3,-6 10,9-11,-2 0,-1-1,2-1,-2-1,0 1,1-1,2-1,0-4,6-1,4-6,-1 3,0-2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3264 1246,'-4'21,"4"-11,0-3,0 0,-1 15,0-11,-1 8,1-12,0 0,0-2,0-1,-1 5,2-3,-1-2,0 0,0-1,1-7,1 1,1-6,-2 6,0 0,2-1,5-10,-4 8,0 3,1-2,0 3,0 1,-1 2,2 3,-3-1,1 0,-2 0,0 5,-2-5,0 1,-1 0,-1 1,0 0,1-2,0 1,0-1,0 1,-3-1,0-1,-2-2,2-1,-8-2,2-3,1-1,6 2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2042 1971,'24'-7,"-21"6,6-1,-6 0,0 2,4-1,-3 0,0 1,1 0,5-1,-5 1,5 0,-6-1,1 1,-1 0,7 0,1 2,3-2,-11 1,1-1,3 0,-3 0,0-1,0 1,6-1,-6 0,7-1,-8 1,-1 0,1 1,4-1,-3 1,4 1,-2-2,3 2,-7-1,3 2,-1-1,-2 0,2 1,-2-1,0 0,0 1,2-1,3 1,-5-2,0 0,0 1,0-1,0 0,-12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1871 1516,'4'49,"-4"-43,-1-1,1-2,0 0,-1 2,1-2,-1-7,0-3,0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1814,'-16'-7,"12"7,0 0,0 1,0 0,1 0,0 3,1 2,1-1,1-2,0 1,0-1,1 4,0-4,2 1,0-2,2-2,-2-1,2-1,-2-1,-7 5,-3 1,1 0,1-1,2 0,0 0,-1 3,6 0,3-3,-2-1,0-1,5-1,-5 0,0 2,0-1,-1 3,-3 1,-2-2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1825,'-23'36,"25"-40,1 2,-2 6,0-1,0 0,1 1,0-1,2-2,4-3,-3-1,-1-1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2581 1789,'0'23,"1"-18,-1 2,0 0,0-1,0 0,0 0,0-1,-1-1,1 0,0 4,0-5,1-6,0-3,0 1,0 2,1-1,-1 1,5-7,-2 6,-1 2,1 0,-1 2,1 1,-1 2,-1 1,-1-1,0 2,-1-1,-1 0,-1 0,0 0,-1 0,0-1,-1 0,-1-1,-2-1,0-2,4 0,-3-5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2540 1828,'-18'-13,"15"14,0 0,-1 3,3 0,-2 8,3-8,-1 2,1 0,-1 0,1-3,0 0,1 1,2-2,1-5,0-1,0 1,-2 0,0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2638 1761,'-4'99,"3"-92,0 0,1-10,1 0,0 0,0-10,-1 10,0 0,1-2,0-1,0 3,4-7,-2 7,1 0,-1 1,0 1,0 2,3 7,-2 2,-2 0,-1-5,1-1,-2-1,1 3,0-1,-2-2,0 1,-4-1,2-3,-7 2,3-3,-6-3,-3-11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2734 1635,'-19'37,"20"-34,-1 0,1 3,0-2,3 1,0-1,2-1,0-2,-3-1,1 1,4-2,-5 0,0 1,1-1,2-2,-3 2,0-2,-2-1,2 3,-2-2,-1 0,1-1,-1 0,-1-3,-2-1,-1 4,0-1,0 2,0-1,0 1,-2 1,1 0,0 1,1 1,1 0,-3 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2800 1660,'16'-2,"-9"2,-4 0,1-1,-1 1,3 0,2 0,2 0,-6 0,-1 0,5 0,-5 1,0-1,2 1,1 0,-3 1,0-2,0 2,0 0,-5-6,-2 0,6 0,-12 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2880 1635,'29'9,"-26"-8,0-1,3 1,-3 0,0-1,1-1,-1 2,0-1,19-14,-43 29,14-6,2-3,1-2,-1 1,3-2,-2 2,1-2,-1 1,1-1,9-13,-15 22,5-12,1-6,1-2,1 3,0 0,1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2847 1597,'-7'-15,"4"14,0 1,0 3,0 0,-2 4,3-3,0 1,2 0,0-2,-1 1,2 1,1-2,1-1,2-2,-1-2,0 0,0-2,1-2,-2 3,-1-1,2-1,-2 2,-7 12,4-5,1 8,0-8,0 0,2 1,2-8,-7 9,5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2975 1617,'-22'28,"21"-25,0 0,0 0,1 1,1 1,-1-2,1 0,0 0,-1 1,2 0,0 0,0-1,5 2,0-2,-4-3,0 0,3 2,0-3,-1 1,-2-1,1 0,-1 0,2-2,-1 1,-1 0,1 0,-1-2,1-2,-2 1,0-1,-2 3,1-4,3 1,-8 7,3-7,1 2,-1-3,-2 3,-1-4,0 4,1 2,-2 0,0 0,2 2,-2 1,0 0,0 3,2-1,-5 7,4-7,1 0,0 0,-2 0,2-1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2037 1585,'9'79,"-4"-72,-2-6,0 2,0-2,1 0,0 0,0-3,-1-1,0 0,1-1,-2 1,1-1,1-3,-1 3,0-1,0 0,2-10,-4 10,0-11,-1 13,-1-1,0 1,-1-5,0 2,-1-4,2 4,-1 3,4 7,-2 6,-1-7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1633,'-2'20,"2"-12,0-4,0 3,-1-4,1 0,0 1,-2-10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1708,'-24'15,"23"-12,-2 7,1-7,-1 4,2-4,0 1,0-1,0 0,1 2,-1 0,1-1,0-1,0 0,0 0,0 0,3 0,-1 0,0 0,2 0,0 0,-1-2,0 1,1 0,0 0,-1-1,4 1,-3-2,0 0,2 1,-1-1,0 0,-2 1,1-2,-1 0,0 0,0-1,-1-2,0 0,-1-3,-1 4,1-2,-1-3,0 3,-1-4,1 6,0-1,-1 0,0 1,0-1,0 1,1-1,-2 0,2 1,-1-2,-1 1,2 1,-1 0,0 0,-6 29,6-22,-1 0,-1 3,0-1,0-2,2-1,0-7,2 1,0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1713,'16'1,"-12"2,0 2,-4-12,4 21,-2-10,2 1,0 1,1-1,-2-3,0-1,-9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1865,'7'-7,"-19"0,9 4,-1 2,-2 1,-1 1,0 2,4-1,0 0,-1 5,4-3,-1 4,2-4,-1 2,1 5,1-4,0-3,1-2,2-1,2-1,-1-4,-2 0,-1-2,-1 2,0 1,2-4,-3 3,1 1,-1 0,3-3,-2 2,2 9,3 3,-5-12,-2 11,3-2,-1-2,2 6,-2-6,-1 0,1 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3049 1655,'37'-1,"-33"1,2 0,-2 1,-1-1,1 1,-1-1,0 0,5-1,-4 1,1 0,5 0,0-1,-3 0,-3 0,2 1,-1-2,-2 2,1 0,2 0,-1-3,-11 8,1-4,-2 0,4-3,0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1619,'34'-22,"-32"86,-8-57,3-4,-4 6,1-2,3-6,0 1,-1-6,2-5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1555,'0'66,"0"-62,-1 0,1-1,-1 0,1-6,0 0,-1-1,1 0,0-3,2 1,1 2,0 1,1 1,-1-1,0 2,0 1,-1 4,-2-1,0 2,-1-1,0 3,0-1,-1-2,-1-1,0-3,4-5,-1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3228 1641,'-15'8,"12"-6,0 4,2-1,-1 0,2-2,-1 0,1 0,-1 2,1-1,0-1,1 2,0-2,2 1,-1-1,1 0,4 0,-2-1,-1-2,-1 0,0 0,5-1,0 0,2-1,-7 1,0 0,0 0,1 0,2-1,-3 0,0 0,0-1,-2-2,0 1,0-7,0-1,-2 7,0-2,-1 2,-1 1,0 1,-2-1,0 1,-1 1,-3 1,6 1,-4 0,3 1,-1 0,0 0,0 2,1-1,0 0,1 1,0 0,1 0,1 0,0 1,1-1,3-3,1 0,0 0,2 0,-1-1,1 1,-3 1,0-1,3 0,-3 0,0 0,-4 5,-2 2,-5 4,3-7,1-3,1 2,0-3,0 1,-1 0,8 1,1-1,1-1,-1 0,0 1,6-1,-8 0,1-1,2 2,-2-2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3293 1667,'23'-2,"-19"2,-1 0,1 0,8-1,-3 1,-4 0,-2 0,1 0,-1 0,0 0,2 1,-1-1,-8-1,1 0,0 0,-5-2,0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1642,'58'6,"-54"-5,-1-1,0 2,0-1,-2 2,-2 0,-1 0,0 1,-3 2,1 3,-3-1,4-5,21-8,-41 13,21-5,-5 2,3-3,0 0,0-1,3-8,3 1,-2 2,-1-1,0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443,'-2'36,"2"-33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2164 1626,'31'-2,"-28"2,2 0,-2 0,1 0,0 0,1 0,-1 0,5-1,-6 1,1 1,2-1,-2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3319 1584,'5'24,"-5"-21,-1 3,1-3,-1 0,0 1,-1 1,1-2,0 0,-1 1,2-7,1-2,0 2,0-1,0 1,1 0,2-1,-1 2,1 0,-1 2,0 0,0 0,0 2,-1 1,-2 5,-1-5,0 2,-1-2,-1 3,1-3,-1-1,-16 2,23-4,-9-1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3439 1653,'-14'2,"11"-1,-3 0,1 1,2-1,-1 2,0 2,1 1,2-2,-2 5,2-6,1 2,-1 0,2 0,14-3,-27 4,15 0,-1-2,0 0,4 4,6 1,-9-8,3 2,0-1,-3-1,3 1,-2-1,-1 0,4-1,-2 0,-1-1,0-1,2 2,0-1,-3 0,0-1,2 0,3-3,-3 0,1-3,-1 0,-3 5,0-3,-1 3,0 0,-1 0,0-3,-2-1,-3-7,2 9,1 0,-3-1,0 2,0 1,-1 0,2 3,10-2,-15 3,6-1,-2 0,-2 0,4 1,-3-1,1 2,0-1,2 1,-1 0,1 3,-3 5,2-2,0 1,0-5,2-1,-2-2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1680,'-16'-1,"13"4,1 1,0-1,1 0,0 1,3-1,2 3,1 1,-1-3,0 0,0 0,1-2,-1 0,-1-3,3-1,-1 0,-2 1,1-1,2 0,-3 2,0-2,0-1,-1 0,4-4,-4 2,-1 2,0 0,-1 0,-2-1,0-1,-2-1,3 2,-2 0,1 0,-1 1,0 1,0 0,0 2,-2 0,-1 1,3 0,-3 0,3-1,-3 3,4 0,-2 0,0 1,3 0,1-1,0 0,6-2,-2-1,0-1,4-2,-2 2,-3 2,0 2,-2 0,-3 0,-1-2,-1 1,0-1,0 0,1-1,7 3,-1-2,0 0,1 0,-1 0,-7 4,-11 4,12-7,0-1,-5-4,6-1,0-6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682 216,'38'-17,"-29"15,-3 2,-1 2,-2 1,-2 0,-1 2,0-2,-1 1,0-1,-1 2,-2-1,1 0,-1 1,2-2,-1 1,0 1,2-2,4-1,0-1,2 4,1-1,-2 0,-2-1,9 16,-11-16,0 1,-2-1,-2 1,-1 3,0-2,1-3,-1 1,1-2,0 0,1-1,-3 0,1-2,0-1,2 0,-3-1,3 1,1 0,-1 0,3-1,2 0,1 0,0 0,0 1,1 1,3-2,0 1,0-3,5-3,-3 5,1-1,-6 3,0 1,4-2,-4 2,1 1,0-2,1 1,0 1,-2-1,1 0,-5-4,-2 2,0 0,0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854 165,'-41'56,"44"-60,1 0,-1 0,0 3,-3 4,0 9,-2 2,1-9,0 0,0 1,0 1,0 0,-1 4,1-3,1-5,-1 2,1 1,1-3,3-6,0-2,-2-4,-1 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882 169,'-23'38,"19"-35,2 0,-1 0,0-1,0-1,6-2,1 0,0-1,0 0,3-1,-4 2,2-2,-2 2,0 0,0 1,-8 7,0 0,1-4,-7 5,8-5,-2 0,0 2,13-4,-4-2,0 0,-1 1,0 0,1-2,-1 2,0-1,-3 4,-7 2,-6 7,10-11,0 3,1-1,-2-1,0 3,8-4,-1-1,6-3,-1 1,-1-2,-4 3,2-4,-1 1,0-1,0 1,-1-2,-3 1,-1 1,-1 1,-5-1,4 3,3 5,-1-1,-2 3,-3 1,4-4,0 1,-4 6,4-4,0-1,-3 6,4-8,-1 0,18-5,-11-1,-2 4,0-2,-14 10,0-2,6-4,0 0,1 0,0 1,0-1,-2 2,3-3,0 2,0-2,0 1,0-2,17-4,-9 0,-1 0,8-5,-8 5,1 0,1-1,4-1,-6 3,-2-1,-9-1,3 2,0 1,1 0,0 1,2 3,0 7,1-7,0 1,0 0,0-1,1 1,-1 0,0 1,0-2,1 3,-1-2,0-1,0 0,-4-1,0-1,0 0,1 0,0-1,0-1,5-3,2 0,-1 1,7-3,-6 4,-1 0,1-1,-1 1,0-1,1-4,-2 4,0-2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924 210,'-5'26,"4"-18,-1 9,1-3,0-3,0 0,0-6,1 1,-2 4,2-5,0 0,0-1,-1 3,1-4,1-6,2-3,-1-1,-1 0,0 1,-2-1,1 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930 250,'18'-3,"-15"0,1 3,0-2,-1 1,1-2,-1 2,0-1,0 2,-11 0,3-4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953 209,'-9'60,"6"-55,1-2,-1 1,1-1,-1-1,0 0,-1 2,1-2,0 0,6-3,10-4,-10 4,2-3,0 2,-2 1,2-2,0 2,-2 1,-6 6,0-1,-4 3,1 0,3-4,1 1,-1 0,0 0,0-2,-4 7,3-4,1-4,6-2,2-1,10-10,-11 7,3-5,-3 4,3-2,-4 4,0 1,1 0,-1 1,7-3,-6 4,-1 0,-2 3,-1 0,0 3,0 0,-1 3,2-1,0-5,0-10,-2-5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1076 303,'-1'23,"-1"-11,1-6,1-3,0 2,-1-1,2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2217 1588,'47'11,"-43"-9,-1-2,0 1,0 1,-8 10,3-6,-1-1,0-1,0 0,-1 0,-1 0,2-1,-2 1,0 0,3-1,-1 0,0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218,'14'0,"-9"0,0 0,34-4,-29 2,-5 2,0 0,6-2,-6 3,-1-1,-1-1,0 0,3 3,-2-3,0 3,0-1,0 0,-1 1,-8 2,1-3,-4 0,5 0,0-2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1191 178,'15'44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1216 186,'4'10,"-4"-3,0-1,0 0,0-1,0 3,0-5,-1 1,1 1,1-2,2-5,1-3,0-3,6-16,-7 19,-1-1,1 2,0 1,2-2,-3 2,1 2,-2 6,-2 0,0 1,0-1,0 2,0 0,-1 3,-1-2,-2 0,1-5,-1-2,2-1,-9-2,8 2,1-2,-4 0,3 2,1 0,-3 4,2 2,0 0,2 1,2-1,-1-2,1-1,-1 1,0 0,-1 0,2-1,5-4,-2-1,10-9,-9 6,2-3,-3 6,5-5,-5 6,4-3,1 3,-5 1,0 1,3 0,-4 3,-3 1,-1 1,0-2,0 0,-2-1,1 0,-1-1,0 0,0-4,1 2,0-1,-2 2,2-1,0 2,0 0,-1 2,2-1,-1 1,1 0,0 0,-1 2,3-3,-2 1,0-1,1 1,0-1,0 0,3-6,1-1,0-1,4-5,-4 7,0 1,-1-1,4-2,0 1,-1 3,-1 0,2 1,1-2,-1 2,0 0,-2 2,-1-2,-5 10,-5 2,4-9,0 0,-1 0,1-2,0-2,-1-7,2 2,0-1,2 4,0-2,-1 1,0-4,0 4,1 1,-1 9,0 1,0-2,1 0,-2 15,1-13,0 6,1-10,0 1,-1-1,1 0,0 0,0 0,-1 0,1 1,0-1,0 1,1 4,0-15,2-3,-2 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206,'-34'24,"30"-20,-1 1,3-1,1-1,2 0,4-1,0-2,3 2,-5-3,1 0,5-2,-4 0,-1 2,2-2,-3 2,-8 3,1 0,-6 5,5-2,-10 9,5-5,6-5,0-1,-1 2,1 0,2 0,0-2,3 1,1-1,3 1,-1-2,3-1,4 0,-7-1,0-1,-1 0,0 0,2-2,0 2,-1-1,-1 1,0 0,-1-2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1449 235,'19'-2,"-15"2,2 0,0-1,-2 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1484 177,'-6'19,"4"-14,0 6,0-5,1 0,-1-1,1 0,-1-1,1 0,-2 2,2-3,-1 0,1 2,2-2,3-4,-1 0,1-1,0 0,-1-1,-1-1,1 1,-1 0,-4 6,-3 13,3-8,1 2,1-7,0 2,0 0,0-1,1 1,0-2,0 0,-1 0,-3-1,0-1,0 0,-2-1,2-1,-1 0,2-3,3-1,0 1,0 0,2 3,5-1,-2 1,-3 0,4 0,-1 0,-2 0,2-1,-2-4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1504 251,'46'-18,"-51"23,1-1,-3 0,0 3,0-2,12-2,-2-4,1 0,5-1,-4 1,2-3,-3 3,1-1,0-1,-3 0,-2 0,0-1,-1 1,-1-5,0 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197,'-10'10,"10"-5,-1 0,-1 0,0-2,1 1,-1-1,1 1,-1-1,0 0,1 0,-1 0,0 1,0-1,0 0,0 0,1 0,1 0,3 1,0-2,1 2,-1-3,0 0,1-1,0 0,1 2,-3 2,-4-1,-14 10,12-11,1-1,0 1,-3 0,8 1,4-2,-2 0,1 0,0-1,-1-1,1 1,-1-1,0 1,3-2,-4-1,-2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1585 244,'23'-2,"-18"1,-2 1,2-2,1 1,-2 0,-6-2,-5-3,4 1,-2-3,1 3,3 2,-3-1,2 1,3 7,0 8,0-1,0-6,0-1,-1 0,1 0,0 0,-1 0,1 0,0-1,-1 3,1-1,0 0,0 1,-1-3,1 2,-1-2,-1 1,0-1,0 0,0 0,-2 0,1 0,0 0,-3-2,2-8,0 2,3 2,0-1,0-4,1 1,0 2,0-2,1 1,-1 2,1-1,0 0,13-16,6-9,-13 22,-5 4,0 1,0 1,3-2,-3 3,-8 9,2-3,0-1,-3 3,4-1,-1 0,2-3,6-6,-1 2,-1 0,0 1,2-2,1 2,0 0,-1 1,-3 3,1-1,-4 1,-1 0,-1-2,-2 2,0-1,1-1,0-1,1 0,0 5,1 5,1-1,1-5,-1 0,-1-1,0-1,-1-1,4-9,1 1,0 1,1-4,0 6,2-2,-1 4,-1 0,4 0,-3 0,1 0,-2 3,-4 2,-2 1,0 2,0-1,-4 3,1-2,-1-2,-1 0,-2 2,5-4,2-2,0 0,6-2,10-5,-9 4,-1 0,3-1,2-1,0 1,5-2,-10 3,2-2,-2 1,0 0,-1-1,-5 1,-2-1,0 0,2 3,-1-1,1 1,0 2,-1-2,1 2,0 0,0 8,2-6,0 8,-1 0,2-8,-2 4,1-4,1 0,-2 1,1-1,1 0,-2 5,0-4,1-1,1 0,-3 2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1664 286,'42'32,"-40"-29,3 2,-3-2,3 1,0-2,0 0,-2-2,0 0,1-1,-4-5,-1 0,-1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2173 1544,'20'35,"-17"-37,1-1,-2-1,-1 1,2-2,-2 0,1 1,-2 1,0 0,-2-2,0 1,-3-3,2 3,0 0,-2 0,-1 7,3 1,1 0,-2 5,3-6,1 1,-1-1,0 1,0-1,-1 0,2 0,-1 1,1-1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80,'0'14,"0"-10,0-1,1 2,1-2,-2 1,0 1,3-3,0-1,1-3,0-2,1-5,-2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 69,'-37'39,"30"-34,4-2,-1 0,7-2,9-6,-2 1,-7 2,3-2,1-1,-2 3,0 0,-2 2,-4 3,-1 1,-6 8,5-8,-2 1,2-3,-5 2,1 0,0-2,-1 3,4-2,9-4,-1 0,1-1,0 1,4-2,14-7,-17 7,-1 0,-2 0,-1 0,-3-4,0 1,-2 0,2 3,0-1,0 1,-2 0,-1-5,2 4,0 1,-1 1,1-2,-1 2,0 7,1 2,1-3,0 0,0 14,-1-1,-1-3,-1 9,2-16,-1 6,0-4,3-6,-1 1,5-6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 86,'-2'36,"3"-33,-1 0,0 0,0 0,1 0,6-6,-1-6,-4 4,0 1,-1 0,0 0,0-3,0 3,0 0,1 0,-2 1,2 0,-2 8,0-2,-1 13,1-9,-1 5,0-3,0 0,0 0,1-5,0 3,-1 0,0-4,-2 0,0-1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 68,'22'8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67,'-32'50,"29"-47,-1 0,-2 1,0 0,3-1,7-5,1 0,0-1,0 2,-1-2,-1 1,2-2,-1 1,0 0,1 0,-2 2,-3-3,-3-12,2 9,0 1,-1 2,1 0,-1 0,1 1,-1 7,1 4,1-4,0-1,0 1,-1 1,1-2,0 2,0 2,0 9,-1-9,0-4,0 4,0-3,0 2,0-2,-1 0,0 0,-1-2,0-1,1-5,3-2,3-2,-1 4,0 3,3-1,-1 0,-1 1,0-1,-11 1,-2 1,5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246 125,'15'51,"-13"-48,2-2,-1-2,5-1,-4 0,-1 0,0 0,0-1,4-8,-4 7,-1 0,2-2,1-1,-1 3,0 0,0 1,5-8,-6 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68,'-22'60,"23"-57,0 0,-2 3,1-3,-1 2,-3 6,3-7,-1-1,0 0,-1 0,2-7,0-2,2-4,0 6,1-1,2 0,1-1,5-3,-4 4,-1 0,-1 1,2-1,-3 2,0 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356 125,'-7'73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423 97,'-17'76,"21"-88,-1-1,-1 8,-1 0,0 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417 119,'6'18,"-4"-9,-2-5,3 12,-2-8,0-3,1 0,8-19,-8 9,0 0,-1 0,-1 0,1 2,-1-1,1-2,-1 0,0 3,1-2,-1 1,0 0,1-3,-1 1,0 2,4 10,-1-4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2353 1589,'-1'18,"1"-5,0-7,0 7,-1-1,1-3,0 13,3-10,-3-9,1 1,-1-11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496 81,'-25'120,"25"-124,-1 0,0-14,1 13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479 119,'38'0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478 148,'46'0,"-43"0,0-1,2-1,2-3,-3 3,-1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85,'-41'87,"39"-83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576 87,'6'27,"-6"-21,1 0,-1 4,1-2,0 2,-1-6,0 0,0 0,0-1,1 4,-1-3,0-1,-8-1,3-3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558 166,'38'-19,"-35"20,1-1,0 2,-1 0,0-1,-5-8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2776 387,'4'0,"-59"20,91 50,-33-70,-34-1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2805 427,'4'0,"31"-6,-45 7,102-1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2906 391,'73'12,"-68"-12,-2 0,21 0,-46-1,16 9,-5 1,2 0,6-5,0-1,-1 0,-1 2,1-1,-1-1,1-1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2825 461,'-6'24,"7"-19,2-3,0-1,0-2,0 1,2-3,-2 1,2-3,-1 1,-1 1,0 0,1-2,-5 2,-3-2,1 3,-4-2,3 2,0 2,1 0,0 1,-3 1,1 1,-1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2347 1574,'28'-2,"-25"1,1 0,0 0,-1 0,2-1,-1 1,0-1,1 2,-2 2,-8 6,0-3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345,'-21'-9,"18"9,0 0,-1-1,-1 2,0-1,2 2,7-2,-10 1,2 1,1 1,2 1,-2 4,2 2,0-6,1-1,1 3,4-3,-2-4,2-1,2-4,-3 4,3-2,-4 1,0 0,2-2,-1 1,-2 0,-4 12,1-3,1 3,1-1,-1-4,3 5,0-3,0-2,0 1,0 0,0-2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405,'2'-17,"-5"6,1 7,3 8,-3-11,1 4,-1-2,1 2,-2-3,1 2,0-1,2 1,0 0,2 0,0 1,1 0,1 0,1 1,-1 0,1 1,0 0,0 1,0 1,-2 1,1 1,-1 1,-1-1,-4 3,0-3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423,'20'72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274,'-17'0,"13"4,0-1,2 0,-2 1,2-1,2 0,2 1,3 0,2 1,-2 0,-2-3,-7-2,9 2,-4 1,1 1,-2 1,0-2,-2 1,1 1,-2-2,-1 0,1-1,0 0,-2-1,0 0,2 0,0-1,0 0,-2 1,2-2,-1 1,8 0,0-5,1 2,3-3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311,'3'0,"19"13,-22-16,-2-4,-1 2,1 2,0 0,-1 2,-2-1,-3 5,5-1,0 1,-7 8,6-6,0-1,-2 2,9-8,-7 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387,'-42'19,"38"-17,2 1,1 0,1 1,3 0,0-1,2 1,0-1,1 0,-2-1,-26-5,48 9,-23-4,-4 1,1 0,-3 0,-4 4,1-5,0-1,3 0,2-4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3149 429,'4'-4,"-13"35,7-27,1-1,0 1,-1 0,0-8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71,'-44'0,"41"1,-2 1,0 1,0 0,0 0,2 1,0-2,2 1,0 1,0 0,3 0,-2-1,2 1,0 0,0-1,3 1,-1-2,5 4,-6-4,1 1,0 0,-3 2,-3-1,0 0,-4 4,0-2,0-2,2-3,1 1,0-2,4-6,0-1,1 0,-1 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116,'14'2,"-11"-2,0 0,0 0,1-1,4 1,-3-1,-2 1,0 0,6 0,-6 1,3-1,2 1,-4-1,-1 1,0-1,1 0,0 1,-1-1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3039 85,'49'11,"-46"-11,1 0,3 1,-4-2,1 2,-1-1,3 0,-1-1,0 1,-6 4,-1-1,-1 0,-4 5,4-5,-10 4,8-5,-1 0,1-2,0 2,1-1,0 0,1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2361 1622,'39'-13,"-36"13,0 0,-3 4,-5-3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3038 34,'-17'-3,"13"4,1 0,-1 0,1 2,0 0,2 0,1 0,0 0,2 0,4-1,-2 0,-1-2,1 0,1 1,-1-1,-1 0,0-1,-13 1,6 0,-3 3,1-2,3 0,-1 0,1 1,-1 0,0 1,1 0,2 1,2 1,2-4,1 0,4-1,-4 0,0-1,2 0,0 1,-3-1,0 1,3 0,-3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3197 43,'-32'50,"30"-45,-1 8,-1-3,2-7,0 3,3-11,-1 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56,'26'52,"-25"-48,0 1,-1-1,0 2,0-1,-2-1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3167 87,'2'0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140,'31'31,"-25"-26,-2-2,-1-2,1 1,-1-1,3 2,-1-2,0 1,0-1,-1 1,1-2,-2 2,0-2,0 1,-6-2,-3-4,3 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169,'38'14,"-35"-12,0 0,-10 5,0-3,1-1,2-1,-3 0,-1 2,-2 1,4-3,3-3,4-3,-1 0,1 0,-1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2951 199,'-13'-4,"12"8,0 0,1-1,0 1,0 2,1-2,2-3,3-2,-2-1,-1-1,0 2,3-6,-3 6,0-3,0 3,-1-2,-3 8,-1 1,1-3,1 0,0 0,1 2,3-3,4-1,-5-1,2-3,-1 1,-2-2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3106 146,'2'0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159,'14'-11,"-11"11,1 0,0 2,3 4,-4-3,-2 0,0 0,0 0,-1 0,-5 1,2-2,-3 0,1-1,2 0,0 0,-1-1,0 1,1-1,-1 0,1 1,8-2,-1 1,4 0,-4-1,-1 1,7 0,-7 0,0 0,2 0,-1 1,-1 1,-2 1,-3 2,-2 3,-1-3,2-2,-1 1,1-3,-1 3,-2-3,2 0,1-3,-2 2,-2-5,3 0,2 2,0 0,-2-2,2 0,-2 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157,'3'29,"-3"-26,0 1,0-1,0 0,0 0,1 0,3-1,-3-5,2-3,-2 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2511 1597,'2'0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123,'16'-2,"-8"2,-4 0,0 0,0 0,5 0,-6 0,0 0,3 0,-2 1,-7 0,0-1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3204 91,'25'10,"-21"-7,0 0,1 0,0 2,0-1,-2-1,1 0,1 2,-2-2,1 0,1 2,-2-3,0 1,1 0,0 1,0-2,0 0,0 0,-1 0,0 0,0-1,0 2,-1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3323 138,'-43'52,"37"-50,3-2,-1 1,5-4,2 2,0-2,6-6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67,'-14'-11,"10"13,2 1,-1 0,0 0,1 0,-2 5,5-5,-1 0,3 0,0-1,1 0,-1-2,2 0,-2-2,0 0,0-2,-2 1,0 0,0 7,1 3,-1-4,0 5,0-5,0 0,0 0,2 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3300 123,'22'20,"-21"-17,2 0,0 3,-1 1,-6-4,1-3,0 1,-6 2,1-1,4 0,0-1,-1 0,0 0,4-4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3414 180,'-55'-6,"51"7,0 1,1 0,0 0,0 0,1 1,-1 3,2 1,2 4,0-6,1-1,5 3,10-1,-11-5,2-2,1 0,0-1,0-3,-1-4,-1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270 191,'59'0,"-109"24,51-19,0 3,0-4,0 0,0 4,-1-4,2 5,-2-3,1-1,-1 1,1 2,0 0,-1-5,0 1,0 5,1-5,-1 1,0 7,-1-4,0 4,0 0,0-7,1-1,0 2,-1 4,1-6,-1 2,0 3,1-3,0-3,-1 4,1-4,0 5,-1-1,2-3,-2-1,1 0,0 0,-1 0,1 0,-1 0,-4-5,-4-7,6 4,49 10,-92-10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296 188,'2'0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289 190,'30'3,"-23"-13,-3 10,2-1,-1 0,-2 2,2-1,2 0,-3 1,0-1,1 0,-1 0,1 1,-1 0,5-1,-5 0,5 1,-6 0,2 0,-2-1,7 4,-7-3,0 1,32 10,-62-23,32 13,1-1,-3-1,2 0,-1 0,3 0,-3 0,-1 0,-4 17,0-13,0 0,0 0,0 0,1-1,0 3,24-6,-49 3,24 1,1 4,0-5,0 3,0 0,0-2,-1 1,1-1,-1 4,1-5,-1 6,1-5,-1 2,1 3,-1 0,0-2,0-4,1 3,-1-2,1 2,-1-3,0 1,0 5,1-4,-2 2,2-3,-1 2,0-2,0 4,0 1,0-5,1 0,-1 4,1-2,0-2,-1-1,0 2,51-12,-101 20,52-10,-1 14,0-9,0-5,0 0,-3-2,-11-7,11 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304 450,'8'8,"-1"-13,0 7,-2-1,-2 0,0-1,4 2,-2-1,0 1,0 0,0-1,-2 1,0-2,8 1,-3 1,-2-1,-1 0,1 0,-3 0,3 9,-8-19,-10 5,6 1,0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2501 1646,'23'-9,"-20"9,3-2,-2 2,-1 0,5-1,2 0,0 1,-6 0,-1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383 256,'29'0,"-90"43,86-45,-74 35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400 250,'29'0,"-72"-3,40 5,-4 2,3 0,0-1,2 0,0 0,-2 1,2 0,-4 1,3-1,-1 2,1-2,1-1,12 5,-21-15,10 10,-1 0,1 0,0 0,1 0,1 0,0 0,0 0,2 1,0-1,0-2,36 1,-76-3,40 2,0 1,0-1,0 2,1 0,0 0,-1-1,0 1,-1 0,1-1,-3 18,-2-16,13 12,-25-27,11 13,0-1,-3 2,3-1,-1-2,-1 1,1-1,-2 0,-1 0,1 0,1 0,2 0,-3 0,3 0,1-7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387 385,'-4'27,"7"-27,1 2,1 1,-2-3,0-1,35 1,-76-1,41-1,2-3,-3 2,-1-2,0 2,0-2,-1 1,1 1,-1-4,0 3,-1 1,1 0,-3 3,0 0,-1 0,-2 1,3 6,1-4,-2 5,1-3,0-2,1 0,0 1,-1-1,15-3,-28 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177 315,'47'11,"-44"-12,0 1,2 0,1 0,-1 0,1 1,1 1,-3-2,-1 1,0-1,38 5,-81-10,43 5,-6-2,-1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241 291,'21'5,"-18"-4,2 0,16 0,-38-1,20 1,1 2,-1-1,-1 1,0 2,-2-1,0-1,0 0,-2 0,-3 3,2-4,0 0,-1-1,-2 3,11 6,-13-19,0 15,5-3,-1-1,1 1,-1 1,-2 1,2-4,1-4,0-1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450 339,'7'0,"1"3,-4-2,1 0,0 0,2-1,0 1,-4 1,0-2,0 1,0-1,3 1,-3-1,5 1,-4-1,5 0,-5 0,16 6,-26-12,13 6,0-1,-4 1,3 0,-3 0,0 1,0-1,0 0,1 0,0 0,-1 1,0-1,0 0,0 0,1 1,-1-1,1 1,0-1,-1 0,1 0,-1 0,1 0,-1 0,0 0,0 0,15 2,-34-3,19 1,0 0,2 0,0 0,0 0,-1 0,1 1,-1-1,0 0,4 13,-6-25,4 13,3 0,-5 0,1-1,-2 1,1-1,0 1,-1 2,-6-5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710 314,'57'25,"-63"-26,16 4,-7-1,-1 1,-3 0,-4 1,-2 0,4-2,-3 2,3-2,-3 2,2-1,1-1,-1 1,29-3,-52 1,24 0,-1 0,-1-1,0 0,1 0,0 1,0-1,0-1,1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614 248,'18'0,"-52"-17,28 15,2 2,-1 0,0 1,2 1,0 0,-2 5,2-1,1 0,1 0,0-1,17-8,-32 13,15-6,2-1,2-1,0-1,0 0,0 0,0 0,3-1,-1 1,0-2,45 8,-82-22,35 14,-3-2,4-4,-2 3,-1 1,2 0,-2-1,0 1,1 0,-4 6,1 1,-1-1,17 11,-31-23,15 14,1 0,-1-1,1 0,0-1,2 0,-1 0,1 0,0 0,0 0,-1 0,-2-6,-11-12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965 234,'-22'-5,"18"7,-1 0,1 1,-4 2,5-3,-3 3,4-2,-2 2,3-1,-3 2,3 2,1-1,0-4,3 0,0-1,6 0,-5-1,0 0,0-1,2 1,-1-1,0 2,-1-2,1 3,-2-1,-2 1,1 4,-3-1,0-3,0 1,-2 2,0-1,-4 0,4-3,-2 0,1-1,0 1,-4 2,0-3,2 1,2-1,1 0,10-4,-3 1,6-3,-6 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990 320,'16'32,"-13"-33,0 0,4-4,-3 2,0-1,-2 1,1-4,-1 1,-2 3,0-3,-1 2,-2 0,0 1,0 1,0 2,-1-1,0 2,-1 1,-2 3,5-2,0 0,-3 8,-1-1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2538 1555,'48'23,"-40"-21,-3-1,2 1,-3 0,-4 3,-3 8,-1-1,-7 8,4-13,5-4,-3 1,3-1,0 0,-3 2,3-2,-2 4,1-5,1-6,2 1,-1-1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957 403,'-15'-1,"12"2,0 1,-2 2,2 0,-3 6,4-4,1 0,1 0,1-3,3 0,2 0,-2-2,2 1,-2-1,-1 0,2 1,-2-1,1 8,-3-4,-3 1,-2 4,2-7,-3 3,2-3,-2-1,0 0,2-1,-2 0,1-1,0 2,1-2,0 0,6-1,0-1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1000 470,'2'0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846 205,'2'84,"-1"-78,-1 3,0 8,0-9,0 10,0-9,-1 2,1 0,-1-2,0 0,-1 17,2-17,-3 5,2-7,1-2,-3 8,2-6,0-1,0 0,0 4,0-7,0 4,1-4,0 0,-1 0,1 1,0-1,0 0,0 0,0 2,1-1,-2 0,2 1,-1-2,0 1,1-1,2-3,0 1,4 0,-4-1,5 0,1 0,-5 0,0-1,1 0,8 0,-8 0,0 0,7 1,7-1,-7 1,1 0,-6 0,9 1,-10-1,7-1,-9 0,6 0,-6 1,2-2,0 1,0-1,-2 1,2-1,-3 1,0 0,0-1,0 1,0-2,-1 0,1-3,-1 1,0 2,2-1,0-1,1 0,3-3,-5 3,0 0,6-13,-6 12,4-6,5-14,-4 10,19-82,-24 76,-2 10,-1 3,1-7,-1 10,1-1,-1-15,1 6,-2 0,0 12,1-2,-1 1,-5-4,3 6,-2 0,-2 1,-10 0,12 1,-2 1,-4 0,-2 0,6 1,1-1,-6-2,2 1,5 0,-4-1,4 1,0 1,-1-2,1 1,0 1,-4-2,4 2,1 0,-5 1,4 0,-1 0,0 1,-1 0,1 0,-18 15,18-14,0 0,1 0,-4 1,6-3,-1 1,0 1,0-2,1 1,-2 0,2-1,0 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995 443,'11'36,"-10"-25,-1-4,-1-4,1 7,0-7,-1 2,1-2,-1 4,1-4,1-6,0-9,-1 2,0-2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342 478,'-2'13,"3"-8,0-2,1 4,1 1,-2-5,2 5,-2-3,3 12,-3-12,2 11,-1-10,-1 0,0 1,0-1,0 0,1-1,-1 4,2 0,-2-5,0 0,2 6,-1 0,-1-7,0 1,0 0,0 2,1-2,-2-1,1 2,0-2,1 1,1 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345 654,'68'17,"-65"-29,-2 9,1-4,0 3,0 1,-2 6,-1 1,0 0,-4 1,0-2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238 528,'6'35,"-5"-26,0-4,0 0,0 1,0 0,2 10,-3-11,1 0,0-1,0 5,1-1,-2-5,0 2,1-2,-3-7,1-1,1-4,0 6,-1 0,1-1,1-1,0 1,1 1,0 0,3 1,-2 0,2-2,-1 2,0 1,-1 1,0-1,0 2,0 1,0 1,-1 0,-1 0,0 1,-1 0,-1-1,0 0,-8 10,4-9,-4 3,5-6,-4 1,4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419 767,'-23'3,"19"-2,1 0,-1-1,-2 1,1 1,2-2,0 1,0 1,-3 3,2 0,0-2,2 3,1-3,0 6,0-4,2-2,3 1,-1-2,2 0,-1-1,3-1,1 2,0-2,-5 0,0 1,4 1,-2 1,-2-1,-1 3,-2-2,1 2,-1-2,-2 4,0-4,-2 0,-1 0,0 0,0-1,1-1,-2 0,0 1,3-2,-2 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453 852,'1'15,"-1"-9,0 2,0-5,0 4,0-1,-1-3,1 1,0 0,0-1,0 2,0-1,-3-24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284 738,'2'17,"-2"-11,1 3,-1-4,0 4,1-4,-1 9,0 6,0-14,0 1,0 0,0 9,0-6,0 2,0-5,0 4,0-5,1 6,-1-3,0-5,1 4,0-3,-1-2,1 0,0 1,0 0,-1-1,1 6,7-8,-4-2,1 1,10-2,-9 2,-2-1,5 0,-5 0,1 0,0 1,8-1,17-1,-12 0,-6 2,1-1,-4 0,-4 1,1 0,5 1,-6 0,8 1,-9-2,5 1,-5-1,0 0,-1 0,0 0,3-1,0-2,-1 1,-2-1,0 2,-1-2,0-1,-1 0,1-3,-2 0,1-5,0 2,1-13,-1 6,0 2,-1 7,1-26,1-20,0 42,-2 7,1-5,-1 7,0-1,0 0,0 1,-3 2,-1-3,-3 0,4 2,-4 0,4 1,-5-1,0 2,0-1,-3 3,3-1,-7 3,8-2,-6 1,6-2,-8 1,-9 1,16-2,-17 2,17-2,-15 3,17-3,-12 3,12-3,0 0,1 1,1-1,-4 2,4-1,0-1,1 1,-3 2,-7 0,8-10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2640 1600,'-1'19,"1"-8,0-8,0 2,3-1,0-1,3 0,-3-2,2 0,0-1,-1 0,4-3,-2-1,-2 0,-1-3,-1 1,-2 2,0-1,0 0,0 1,-2-2,0-1,-1 2,-2-3,3 4,0 0,1 0,-1 0,1 0,-3-3,0 4,-1 5,0 3,2 0,0 1,1 0,-1-2,1 1,-1 2,1-4,-1 1,2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1166 262,'18'-2,"-11"1,-2-1,0 4,0-4,-1 3,0-2,-1 1,1 2,0-3,0 3,1-2,-2 2,6-1,-3 2,-1-3,2 0,-4 1,1 1,2 0,-3-2,1 0,1 2,-2-2,0 0,4 1,-4-2,2 2,-1-1,4 2,-5-2,2 1,-1 0,3 0,0-1,-2 2,4-2,-1 0,-1 0,-3-1,-1 2,1-1,-1 0,0 1,0-2,0 2,1-1,6 0,-14 0,0-2,-7-6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1386 228,'27'8,"-24"-8,0 1,2 2,-1-1,1 0,0 0,-1 1,2 0,-3-1,0-1,0 2,-3 0,1 1,-1-1,-4 4,0-3,1-2,0-1,-2 2,2-1,0-1,-2 1,0 0,2 0,-2 0,0-1,-1 1,0-1,3 0,-2 1,-1 0,2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227,'-40'-29,"31"30,1 3,1-3,4 2,0-1,-1 0,2 1,-3 3,-1-1,3-1,1-1,-1 1,3 2,2-2,1 2,-1-3,4 3,-3-1,0-2,1 0,-1 0,0 0,5 3,-3-3,-1 1,-1-1,1 1,-4-1,0 1,-3 1,0-2,0 0,0-1,-1 0,1-1,-2 0,1 2,1-3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1618 306,'-13'14,"15"-11,3 2,-1-5,0 1,2-1,-1-1,-2-1,3-1,-3 0,0-2,1 1,0 0,0 1,-2 0,1 2,-1-2,1 0,-3 0,-1 0,-4-2,1 3,-2 0,1 1,0 1,-2 2,3-2,-1 2,1-1,0 1,0 0,1 1,-2 3,4-2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1597 379,'4'-17,"-7"17,0 0,-3 2,2-2,-4 4,2-1,-1 1,4-3,-7 7,7-5,1 0,-1 0,3 0,0 0,4 0,1-1,-2 0,4 0,-3-1,3 1,-4-2,3 1,-2 1,-1-1,0 2,-1 0,0 2,-2-1,0 0,-2 0,0 1,-2-2,0 1,-1-2,2-1,-3 2,0-2,-2 1,5-2,-2 1,1 0,0 0,1-1,5-3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427,'-7'34,"7"-31,0 0,-1 2,1-2,-1 6,1-5,0-1,0 2,0-2,0 0,-1 0,-4-1,2-4,0-2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1297 171,'-41'-22,"38"22,-1 1,-5 1,1 1,1 1,1 0,-6 7,6-5,3-3,1 2,0 0,3-2,1 3,0-1,3 0,0-2,-1-2,2-1,-2-3,3 0,-4 0,2 0,-2 1,0-1,0 1,0 1,-1-2,1 1,0-2,1 1,0-4,-3 4,0-1,0 1,-1-1,0 9,1 1,0 1,1-2,-1-2,1 0,1 3,0 3,2 1,-2-6,3 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1050 429,'75'51,"-72"-49,1 0,-1 0,2 0,-2 0,0-1,0 3,0-2,0 0,0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1168 456,'24'18,"-29"-15,0 1,-13 8,9-5,5-4,1-2,6 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1223 478,'41'55,"-38"-53,1-4,1-8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442,'-4'14,"3"-10,0 0,1 2,-1-1,1-2,0 3,1 3,-1-6,1 1,0-1,0 0,2 0,-1 0,2-1,1 0,-1-1,2-1,2-1,-2-1,-1-1,1 0,-3 0,0-1,-2 1,3-7,-3 6,1-1,-1 1,-1 1,0-1,1 0,0 0,-1 0,1 0,0 0,-1-4,-7-6,2 29,2-11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2726 1548,'-2'54,"2"-47,0 0,-1-1,1 9,-1-6,1-6,0 0,2-7,-2-2,1-1,-1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1278 483,'-52'43,"49"-41,-4 2,3-1,0-2,1-3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1522 81,'-15'4,"12"3,2-3,1-1,-1 10,2-10,-1 1,0 4,1-5,0 5,0-4,-1 12,0-10,-1-2,1 2,-1-1,0-1,-1 4,0 6,0 0,2-2,-2 1,2 4,-1-2,1-2,-1-1,0-6,0 1,0 8,-2 2,2-11,0-1,0 9,0-1,1-7,-1 5,1-6,-1 8,0 2,0-9,0 5,0-1,0-4,-1 8,-1 2,3-12,-1 0,0 0,1-1,-1 4,1 0,1 0,-1-4,1 6,2-4,-2-1,1-1,2 5,-1-3,-1 0,1-1,0 1,0-1,0-1,0-1,1 2,-1-3,3 1,-2-1,-1 0,0-1,0 1,0-1,3 0,-3 0,4 2,-3-2,-1 1,2-1,2 0,1 0,-4 0,6 0,-6 0,3 0,1 0,8 0,-4 1,-2-1,-5 0,5-1,3 2,4-2,2 1,-2 1,-8-2,-1 0,-5-1,3-2,4-3,-5 2,-3 1,1 1,2-1,0-2,-2 4,4-5,2-7,-6 6,1 0,6-12,-3 4,-4 7,6-7,-5 9,4-9,-2-2,-4 10,2-9,-3 10,2-12,-1 3,-2 8,-1-14,1 12,-4-14,2 18,1-2,-3-6,2 6,-2-5,3 8,-1 0,1 0,-1 1,1-1,-3-9,-9-16,7 20,3 6,0-1,-1 1,-1 0,-1-1,-1 2,-17-6,16 7,0 0,-2 0,-8-2,10 3,-9-3,-11-1,12 3,8 1,-64-5,64 8,-19 7,18-4,1-3,-2-2,6-1,0-1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1005 586,'38'57,"-37"-54,1 1,-1-1,1 0,0 0,1 1,-1-1,1 0,0 0,0 0,1-1,1 1,-2 0,2 0,-1 0,-1 0,2 2,-2-2,0 0,0 0,4 2,-2-2,-1-2,2 3,0-2,-2-1,1 1,-1-1,2 1,-3-1,1 0,4 2,-5-3,0 2,1-1,-1 1,-7-2,0 0,-1-1,1 0,0 0,0-1,1-1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1158 683,'14'13,"-10"-9,3 2,-2-3,2 2,-1-1,-3-2,0 1,2 0,-2-1,-3 1,0 0,-2 0,-4 7,3-7,-3 3,3-4,-4 2,4-2,-4 0,3 0,-2 0,2 0,-4 1,-8 5,12-6,-2 0,3 0,3-6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956 631,'13'39,"-12"-36,0 1,0 3,-1-1,0-3,0 0,0 1,0 0,0-1,0 0,0 1,0 0,3-12,-2 5,2-3,-1 2,0 1,2 0,0 1,2 3,1 0,-3-1,-1 0,1 2,-3 1,1 0,-2 1,0-1,-1 0,-2 1,0-1,0-2,-2 1,2-1,-3 0,0 1,0-1,2 0,-3 1,4-2,-4-4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559,'25'24,"-23"-21,-1 0,1 1,1-3,1-4,1-4,-2 4,0 0,0 1,4-2,-3 2,0 0,0 0,0 0,-1 0,4-2,-1 0,0 1,0-1,-1-1,-2 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1007,'6'32,"-5"-27,-1-2,2 2,-1-2,2-3,2-3,-2 1,0 0,0 0,2-3,-3 2,1 0,0 1,1-6,-2 4,7-10,-5 9,-4 12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3245 611,'5'10,"-5"-7,1 2,-1-2,-1 1,1-1,1 0,-1 0,1 0,0 0,0 2,0-2,2-3,0 0,1-1,0-1,3 1,-4-1,0 0,0 0,0 0,0-1,-1 0,1 1,0 0,4-5,-4 3,-1 1,1 1,-8 5,1-2,-2 0,1-1,1-1,-2-2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1351 692,'-20'-4,"16"5,1 0,-1 0,-1 1,2 0,-3 2,3-2,0 0,0 1,0 0,1 1,1 0,0-1,1 0,4 1,1 0,-2-2,2 0,-2 0,-1 1,1 1,1 7,-3-8,3 8,-2-5,-1-1,-1-2,-2 1,0-1,-1-1,0 0,0-1,-10 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1385 774,'31'-22,"-31"19,-6 0,3 3,0-1,-3 2,0 1,3 1,0 2,1-1,-1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2779 1535,'-2'69,"2"-62,0 0,0-1,-1 2,1-5,0 1,1-1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1334 844,'-16'-2,"13"4,0-1,0 0,-1 1,1-1,0 1,0 1,0-1,1 1,2 0,2 4,1-3,0-3,0 0,6 4,-3-1,-3-3,3 2,-3-1,3 2,-3-2,-1 1,1 1,-3-1,0 4,-3-2,-1 1,0-2,-1 0,-1-2,3 0,-4 0,1 0,2-1,-1 0,13-9,-1-1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1382 892,'2'0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1232 667,'5'60,"-5"-52,0 9,0-8,0-1,-1 6,0 11,1-18,-1 5,0 0,-1 9,1-14,1-1,-1 0,0-1,0 6,-1 2,2-6,-1 0,0-1,0 0,1-1,-1 0,0 1,1 0,-1 0,1 1,0-1,0 1,-1-1,2-3,-2 0,2 0,3-3,0 0,0-1,0 0,-1 1,2-1,0 1,0-1,0 1,5-1,1 1,-1 0,-4 0,-1 0,1-1,-1 2,7-1,4 0,-9 0,6 0,1 0,-3 0,-1 0,-3 0,-1 0,-1 0,5-1,-6 1,3-2,0 2,-3-2,3 0,-3 0,-1 0,-1-1,1-2,-2 2,0-1,0 0,1-4,-1 3,0 0,2-10,-2 7,1-8,1 1,-2 7,2-20,1 13,-2 7,1-10,0 2,1 1,0-2,-3 8,1-5,-2 10,1-4,-1 3,-1-2,1 3,-1-4,0-1,1 6,-1-3,-1 0,0 3,-1 0,-3-1,0 0,0 1,-3 0,-13-6,11 3,-2 1,5 3,0 0,-9 0,4 0,6 2,-7-1,7 1,1 1,-1-2,-4 1,6 1,0-2,-1 2,1-1,-13 0,13 1,-16 5,7 2,9-5,-7 4,6-6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1401 878,'-11'60,"13"-69,-1-2,-1 2,1 5,1-1,-1-1,0 2,1-1,0 0,3-13,-3 9,-1 5,1 1,0 14,-2 2,0-8,-1 0,0 0,-1 3,1-3,0 0,-1 5,1-5,-1 6,0-6,1-1,-2 2,1-3,-2-3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749 539,'-14'11,"11"-7,0 1,0-2,1 0,0 3,0-2,2 2,0 2,0-4,1-1,1 4,0 0,0-3,1-2,1 2,1-2,1 0,1-2,-4 0,2 0,-2-1,0 1,1-1,0-1,-2-1,2 0,1-2,-3 1,0 0,-1 1,0-1,0 1,-1 0,1 0,-1-3,1-2,-1 5,1-2,0-5,-1 7,0 0,0 0,0-1,-1-3,0 0,-1 4,0 0,-3 1,-24 2,20 4,5-1,1 2,2-2,-1 0,-2 9,3-9,-2 4,-1-1,1-5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759 551,'2'22,"-2"-19,0 1,-3 9,-1-1,3-8,0-1,0 0,0 0,-1 1,1 0,0 0,0-12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1069 939,'-7'21,"6"-17,0 1,0-2,1 0,0 0,-2 3,2-2,-1 2,2-2,0 0,1 0,0 4,0-5,1 3,-1-3,1 1,1-1,-1-1,2-1,2-1,-1-2,-1 0,-1-2,3-3,-4 3,0 1,1-1,0 1,2 0,-2-1,-1 2,0-2,0 1,0 0,1-5,-2 3,0-1,2-4,1 0,-4 6,0 1,-1-3,0 2,-1 1,0-4,-2 3,0 0,-1 2,-5 1,4 2,0 1,0-1,0 1,-1 1,1 0,-3 2,4-2,-5 1,5-2,1 0,-5 2,5-3,-5 3,5-2,7-3,-1 1,2-2,9-3,-8 2,-1 2,-2 1,2-1,22 7,-27-3,-4 0,1-1,0 1,0-1,0 2,0-2,0 1,1 0,-1-1,-5 5,5-6,-1 2,-2-1,3-1,-4 1,-1 1,5-2,0 0,7-1,3 0,2-1,-5 1,-1 0,0 0,2-1,0 1,-2-1,1 1,1-1,-2 1,0 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496,'39'9,"-34"-4,-1-2,-3 0,-4 0,-4 1,3-1,-6 1,5-2,1-1,1 0,-3 2,1-1,1 1,-1-1,2 0,0 0,-1 0,7-1,2 0,-1-1,0 1,3-1,-4 1,1-1,-1 1,0 0,0 0,5 1,-1-1,-5 2,1-1,-4 2,-1-1,-1 0,-6 3,5-4,-3 1,4-2,-3 1,3-2,0-1,-1-3,3 0,0-4,1 5,0-4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1859 483,'-43'20,"42"-17,-1 1,1 0,0 2,0-3,1 6,-2 0,1-2,0-1,0 0,1-3,-1 6,0-4,1-2,0 1,1 0,-1 0,1-1,-1 1,1-1,0 1,1 0,1-1,2 2,-1-3,5 3,-1-4,-3 0,-1-1,4 1,-2 1,-3-2,1 0,3 1,0-1,1 1,1-2,2 0,-8 0,3-1,-3 1,0 0,0-1,2-1,0-1,-2 2,2-3,-2 1,1-4,0-2,-2 6,0-6,0 6,0-3,0 3,0-6,0-3,-1 4,1 0,-1 5,-1 1,1-3,-2-2,0 3,-1-2,-5-4,0 5,-1 1,3 3,0 0,-4-1,-1 1,0 0,-8 4,1 1,11-1,-4 3,3-3,-7 3,1-3,8-1,1-1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404 1002,'1'18,"0"-13,-1 0,0 2,1-4,-1 1,0-1,0 0,0 4,1-2,-1 0,0-1,0-1,-1 2,2 1,-1-2,1 2,1-2,-1 0,0-1,1 0,-1 0,0 0,1 1,0 1,0-1,1 0,-2 1,1-2,-1 0,2 0,0-1,0 0,0-1,2 2,-2-2,1 1,-1-1,1 0,-1 0,3 1,-3-1,1 0,-1-1,5 2,-3-1,-2-1,1 0,0 1,0 0,-1-1,2 0,-2 0,5 0,-4 1,7-1,-7 0,-1 0,4-1,-2 2,-1-2,2 1,4 0,-6 0,0 0,1 0,3 0,-1 0,1 0,-3 0,0 0,0-1,-2 1,-6 0,-8 0,6-2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9701" units="cm"/>
      <inkml:brushProperty name="height" value="0.09701" units="cm"/>
      <inkml:brushProperty name="color" value="#92d050"/>
      <inkml:brushProperty name="ignorePressure" value="0"/>
    </inkml:brush>
  </inkml:definitions>
  <inkml:trace contextRef="#ctx0" brushRef="#br0">2830 1567,'-16'25,"15"-22,-1 1,1 0,0 1,0 1,1 0,-1-1,1-1,2 2,3-2,5-5,-3-3,0-6,0-5,0 2,-6 9,6-18,-6 14,0 0,-1 2,0 0,-2-4,1 6,0 1,0 0,-1-1,-1 2,-1 3,0 3,1 1,-1 0,0 0,-7 16,7-15,-1 0,0-1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601 1122,'75'31,"-71"-29,-1-1,0 1,-10 4,3-3,-11 9,10-7,-1 0,1 0,0-2,-6 6,8-7,0 0,-1 1,0-1,-3 3,2-2,0 0,-4 2,5-3,-4 0,2-4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1068,'-43'9,"41"-2,2-4,-1 0,3 3,0-3,0 2,2-2,0 0,0-2,0-1,-1 0,1-1,3-2,-4 1,0 1,2-3,-2 3,2-3,-2 3,2-3,1-4,-4 5,0 0,-3 6,-2 5,2-4,1 0,0-1,1 0,0 2,1-1,-1-1,1 2,1-3,-2-6,-1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746 1109,'18'28,"-14"-19,-2-5,1 0,-1 0,-1-1,1 1,2 3,-1-1,-1-2,0 2,-1-3,-1 1,2 0,0 2,-1-3,0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813 1108,'-51'48,"48"-45,-1 0,-2 3,3-3,-3 4,4-3,0-1,-3 4,2-5,0-1,-2-1,-1-4,1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 1040,'-3'42,"1"-38,1-1,0 0,1 1,-2-1,2 0,-1 0,0 0,0 6,1-6,-1 2,1 0,0-1,-1-1,1 4,0-4,-1 0,1 1,0 0,0 1,0-2,0 1,0 1,1 3,-1 5,1-10,0 6,-1-2,0-1,0-1,2 10,-2-10,1-1,-1 4,1-5,0 3,0-3,0 0,0 0,0 1,1 5,0 0,0-6,1 5,0-4,0 0,1 0,-1 0,1-1,1 2,-2-1,1 2,0 0,-1-2,0 0,3 1,-1-2,1 1,2 0,-5-3,3 2,3 2,-6-3,2 1,0 1,-2-1,3 2,1-1,1 1,-1-1,0-1,-4-2,2 1,-1-1,2 1,-3-2,7 3,-6-2,2 0,6 2,-8-3,4 2,-2-1,3 0,-6-1,0 0,2 1,-2-1,1 0,2 0,-3 0,0 1,0-1,-1-4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555 1379,'26'28,"-22"-26,0 1,-1-2,2 0,-2 0,1 2,-1 3,-3-3,-1 0,-3 1,-3 1,0-1,4-2,-1 0,-8 10,9-9,-3 2,0 0,-3 0,5-2,-1 1,3 0,-1 0,0 0,0-4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1361,'3'72,"-1"-46,-2-19,0-2,0-2,0-6,0-1,0-1,0-4,0 6,1-2,1 1,0 1,1 0,1 2,0 1,1 3,3 0,-4 0,0-2,0 0,0 1,-3 1,-2 3,-1 1,-1-1,-1-3,-4 2,5-4,-6 3,3-2,-1 0,0 0,3-2,-7-2,1-7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845 1350,'-27'-7,"17"13,2-1,1 0,4-2,-4 2,1-1,3 0,0-1,2 1,0 1,2-1,1 1,1-1,1 0,1-1,-2-2,0 1,0-2,3 1,2 1,-2-1,0 0,-3-1,1 2,0 0,-3 2,-1-1,-6 8,2-7,-1-1,2-1,-3 4,0 0,1-1,1-2,-1 1,2-1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1438,'-6'24,"7"-21,1 0,1-1,0-3,3-1,-2 1,0-2,4-2,-4 1,1 0,-1 1,-1 0,2-2,-1 1,2-3,-4 2,0 1,-1-1,-1-2,-1 4,-3 1,-4 4,5 0,-6 2,-1 1,5-2,-7 2,5-1,3-1,-3 2,0 0,-2 1,6-3,0 2,1 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846 1502,'-20'7,"16"-5,1 0,-1 2,0-2,1 0,0 0,0 1,0-2,-1 2,1 1,0-1,2 0,2 0,8 1,4-2,-5-2,0-1,-5 2,5 0,-5-1,1 1,0 1,-1 0,-1 2,-1 1,-2-1,0 1,0-2,-2 1,-3 1,2-1,1-2,0-1,-1 3,-1-1,-1 0,2-1,1-1,-3 3,2-2,1 1,1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200 402,'-9'42,"8"-37,-1-1,1 0,1 0,0 1,0-2,0 0,0 0,0 2,0-2,1 0,0 1,0-1,-1 0,5 5,-1-5,2-1,2 0,4-4,1-2,-4-1,-3 1,1-4,-1 0,-2 3,-1-1,3-3,0 1,-5 3,0 2,0-3,-1-2,0 4,0 1,-1-4,-3-2,1 4,-2-1,0 2,-6-6,5 2,1 3,1 3,1 3,-3 1,0 4,-7 2,5-6,5-2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898 1561,'2'0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709 1344,'-9'23,"7"-13,2-6,0 0,-1 9,1-6,0 7,-1 0,1 5,0-10,0-1,0 0,-1 11,2 1,0-2,-2 2,0-1,1-12,-1 5,0 0,0-6,1 5,-1-3,0-2,0-1,1 0,0-2,0 0,0 0,0 0,1 1,0 0,0-1,0 1,1 0,-1 0,2-2,-2 1,1 0,1-1,0 0,0 0,1-3,1 1,-2-2,4 0,-4 2,1-1,2 0,-3 1,4-1,-2 1,8 0,-9-1,0 2,4-2,-4 0,7 1,1-1,5-1,-12 2,1 1,0-1,8 1,1 1,-9-2,15 4,-6-3,-6-1,-3 1,0-2,60-26,-61 22,-2 1,1-1,2-3,-3 5,3-9,-3 6,0-5,0 2,0-1,-2 4,3-11,2-11,0-5,-2 16,-1 2,-2 6,2-8,-1 4,-1 6,2-9,-1-3,-1 12,3-5,-1-2,-3 5,0 5,-1-2,-4-2,2 6,-4-2,4 2,-6-2,6 3,0 0,0 0,0 0,-6-1,5 1,-1-1,-1 1,1 0,1-1,0 0,0 0,-1 0,1 0,-11-4,9 5,-1 0,-6-2,8 3,-22-4,20 3,-14-2,16 2,-8 0,7 1,-2 0,-6 1,8-1,-15 5,14-2,-2-1,1 2,1-2,2 1,-1 0,-6 1,6-2,1-1,-1 1,-4 0,5-1,1 1,0 0,0-1,1 1,-1 0,1 0,0-1,-2 3,-2 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899 1554,'7'11,"-7"-5,1 2,-1-4,-1 0,1 0,0 0,-1 5,1 4,-1 2,0-12,0 1,-6-24,-1-8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1154 1305,'-19'7,"17"-4,0 0,0 0,1 0,-1 1,1-1,0 1,0 0,0 1,0 5,1-6,-1 0,0 3,2-2,-1 2,2 0,-1-4,0 2,1 0,0-1,1 1,12 8,-11-10,0-1,-1 0,6 0,-1-2,-3 0,1-1,6-3,-6 2,0 0,-1-1,-1 0,6-5,2-1,0 1,-7 4,-2 1,8-5,-6 3,-2 1,-1 1,-1 0,1-20,-3 19,0 0,0 0,-1 0,-1-1,1 1,0-2,-1-1,0 1,0 0,-3-4,3 6,0 1,-3-1,2 2,-3-1,3 3,1-1,-1 1,1 0,-1 1,0 0,0 0,-1 2,-1-2,0 2,-4 2,6-2,-1 1,-4 10,6-10,-6 7,3-7,-2 1,6-2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1155 1324,'3'33,"2"-31,-2-2,5 0,-5 0,1 0,5-1,-4 1,-1 0,8 1,-8 0,1 0,1 1,-1-1,-2 1,-11-3,5 0,-1 0,1 0,0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1203 1315,'-2'19,"0"-15,-2 5,2-4,-1 0,-2 4,1-2,2-3,1 0,-3 12,4-10,-1 4,0-3,-1-16,0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1657 1208,'15'0,"-12"0,0 1,3 0,-3 0,0 0,3 0,-3 0,2 1,-2-1,1 0,-1 0,6 0,2 1,0-2,-2 2,0-2,-4 1,6 0,-4-2,3 2,-6-1,4 0,-5 0,6-1,-6 1,4 0,-3 1,-1-2,0 2,-13-5,6 1,1 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1174,'67'16,"-64"-16,1 0,0 0,-1 0,1 0,1 0,1-1,-1 1,-1 0,-4 4,-5 1,-5 4,-2-2,3 0,1 2,4-4,0 0,-5 4,0-3,4-3,1 0,1-1,0 0,-1 1,1-2,3-4,2-3,-1 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1968 1135,'-34'104,"33"-98,-1-1,1 0,-1-2,1 2,0-2,1 1,-1 0,-1 7,1-6,1 6,-2-7,1-1,0 1,0 3,0 0,0-3,1 0,-1 0,-1 10,2-11,-1 2,0-1,0 1,2-2,2 0,0-3,1 0,2 0,-1-1,1 1,2-1,-3 0,4 1,-5 0,5 0,2 0,-5 0,2 1,-1-1,7 0,-7 1,1-1,19 0,-19 1,-1-1,1 1,-1-1,2 1,12 1,-15-2,3 1,-4-2,9 1,-9-1,0-1,7-2,-9 1,2-2,-2 2,-1 0,3-6,-3 4,0 1,2-3,-2 3,2 0,-1 1,0 0,3-6,-3 3,0-1,0-1,0 1,5-17,3-35,-11 51,0 1,1-10,-1 13,-1-7,1 8,-3-18,3 18,-1-1,-3-3,0 2,0 1,0 1,1 2,-6-3,2 1,3 2,-2-3,2 1,0 0,-3-2,-4-2,5 5,0 0,-1 0,-1 0,-6 0,-3 0,7 1,-9 2,-3 0,12 0,-11 2,4 3,-8 3,18-7,-5 3,2 0,0-1,5-2,-3 1,4-2,0 1,0 1,2 1,-1-2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2058 1136,'-48'51,"52"-45,0-3,0 0,1-1,-2-1,6 2,-6-2,2 0,-1-1,1 1,-2-1,0 1,0 0,1 1,-1 0,-2 1,-4 5,-1 0,1-4,-4 3,-2-2,5-2,-2 1,-1-2,2 0,1 0,0-2,1 0,0-1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123 352,'28'24,"-25"-22,-1 1,1-2,0 1,1 1,0-1,0 2,1-1,-1 1,-1-3,-1 2,-4-6,0 0,-2-2,-1-7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1218,'-22'41,"21"-35,2-1,1-1,0-1,6 4,-4-7,3-1,0-2,1-2,3-2,-7 5,-1-1,0 1,-1-1,0 0,0 0,2-9,-3 3,-1 6,1-2,-4-1,0 3,-6-1,4 4,0-1,1 1,0 0,-1 1,1 0,1 1,0-1,0 1,-3 4,1-1,1-4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2307 1260,'14'1,"-11"-1,4 0,-4 0,0 0,1 0,2 1,1 0,-3 0,4 0,-2 0,11 2,-5-2,-7 1,7 0,-5-1,8 3,-2-1,-8-2,0 1,1-1,-1 0,12 2,-7-1,-2 0,-2-1,-3-1,2 2,-2-1,0 1,0 0,0-1,-4 2,-8-6,5-1,0-1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1230,'29'16,"-26"-15,1-1,6 3,-6-1,-1-2,1 1,0 1,0-1,-1-1,4 1,-4 0,3 0,2 1,-4-1,-1-1,0 0,-2 3,-2 2,-2-1,0 1,-7 13,6-13,1 0,-6 4,5-4,0-1,-1-1,1 0,-7 4,7-4,-1 1,2 0,-1-1,1-1,-1 1,1 0,-2-1,-2 0,2-5,3-6,3-5,0 9,0-1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2423 1182,'-43'-27,"39"28,-3 2,3-1,2 1,-4 2,3 2,0 3,2-6,1 0,-1 7,1-8,2 1,0 1,2-1,-1-2,1-2,-1 0,10-4,-5 0,-1 0,3-5,-1-5,-7 9,3-3,-1 2,-2 3,-3 6,0 3,0 1,1-1,-1-1,2 3,0-2,0-3,2 4,1-2,-1-2,1 5,2 1,1 2,-5-7,-1-7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1171,'-11'44,"10"-40,-1 6,1-3,-2 5,1 0,1 0,0 5,1-8,0 0,0-1,0 0,0 0,0 2,1 0,-1-1,0-2,0 1,0 0,0 10,-1-10,1-1,0-1,0-2,-1-1,1 0,0 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2778 1169,'92'-6,"-78"6,-7 1,1-1,-1 1,1 0,0-1,5 2,-7 0,-1-1,0 1,0 0,0 0,0 1,0-1,4 3,-4-3,1 2,-1-1,-1 0,-2 0,-2 0,0 2,-1-2,1 0,-1 2,-1 5,1-3,0-1,0 7,0-5,-1 8,0 4,1-11,0 10,-1 2,1-12,0 11,2 12,-1-23,0 9,0-8,0-1,0-2,-1 0,0 7,1-10,0 5,0-2,1 2,-1-6,0 2,0 0,-1 0,0-2,-2-1,-3-4,3 1,-1-2,-3-4,5 3,0-3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1473,'80'-9,"-76"10,0-1,3 2,-3-1,-1-1,9 3,-6-3,0 2,0-2,-1 1,10 0,-6-1,3 0,1 0,-7-1,0 1,7-1,-9 1,-1-1,2 1,0 1,-1-1,-7-1,-9-7,6-2,3 6,0-1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1208,'-41'11,"38"-9,1 2,1 0,2 1,1-2,3 2,-2-3,2 2,0-1,0 0,1-1,-1 1,-1 0,-2 0,-3 0,-2 2,-2 1,1-4,1 0,-1 0,1 0,0-1,0 1,6-8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1244,'-17'35,"17"-29,2-3,-1 0,3-2,-1-2,0 1,10-6,-7 3,-3 1,0 1,2-3,-2 2,0-2,-1 1,-2 0,1-1,-2 1,0 0,-1 0,-1 0,-1 1,0 1,0 0,-3-2,0 4,3 0,0 2,0 0,0 2,1-1,0 2,0-1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2802 1333,'-33'24,"32"-21,2 0,2-1,1 0,6 2,-7-4,1 1,2 0,1 0,-2 1,-2-1,0 1,0 1,-4 3,-2 0,-2 1,2-4,1 0,-1 0,-2 2,0-2,0 0,1-2,1 1,-1 0,0-1,1 2,5-6,5-6,-2 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162 342,'33'18,"-28"-13,-2-1,-1 0,-1 1,-5 4,-3-1,-3 0,3-1,-1-1,-6 5,4-3,6-4,1-1,5-8,2-3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2874 1378,'-15'47,"15"-42,-1 1,0-1,-2 9,1-10,0-8,1-1,1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3079 1125,'-15'0,"14"3,-1 0,1 1,0 0,-2 1,2-2,-1 0,-1 2,3-2,-1 0,-1 4,1-3,1-1,0 1,0-1,1 6,0-4,1-2,6 2,-2-2,-1-2,-2 0,1-1,0 0,1 0,3 1,-4-1,8-1,-4 0,-5 1,1-2,0 1,4-2,-1-1,2-9,-8 9,3-6,-2 2,-1 4,-1 1,0-1,0 0,-2-5,-1-2,-4-1,4 10,-2-1,0 1,-4-1,5 2,0 1,-2-1,3 1,-5 3,5-3,0 1,0 0,-3 2,-2 3,6-3,-2 6,2-5,1 1,-1 0,0 2,1-3,0 2,0-2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3105 1124,'-1'17,"0"-14,1 1,-1-1,1 0,-1 3,0-3,0 1,-1-1,1 1,0 1,-1 6,2-7,-1-1,3-7,-1-10,-1 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3206 1116,'-16'22,"15"-19,-1 0,0 0,1 0,-1 2,1-2,0 3,1-3,-1 0,1 1,0 5,0-4,1 0,1 2,2-2,2 0,-3-4,1 2,2-2,-2 0,1-1,-2 0,2 0,0-1,1-2,-3 2,1 0,0-1,-1 0,1 0,1-4,0-4,-3 6,0-5,0 2,-1 0,0 4,-1 0,-1-5,1 4,0-1,-1 0,0 0,-2-5,2 7,-3-1,-1 1,2 3,0 0,0 0,-1-1,0 1,1 0,0 1,-1-1,-2 2,-1 0,4 0,-2 1,2-1,-5 4,5-3,1 0,6-2,-1-1,0-2,7-1,-7 2,4-1,-4 1,5-1,-3 2,-1 0,2 1,-3 1,-2 1,-1 0,-1 4,-1-3,-2 0,-2-1,2-1,1-1,-1 1,1-1,0 1,1 1,4 0,1-1,1 1,-1-2,0 3,0-2,0 1,-2-6,-1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3326 1100,'24'15,"-22"-12,0 0,-3 1,-2 1,0-2,-2 0,-2 3,4-3,0-2,-2 1,3 1,2 0,4 0,-1-2,0 0,1 1,0 0,0-1,0 0,2 2,-4 0,-3 1,0-1,-1 0,-1 4,-5 1,2-3,3-4,-1 1,1-2,3-6,0 2,2-10,-1 9,0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3329 1082,'-14'15,"13"-12,0 0,0 0,-2 6,2-3,-1 1,1 0,0-1,-3 13,2-13,1 0,-1 9,2-9,0 3,0-5,1-1,-1 0,1 0,2 3,1-3,0 0,1-1,-1-1,1-1,0-2,-1-1,-1 2,2-3,-2 2,3-4,2 0,-5 2,0-1,-1-1,1-1,-1 1,0-4,0-5,-2 10,0-1,0-8,1-1,-1 12,1-2,-1 2,-5-4,1 5,-6 0,5 2,-4 0,5 1,-5 2,6-2,0 1,0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3438 1109,'2'59,"2"-59,-1 1,0-1,1 0,-1 1,0-2,0 2,2-1,-2 0,0-1,-8 0,1 1,0-1,0-1,-1-1,4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3442 1109,'-5'77,"5"-72,-1 0,1-2,-2 2,0-14,2 1,0 2,0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3429 1089,'-37'60,"35"-49,2-7,0 3,0-3,-1 1,1-1,0 1,0-1,0 3,0-3,0 1,0-1,0-1,2 0,2 1,-1-2,4 0,-1-2,-2 1,1-2,-2 1,2-2,-2 2,7-3,-7 2,2-2,1 1,-3 0,1 0,-1 1,5-3,-2 0,1 1,-2-1,0 0,0-2,-3 2,0 1,3-4,4-4,-8 8,0-1,1-2,-2 1,1-13,-1 13,-5-9,0 5,-1-1,3 4,-3-7,3 9,1 0,-1 0,0 1,-2-2,1 2,0 1,-4 2,-2 3,3 1,-1 6,2-1,3-5,1 0,-1 0,1-1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3446 1103,'-42'40,"39"-39,0 3,-1 0,3-1,3 0,6-3,-3 0,10-1,-6-1,-3 2,-2-1,2 1,-3 0,-7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240 410,'-7'17,"6"-14,1 2,-1-1,2-1,-1 0,0 0,1 2,0-2,1 1,2-3,-1-2,3 0,-1-2,-2 1,0 0,1 0,-1 0,0 0,1-2,-3-7,-1 8,0-1,0 1,0 0,-1 0,0-3,0 2,-4 3,2 2,-1 0,-4 3,2-4,3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3011 1415,'18'2,"-34"-9,39 16,-18-7,-2-1,2 0,1 1,-2-2,0 1,1 0,0 0,-2-1,3 1,1 0,-4 0,0 0,0-1,1 1,-1-1,4 1,-2-2,0 0,1 0,-3-1,3-3,-1 1,-3 1,1 0,1-4,-3 3,2-2,-1 3,0-1,0 1,1-2,-2 2,8-14,-18 32,10-18,-2-1,1 0,-1 0,-1-2,1 1,0 2,0-1,-1 0,1 1,0-1,-2 0,2 1,-2 1,7-6,-10 15,4-10,-1 2,-3-1,0-1,2 2,1-1,-1-1,1 2,-1-1,-1 1,-2 0,2 1,-4-1,6 1,0 0,-4 0,3 1,-1 1,0 0,2-1,0 1,0 0,0-2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3094 1273,'-54'33,"51"-31,-1 0,1 0,0-1,6-1,0 1,1 2,-1-2,1 3,-1 0,0-1,1 3,-2-3,0 0,0 0,2 2,2 0,-2-2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3243 1336,'0'-3,"-6"-14,1 15,16-27,-24 57,10-26,-4 8,5-6,-1 3,2-2,0 0,0 0,-1-1,1 3,-1-2,3 1,4-3,-1-2,1-1,0-1,-5-3,5 6,-2-4,3-2,-2 2,-1-1,1-1,-1 0,-1 0,1-3,1 2,-1 1,-3 9,0 2,0 0,-1-1,0 4,1-5,-2 2,2-1,1-2,2-2,0-1,2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2906 1516,'-15'17,"14"-13,0-1,-1 1,0 1,1 3,0-3,0 0,-1 4,1-5,0-1,0 0,0 1,-1 1,1 1,0-2,1 1,-1-1,2 5,1 0,-1-6,0 0,1 1,1 0,2 2,-2-3,-1 0,2 1,-2 0,0-1,1 1,-1-1,1-1,3 1,0-3,0 1,-2 0,-1 0,0-1,0 0,0 1,4-2,-4-1,0 1,1-1,-1 0,0 0,2-1,-2 0,0 1,2-1,0 1,-1-1,0 0,-1-1,0 1,0-1,-1 1,-1 0,1-4,-2 4,1-2,0 1,-1 1,0 0,0-1,-1-2,1 2,0 0,0 1,-1-6,1 6,-1-3,1 3,0 0,0-1,0 0,0 0,-1-1,1 0,0 2,-1 0,1 0,0 0,-3 2,0 4,-3 3,3-2,1-1,0 0,-3 1,2 0,-1 0,0 0,0 0,1-1,-2 0,2-1,0 1,0-3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2990 1524,'23'9,"-20"-7,-1 1,3 1,2 2,1-1,-4-1,-1-3,0 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3119 1520,'0'16,"0"-13,0 2,0-12,-1 23,1-11,-1 0,1 0,0 4,-1 1,1-7,-1 2,0-2,0 2,1 2,-1 0,1-4,0 1,-1 1,1 1,-2-3,6-6,-9 7,5-9,1 1,0 1,0 0,-1 0,0 0,1-2,0 0,1 1,-1 0,3-1,0 2,2 1,0 0,-2 1,-1 1,0 0,-1-5,-3 10,4-3,0-2,0 3,0 0,0-1,0 1,-2 1,0-1,-2 2,0 2,-1-2,2-2,-2 0,-2 0,-2 1,2-3,-4 0,3 0,0-1,1 0,-1 1,-5-1,4-1,1 1,12-1,-21 1,-1-5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2071 1375,'1'25,"-1"-19,1 6,0-7,-1-1,1 2,0-1,-1 2,2 6,-2-8,1-1,2 8,-2-6,1 1,-1 8,0-5,0-1,-1-6,1 0,0 2,0-1,-2-7,1 0,-3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2043 1506,'5'24,"-4"-20,1-1,0 1,-1 0,1 0,-1 0,3 7,-3-6,2 3,0-2,0-1,-1-2,0 1,0-1,2 3,0-3,-1-3,0-2,-1-1,1 0,-1 0,9-13,-9 10,3-5,3-6,-7 13,1 0,2-2,0 1,1-1,-4 3,2 1,1 1,-2 4,-5 0,-2-1,1-2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1930 1419,'13'26,"-13"10,-1-33,-1 3,0 1,0-1,1-2,0 2,1-18,1 8,-1-1,2 1,-1 0,2 1,9-7,-8 6,0 1,-1 0,1 1,0 1,-1 1,1-1,2 3,1-1,-3 1,-1-1,-3 2,-1 1,-4 1,0-1,2-1,-3 4,2-2,0-1,-1 3,2-5,-2 5,2-4,-26 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2228 1709,'1'16,"-1"-10,0-1,1-1,-2 1,1 2,0-4,0 0,0 0,0 1,-1 1,1-2,0 3,0-3,0 0,2-7,-1-1,-2-4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697 415,'-12'21,"10"-16,1-1,0-1,0 0,1 0,-1 1,2 3,0-4,1 1,-1-1,3 5,3 2,3-2,0-2,1-1,-3-4,-4 0,7-1,11-2,-8 0,-5 0,8-1,-10 2,-1 0,-1-1,4-2,1-2,-5 3,0-1,1 0,-2 2,5-5,-4 2,-2 3,0-1,-1 0,1 0,0-2,0-3,-2 4,0-7,-3-3,-2 4,-7-2,8 8,-1-1,-1 0,1 1,0 0,-8-4,0 2,-1 2,8 3,1-1,-1 1,-6 1,7 0,-1 0,1 1,-1 0,1 1,-1 0,-11 5,-5 15,16-15,-15 16,14-19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2184 1636,'-19'1,"9"2,3-1,1 3,2-2,0 2,2-1,1-1,1 5,0-5,2 7,2-5,4 2,0-4,-2-2,-3 1,3 0,-3-1,4 3,-4-1,0 1,-1 0,-1-1,0 8,-1-6,-2 2,-6 0,4-5,-4 0,-2-2,3 1,3-1,0 0,0 0,0 1,-2-1,-1 1,4 0,-8 0,6-1,2 2,0-1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2066 1640,'-5'25,"5"-19,-1 7,0-2,1-6,-1 9,1-7,0 11,0-2,0-8,-1 10,1-10,-1 4,1-6,0 5,-1 3,0 2,1-6,0-6,0 0,0-1,5-1,-1-1,1-1,-2 0,2 0,1 0,2 1,-5-1,5 0,1 0,-5 0,5-1,-2 1,-4-1,7 1,-6 0,-1 0,6-1,1 1,-5 0,-1 0,5 0,-2-1,1 2,-4-1,1 0,1 0,0 0,2 1,-4-2,0 1,17 0,-13 0,-4 0,1 0,1 0,-3 0,0-1,0 1,0-5,-2-1,1 2,2-5,-3 4,1 0,1-7,-2 7,1 1,-1-1,9-35,-8 34,0-1,1-11,2-10,-2 12,-2-3,0 4,0 9,0-4,-1-6,0 10,-1-4,0 5,-1-4,-1 4,-5-2,3 4,2 2,-3-1,2 1,-1-1,-2-1,4 2,-1 1,-5 0,-1 0,4 0,1 0,0 1,-4 0,4 0,-7 0,-2 0,2 0,0 0,-17 5,22-4,-26 11,17-7,1 2,10-6,2 0,-1-1,-2 0,-5 4,6-2,3 0,-1-3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2368 1690,'19'-3,"-15"3,-1 0,1-1,0 0,0 0,5-1,-4 2,0-2,-1 1,4-1,-1-1,-4 2,5-5,-3 4,2-2,-4 2,2 0,-1 1,4-1,1-1,-2 1,-4 1,4-3,-4 2,3-1,0 0,-2 1,0-1,5-2,-1-3,-2 1,-2 4,-1-1,8-3,-3 2,-3 2,5-2,-1 0,-2-2,-4 3,0 0,0 0,4-5,-4 7,6-4,-5 4,4-3,-4 3,2-2,-3 1,5-3,-4 1,-1 0,2-3,-3 5,3-2,2-2,-3 4,-1 1,2-3,-1 3,-8 2,-1 2,-2-1,-8 5,7-2,0 1,0 1,-6 6,9-8,-1 2,1-2,2-2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2710 1486,'-30'99,"22"-108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2480 1541,'4'37,"-4"-34,-1 0,1 0,0 4,0 1,0-3,0 11,0-11,1 2,-2-1,1-2,0-1,-3-11,3 4,0-3,0 3,1-5,4-3,-1 7,-1 2,1-2,-1 2,2-1,-1 2,0 2,0 0,2 3,-3-1,1 0,-1 2,-2-1,-1 1,-1 0,-2 2,0 3,2-5,-5 5,5-6,-4 1,0-1,-2-2,-13-7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1525,'0'13,"-2"-10,1 0,-1 1,1 0,-3 7,3-5,-1-2,0 0,0 0,0-1,0 1,1-1,0 0,4-4,0 1,0 0,4-2,-4 1,6-4,-4 1,-1 1,1 0,-2 1,0 1,-8 10,3-5,-1 0,-2 6,2-5,0 0,-2 6,2-5,1-2,-1 0,-1 2,0-2,0 0,8-3,6-3,-6 0,-1 1,3-2,0 0,0 1,-2 1,6-1,-6 2,-1 2,-4 1,-1 2,-17 30,16-30,-3 6,4-6,-2 2,2-3,-1 1,1-1,0-1,3-6,1-3,4-9,-4 12,0-2,0 0,-1 0,1-1,1-5,-2 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1452 1512,'-3'20,"0"-15,2-2,-2 3,1-3,-1 5,2-4,-1-1,1 0,-1 1,5-7,1 0,-1-1,-1 1,4-2,-3 3,0 0,0 0,6-2,-6 3,3-1,-3 1,-3 10,-1-5,-2 12,2-10,-1 0,1 0,-1-1,0 0,-1 6,1-5,0-1,0-1,0 0,-1 2,0-2,-1 2,1-5,2-5,0 1,-1-12,1 7,0 5,0 0,1-1,0 1,2-2,2 5,0-1,-1 1,1 1,0-1,0 0,6 1,-4-1,-2 0,1 0,0 1,-1-1,0 1,1-2,-2 1,-13 13,6-8,-3 3,4-4,-1-1,0 0,1-1,-1 1,0-2,-2 4,3-4,-1 1,1 0,7-2,-1-1,1 0,1 0,-1 0,0 0,0 1,-1-1,3-1,-1 1,-2 0,0 2,-4 2,-3 0,-2 4,2-4,2 0,-1 0,-2 1,2-1,0-1,-3 2,4-1,11-10,-5 5,-1 0,2 0,0-1,-2 3,0 0,3-1,-3 1,1 1,0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1518 1545,'76'-25,"-75"28,-5-2,-1-3,1-1,0-2,0-1,-5-5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1547 1480,'7'48,"-6"-36,-1-5,0 1,-1-1,1 1,-1-2,0-1,0-2,1 1,-3 0,2 0,-2-2,2-6,4-4,1 2,-2 2,0 1,4-3,-2 3,-1 0,1 0,0 0,0 2,-1-1,0 0,0 0,0 1,6-3,-6 4,3-1,-3 1,-7 8,-2 2,2-2,2-5,0 1,-1-1,-3 4,4-4,-1 1,-3 2,9-5,4-3,2-1,-5 2,2-2,-3 3,0-1,-5 4,-2 1,1-1,0 0,-1 0,1 2,0-1,0 2,1-3,5-5,-2 8,-2-2,0-1,-1 0,-3 6,-1-2,2 0,3-4,0 0,-1 0,3-6,3-5,-2 4,0 1,1-1,0 1,-1 0,1 1,0 0,0 5,-1 1,0 1,1-2,-2 1,3-1,-1-2,0-1,7-5,-7 3,-1-1,0 0,-2 0,-4 0,0 1,1 1,-1 0,1 0,4-2,2 1,7-2,-4 3,-2 1,4-1,-5 2,0-1,3-1,-3 1,1 1,0 1,-1 0,0 1,-3 2,-1 5,-1-6,-1 2,-2 7,-2-6,1-3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1941 1762,'37'52,"-36"-47,1-9,-1-8,2 1,1-1,2 0,2 3,-4 4,1 0,-1-1,0-1,0-1,8-9,-9 13,1 1,-1 0,-3 0,-4 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777 390,'-15'9,"11"-6,-2 2,1 1,3-1,1-1,-3 9,3-6,-1 1,1-2,0-3,1 0,0 2,0-2,1 3,1-2,0-1,3 1,1-2,-2-2,0 1,-1 0,3 0,-2 0,6 1,0-2,0-1,0-2,-3 1,5-7,-1-1,-7 6,1-2,-3 3,1 0,-2-1,1 1,-1 0,-1 0,0-4,-4-13,-2 6,4 11,-2-2,-4-5,1 6,-9 2,7 2,1 1,5-1,-2 4,0-1,-4 6,2 2,4-6,-1 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1796,'-17'-5,"13"6,0 0,0 1,0-1,0 0,1 0,0 1,-1-1,1 1,0-1,-7 6,7-4,0 1,-2 3,4-4,-1 7,7-3,0-5,-2-2,2 1,2 0,-4-1,0 0,1 1,-1-1,1 0,-1 0,1 1,-1-1,2 2,1 2,-5 1,-2 1,-1 1,-2 5,-5 3,1-9,5-3,-4 1,2-1,0-1,2-1,-3-2,2-3,-1-1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1891,'-6'-14,"6"11,2 6,0 8,-1-2,0-5,-1 0,1 2,-1-1,-1-2,1 0,0 4,1 3,-1-6,1-1,-1 1,1-1,3-3,-4-6,0-1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1433 1851,'16'-11,"-13"11,10 2,-10-2,4 2,-4-1,0-1,0 1,2-1,-1 0,0 1,3 1,-3-2,-1 1,-1 2,-5 0,0 0,-1-1,0-1,-2 1,3-2,-1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1427 1880,'36'-10,"-32"10,1 1,-1-1,-1 1,1-1,0 1,-1-1,0-1,5 2,-5-2,2 1,-2 0,1 0,-5 4,-3-1,1-2,-5-1,5-3,-1-1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1472 1809,'58'4,"-51"-4,-4 1,0-1,-2 3,-1 11,-2-1,1-6,-1-2,0 5,0-5,0 1,-1 6,1-5,-1 1,0-2,1-1,-4-1,1-3,2-2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1602 1747,'-3'21,"1"-5,2-11,-4 13,3-12,0 0,1 2,-1 0,-1 14,1-5,0 2,1-5,0-7,0 7,2 10,-2-19,1 4,-1-5,1 1,0-2,0 2,2 2,-3-4,1 2,1-1,-1-1,2 0,0-1,5 1,-5-3,3 1,-3 0,3-1,0 0,-3 1,2-1,-2 0,7 0,-5 0,4-1,1 0,-1-2,-5 2,0-1,1 0,-2-1,2 0,0 0,1 0,0 0,5-3,3-1,0-1,-9 6,1 0,4-4,1-8,-9 9,3-5,-2 5,-1 2,1-6,-1 4,0-5,0 3,0-6,0 2,-1 2,0 4,0 0,-1-1,1-1,-1 1,-1 0,1 1,-2-4,1 5,0 0,-1-1,-2-7,1 0,-4 1,4 6,-14-18,7 10,-1 4,7 6,-7-4,4 4,1 0,-2 1,-6-1,8 2,-1 0,1 3,-1-1,-16 5,16-2,-6 7,0 4,1-2,6-7,-3 5,1 2,-1 10,6-17,-4 3,-1-2,3-4,2 1,0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1679 1899,'-17'-14,"14"17,0 2,3-2,-1 1,1-1,-1 1,2-1,1 0,1-1,1 1,1 0,0-2,-2 0,1 0,1 0,-2 1,-3 2,0 1,-1 1,-2 4,0-3,-3-1,2-2,0-2,0 1,1-2,1 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1720 1929,'1'18,"0"-12,-1-2,0 3,1-4,0 3,0-3,-1 0,1 0,-1 0,-4-7,-1-2,1-1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1626 1803,'24'-1,"-21"2,2-3,-2 0,0 1,2 1,-1 1,-1-1,2 1,-1-1,-1 0,0 0,1 1,-1-1,0 1,0 1,0-2,0 0,0-1,4 1,-4 0,4 0,-4 0,0 0,3-1,1-1,-3 1,3 2,-5 3,-1 1,-2-2,0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1817 1962,'41'41,"-38"-40,0-9,-1 0,0 1,0 1,-1 0,1 0,0-1,3-9,-2 9,0 2,5-5,-5 5,-2 2,0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801 389,'-3'14,"2"-10,1 0,0 3,-1-3,1 5,-1-6,0 6,1-3,0-2,-1 2,-1 3,-5-9,5-3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2410 1777,'-10'14,"7"-10,-1-1,-3 4,3-3,0-1,0 1,0-1,0 1,1 0,1 0,-1 0,0 0,-2 1,1-2,1 0,0-1,-1-1,8-1,1-2,-2 0,2-1,0 1,4-1,-5 2,1 0,0 0,-1 0,0 0,4-1,-5 2,1-1,3 0,-4 1,3-2,-1 2,0-2,-1 2,-1-2,-12-4,5 4,-2-1,3 1,-2-3,2 2,-4-6,-3-13,0 9,7 10,-1 0,3 8,2 2,3 9,-1-4,-1-7,0 1,2 6,-3-5,1 1,-1 0,0-2,0-1,0 0,2 3,-3-5,2 5,-1-4,-1-1,1 2,3-10,-3 0,2-4,-2 4,0 0,1 0,-1-3,0-1,0 0,0-7,0 8,0 0,0-3,1-7,-2 11,0 1,1-5,-1 7,0-2,0 3,0 0,0 6,0 1,-1 1,1 4,-1-4,1 1,-1-1,1 1,0 0,0 0,-1-2,0-1,1 0,-1 1,-2 1,2 0,0-1,1-1,-1 1,1 0,-1-1,1 2,0-1,-1-1,1 1,0 0,-1-1,-4 3,2-7,1-5,1 2,0-1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2395 1798,'-24'7,"20"-4,0-1,1 3,1-2,1 1,0 7,1-6,0 0,1 3,0-4,-1-1,1 0,0 2,1-2,1-1,0-2,0-1,1 0,9-5,-6 1,6-15,-4 3,-5 10,-2 3,0-2,-1 0,-1 2,0-1,-1-5,0 6,0 0,-4-3,1 3,0 3,1 0,0 1,-1 0,-9 4,8-1,0 0,1 2,-1 0,1 0,1 0,1 0,-1-1,1 0,0 4,1 0,1-2,2 6,2 1,-2-10,4 1,-3-3,7-3,-2 0,-5 0,4-3,-2-2,0-2,-1 2,-2 3,0 1,0-2,-2 2,1-3,-3-4,-2 2,0 4,-1 0,0 3,-3 2,-1 3,5 0,-4 3,0 2,5-3,3-3,-1 1,1 0,1 1,1 8,4 4,1-9,-3-6,5 0,-2-2,3-4,-1-4,-6 3,0 0,3-9,-4 9,3-4,-1 0,-3 6,-1-1,0-4,-2 5,-3-8,-3 4,3 6,1 1,1 0,-1 2,1 1,-1 1,0 0,0 1,-9 8,9-8,1-1,-1 4,2 15,3-14,0-6,8 4,-6-6,1-1,3-2,-3 1,1-3,-2 1,1-1,-1 0,0 0,-1-1,1-1,-1 2,2-2,-2 2,1-1,-2 2,0-3,-3 1,-4-3,-14 13,17-2,-10 8,4-3,7-5,1 0,-1 3,2-3,1 4,3 4,1-7,0-2,-2-2,0 0,1-2,1 0,-1-2,-2 1,2-6,0-1,-2 4,-1-3,-5-1,0 5,-6 6,7 1,-3 1,3-1,-4 3,4-2,0-1,-1 4,1 0,1 11,3-14,-1 0,5 4,-2-6,3 1,5-1,-1-4,-7 1,-1-1,1-1,0 0,0 0,-1-2,1 1,-1 1,1-3,-1 3,-1-1,-3-2,0 3,0 1,-5-2,-5 9,-4 8,13-10,0 1,-1 0,-4 11,6-4,3 4,2-8,-1-3,1-1,1-1,3 1,6-6,-8-2,-2 2,0-2,0 0,-1 0,4-9,-4-3,-4 12,-1 2,-2 2,2 2,0 1,-8 7,7-4,-1 0,0 0,1 0,-7 14,8-4,5-3,-5-1,5-5,1-8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2794 1342,'-18'-8,"18"5,-7 6,3-3,-2 2,-2 4,4-1,2 2,-1-1,2-1,0-2,0 0,0 2,0-1,1-1,0 4,-1 4,2-5,-1-1,6 13,-5-15,2-1,2 2,-3-1,1-1,2 2,-2-1,1 1,-2-1,1 1,0-1,0 0,-1 0,2 1,-1-3,0 0,2 0,0-1,-1-1,3 0,-4 2,0-1,1-1,1 1,-1 0,5 0,-5 1,-1-1,1 0,-1 0,4-2,-4 1,5-2,-4 1,0-3,0-1,-2 3,1-3,-1 3,2-3,-1 3,-1 0,0-1,-1 0,-1 1,0 0,0-1,1-5,-1 3,-1-7,1 9,-1 0,0 1,0 0,1 0,-2 0,1 0,0-1,-3-4,2 3,0 1,-12-13,7 12,4 2,-1 1,0 0,1-1,-4-2,3 1,0 2,1 2,-2 0,-1 1,-2 2,4-1,-5 1,4-1,1 0,0-1,1 1,0-1,0 0,0 0,-2 0,2 0,0 0,-1 0,-2-1,2 1,1-1,0 0,0 1,0 0,0 1,0 2,2-1,0 2,1-2,-1 3,1-2,0-1,0 0,-1 0,1 0,0 1,0 2,1-3,0 5,1-2,1 5,-3-3,3-4,-1-1,0 1,3 0,-3-1,1-1,1 1,0 0,0 0,0 1,1 0,-4-1,2-1,-1 1,3 0,-2 0,1-1,1-1,0 0,-2-1,5 1,-3-1,-2 1,1-1,1 1,-2 0,1-1,1 1,-2-1,0 1,1-1,1-2,1 0,-2 0,1-1,-1-1,0 0,-2 1,0 0,0-3,-2 3,1-1,-1 1,1-2,-1 2,-1-1,1 1,0-4,0 2,0 1,-1 0,1 0,0 0,0 1,0 0,0 0,0-1,-1 1,0-4,-2-4,-1-3,0 7,1 4,-6-3,3 1,0 2,3 1,-8-3,7 4,0 0,0-1,0 1,-1 0,1 1,0-1,0 1,-3 1,2 0,2 0,0 0,-2 2,-2 1,3-2,0 1,-14 9,15-7,-1 0,0 3,1 1,2-5,-4 1,3-2,0 7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2791 1468,'-14'15,"12"-9,2-3,-1 0,1 0,0 5,0-5,0 0,0 0,0 0,1 0,2 0,0-2,0-1,3-1,-3 0,0-1,1-1,-1 1,0-3,1 1,-2-1,0 1,-1-3,-2 4,-1 0,-1 1,-1-1,0 2,1 0,-3 1,2 0,0 1,0 1,1 0,0 3,1 0,1-1,1 1,0 3,2 3,0-2,1-4,3 0,-2-5,3-3,-4 1,2-2,1 0,-2-2,-2 2,0 0,-1-4,0 2,-1-1,-2 4,-1-1,0 2,-19 4,19 1,1 1,0 1,0 4,2-6,1 3,1-2,2-2,-1-2,2-1,-1-2,-1-1,-1 0,-1 0,0 0,-1 0,-1 1,0-1,-2 2,-4 1,4 1,0 1,0 1,-1 1,2 1,1 0,1-1,0 0,1 5,0-5,0 1,3 3,-1-5,0 0,2-3,0-2,-2 1,1-3,-2 2,-1-1,-1 1,1-1,-1-3,0 4,-1-2,-3 2,0-1,0 2,-1 1,0 1,2 0,-1 2,1 1,1 2,0 0,1 3,1-3,0-2,0 0,0 0,1 0,3-2,-1-2,2 0,0-3,-1-1,-2 2,0 0,0-1,0 0,0 1,-2 0,-1 0,-3 1,0 1,0 1,0 2,2 1,1 0,0 4,0-4,1 0,1 2,1-2,-1 0,4 1,-2-3,2-1,2-1,-3-1,-2-1,1 0,0-1,-1 0,-1 1,0 0,0-2,-1 2,-1 0,-3 0,-3 1,2 2,1 1,0-1,1 1,-1 1,1 1,1 0,0 4,1-2,1-1,-2 9,1-10,-2-3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290 235,'-6'14,"1"-6,4-5,0 0,-1 6,-1-3,2-3,-1 2,0 0,2 0,-1 0,1 3,0-5,0 1,1-1,0 3,-1 0,2-3,-1 0,1 0,1-1,0-1,0 0,1 0,-1 0,6-2,-3 1,-3-1,1 0,0 0,0-1,3-1,-3 0,-1 1,-1-2,2-4,-1-1,0 1,-1 1,-1 4,0-4,1-1,0 1,-1 0,0 3,-1 0,1-1,-1 2,0 0,-1-2,-3-1,1 2,0 2,-4-2,-1 5,0-2,4 2,-2-1,2 2,0-1,-2 0,-1 0,0 1,3-2,-6-1,2 1,4-1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149 286,'26'-5,"-20"3,-1 1,0 0,-1 1,-1-1,0 1,0-1,1 2,3 0,-4 1,1-3,-1 2,-8-4,1 0,0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199 242,'38'-1,"-35"2,0 0,0 1,-2 1,-1 0,0 0,0 0,-1 0,-2 5,2-3,-2 1,0-1,-2 1,-1-1,1 0,2-3,-1 0,-4 3,3-3,1-6,4-1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360 288,'13'0,"-9"0,0 0,-1 0,0 0,1 0,-1 0,0 0,1-1,1 1,-1 0,-1 0,2 1,-2 0,4 0,-2-1,-2 0,2 0,-1 0,-1 1,1-1,1 1,-2-1,3 1,-3-1,2 1,5-1,-7 0,0 0,0 0,3-1,2 0,-4 1,2 0,10 1,-6-1,-6 1,-1-2,0 2,0-1,0 0,0 0,1 1,3 1,-2-1,6 1,2 1,-1-1,-7-1,9 1,-4-1,-5-1,-1 0,4-2,-5 2,3-2,-4-2,-11-3,2 5,-8-3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268 161,'-12'138,"12"-133,-3 9,3-8,-1-1,-1 1,1-2,1 0,-1 1,0 0,1 1,-1-1,1 3,-2-1,1 10,0-12,0 5,1-4,0 0,-1 10,1-12,-1 3,2-1,-1-1,0 1,1-1,-1-2,1 2,0-2,-1 1,1 0,0 2,-1-3,0 1,1 0,-1-1,3-1,0-1,0-3,3 1,-3 0,0 0,0 0,2 0,0 0,-2 0,2-3,2 2,-3 0,3-1,-1 2,-3 0,0 1,0 0,1 0,0-1,4 0,-5 0,2-1,0 1,1-4,-2 0,-2 2,0 0,0 0,3-1,-2 0,9-17,-9 11,-1 0,-1 6,0-6,1-1,-1 4,3-15,-1 8,0-2,-1 6,1-5,-1 7,4-13,-2 3,-2 10,4-9,-4 12,-1 0,3-12,-4 13,1 1,-1-1,0 0,0 0,-1 1,-1 0,-1 1,-2-3,-2-1,6 3,-2-1,-1-3,1 4,0 1,-2 0,0 0,2 2,-4 1,2 0,-12 4,13-4,-1 1,-6 2,7-2,-6 1,-3-1,9 0,1-2,0 0,-2 1,2 0,0 0,-4 2,2 0,2-2,-1 0,-1-2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625 239,'43'26,"-40"-24,-2 2,3-4,0 2,-1-1,0-1,0 1,-3 2,-2 3,-5 2,4-5,-3 4,4-4,-1-1,-1 4,-8 3,4-6,4-2,-6-7,9 0,0 1,-2 0,2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600,'34'23,"-31"-21,1 1,-1-1,0-1,0 2,0-1,0 1,1 1,-1-2,0 1,4 3,-4-4,1-1,4 1,-3 1,7 1,-7-2,-1 0,-1-1,0 0,2 1,0-1,-2-1,6 2,-6-1,0 0,2 0,3 1,-1 1,-2-1,-2-1,0 0,4 2,-3-1,-1-1,1 0,-1-1,-8-1,0-6,1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311 402,'11'-16,"-7"13,0 0,-1 0,0 0,3-3,-3 3,1 1,0 0,0 0,0 0,0 1,-1 0,2 0,2 0,-4 1,4-2,3 0,-3 1,-1-1,-2 2,2-1,3 1,-1 2,0-2,-4 0,6 0,-7 0,3 0,2 0,-3 1,3-1,-3 1,-1 0,2 1,-1 1,-1-2,2 1,25 7,-20-4,-4-1,0-1,1 0,-3 0,3-1,1 1,-3-1,0-1,-1 1,-1-1,-1 0,0 0,0 1,0-2,2 3,-1-2,0 0,1 1,-2-2,0 1,0 0,0 0,0 0,0 0,0 1,0-1,0 0,0 1,0 0,1-1,-1 1,1 0,1 1,-2-1,-4-5,-6-9,3 8,1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539 190,'-12'-20,"9"18,-1 0,0 2,1 0,-2 1,2-1,-1 1,-5 2,4 0,0 1,2-1,1 0,-1 2,2-2,-1 1,1 1,1-2,0 1,0-1,0 0,0 1,1-1,1 1,1-2,3-2,-3 0,2-1,-2 0,3-2,0-2,-4 2,1 0,0 1,1-4,1-1,-4 4,2 0,0 7,-2-1,1 8,-1-7,0 3,-1-4,1 1,2 0,-1-1,4-1,-3 1,-4 0,-2-2,-4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814 298,'-19'18,"18"-15,0 1,0-1,1 0,-1 0,1 0,0 0,1 2,0 1,1-2,-1-1,1 0,1 1,0-1,0 0,0 0,0-1,1-1,-1-1,0 0,1-2,-1 1,4-4,-4 2,2-2,1 2,-2 0,2 0,-2 1,0-1,0 1,-2-1,0 0,0-4,-2 4,1-4,-1 3,0-2,0 3,-1 0,0-2,0 1,0 1,-1-1,-1 0,0 2,1-1,-3 1,1-3,1 3,1-1,-1 1,0 2,1 4,-3 1,-2 1,-4 0,3-5,3-2,-3-1,5 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2277 491,'20'38,"-19"-35,0 0,0 1,0 1,0-1,0-1,0 0,2-1,0-6,1-1,5-9,3-3,-9 11,4-6,-2 0,0 1,-3 7,1 0,-1 0,1 1,1 1,-1-1,1 0,1 1,-1-1,5-8,-8 7,-2-1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786 201,'-5'12,"4"-7,1 0,-1 0,0-1,1 0,-1 0,1 1,0 0,-1 0,1 2,0-1,0 1,0-2,0 0,-1 5,1-5,0 15,0-13,-1 0,0 5,1-6,-2 14,1-6,0-7,0-2,1 0,-1 0,-1 4,1 3,0-7,-1 2,1-4,-2 5,-1-2,0 0,4-3,-2 1,0 1,7-7,1-1,-3 2,1-1,0 0,4-1,-3 1,0 1,2 1,-3 0,0-1,7 1,-1 0,1 0,-6 0,1 0,-1 0,1 0,6 0,-2-2,-3 2,1-1,-2-1,2 1,-5 1,1-1,0 1,-1 0,1-1,2 1,-1-1,-1 0,0 0,-1 0,-1-2,0-1,-1 0,-1-1,4-16,-3 10,0-2,-1 5,1-7,0 2,-1-1,3-13,-2 19,0 2,2-12,-1 9,0 1,2-7,-1 2,-1 7,-1-2,0-2,-1 6,1 0,-2 0,1 1,0 0,-2 0,-2 2,-7-4,7 3,-10-2,3 3,3 1,-1 0,-8-1,0 4,0-2,8 0,2 0,-12 1,14 0,0-1,-3 0,1 0,-7 3,7-1,0 1,4-4,-1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377 381,'9'12,"-7"-9,0 1,-1-1,1 0,-1 0,2 0,-2 1,2 1,-1 2,0-4,-1 0,0 0,3 4,1 1,0-1,-1-2,-1-2,1 3,1 1,-2-2,4 4,0 0,-4-4,1 2,0-2,-3-2,4 6,-2-2,3 0,-1-3,0 0,-2-2,0 1,0-1,4 3,-2-1,-2-1,3 4,-2-3,-2-1,1 2,2 3,-2-5,4 2,0 1,0 0,-3-2,3 5,0 0,-5-6,2 3,1-2,-1-1,0-1,0 0,-1-1,-9-4,0-1,1 0,2-1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592 601,'19'27,"-16"-22,5 4,-6-6,2 2,1-1,-2-1,1-2,2 2,-2-2,-1 1,-4 2,-4-2,-6 1,6-1,-4 0,5 0,-7 1,6-2,-1 1,0 0,1-1,0 0,-4 3,4-2,-1 2,1 1,1-2,0 0,0 0,1-2,0 1,-2-1,-1-2,4-3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426 523,'3'34,"-3"-28,0-3,0 1,1 1,-1 7,1-5,-1 3,1-5,-1-1,0 0,-1 3,2 3,-2-2,2-2,-1-2,-1-1,0-6,1-2,-1 0,-1-8,2 8,0 1,0-2,1 1,1-2,0-2,0 4,2-5,0 4,-1 5,4 2,-2 2,0 0,-1 2,-2-2,6 13,-5-12,-1 0,0-1,0 0,-2 0,0 0,-4 1,1-3,-6 2,1 0,2-1,3-1,-4 0,2-1,-5-4,1-3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1859 1380,'62'34,"-58"-30,0-1,1 1,-1-2,0 0,0 0,-1-1,0 0,0-1,-2-3,-7-5,3 4,0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1943 1377,'54'8,"-49"-7,-1 0,0-1,-1 2,0-1,1 1,0 1,-3 0,-3 2,-2-2,-1 1,-7 2,6-3,-6 3,7-4,-1 1,-5 3,-1 0,2 0,1 1,6-4,-1 0,-2 3,3-3,-1 1,0 0,1 0,1-1,1 0,4-2,0-3,1-2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2050 1444,'-22'88,"25"-87,6 0,-3-1,0 0,7 0,-2-1,-1-1,-5 2,0-1,1 0,0-1,0 1,-1-2,0 0,3-6,-4 5,0-1,7-7,-7 9,6-8,-7 7,0-1,0-5,-1-2,-2 3,0 1,-1 3,0-4,-1 4,-4-10,2 10,-3 0,2 2,-9-3,4 4,3 2,-6 0,1 3,8-2,-1 2,-4 2,4-1,0 0,-7 8,8-6,-4 3,5-4,0-1,-1 3,3-2,0 3,0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677 369,'6'22,"-3"-20,2 2,-1 0,-2-1,-4 0,-3 0,-1-1,3 0,0-1,0 1,-2 0,2 0,-2 1,2-2,-5 4,5-4,-1 2,0-1,4-17,1 9,0 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2102 1433,'-34'52,"32"-49,0 0,0 1,1 0,0 0,0 0,1 0,-1 0,1 1,3-4,2-6,2-4,-4 5,5-5,-6 6,3-1,-1-1,0 0,3-4,-5 5,0-1,-1 0,0 1,0 1,-1-1,1-2,-1 3,0-1,-1 0,-4-1,-1 4,-2 3,2 1,3 0,0 0,-5 7,3-2,3-4,-1-1,-1 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2187 1483,'41'6,"-36"-6,-2 0,0 1,0-1,1 0,0 0,0 0,0 0,2 1,1-1,-1 0,0 1,0-1,-1 0,13 2,-5 1,4 1,-13-3,4 3,-4-1,1-1,0 0,-1-1,-7-5,0 1,-9-5,9 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2342 1463,'47'16,"-44"-15,0-1,2 0,-1 1,0 0,1 1,-4 1,-4 5,-3-1,0 0,-3 2,5-6,0 0,-4 1,4-2,-3 2,2 0,2-2,0-1,-1-2,1-4,2 1,0-1,1-4,-1 0,1 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1395,'-17'-10,"14"9,-3 1,3 1,0-1,0 2,0-1,-4 4,1 5,1 4,5-1,4-7,2-3,-2-3,14-3,-14 3,-1-1,0 1,3-2,-3 1,-7 1,-2 0,-6 3,7-2,-2 2,2 1,-1 3,3-1,0 0,2-1,1-1,3-2,0-1,4-1,-1 0,10 1,-12-1,3 0,0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2469 1479,'-21'100,"24"-96,2 2,-2-3,0 0,1 0,-1-1,0 0,2 0,-1 0,1-1,1 1,0-2,-1 2,0-1,0-1,0 0,0 0,0 0,2 0,0-1,0 0,-1 1,0-2,0 0,-1 0,15-4,-16 4,4-2,-3-1,-2 2,0-4,-2 2,1-1,-2 0,0 0,-3-17,-1 12,0-2,1 7,-1 0,0 2,-4-3,1 1,4 4,-3-1,2 2,1 0,-2 0,0 1,-1 1,-1-1,1 0,0 1,1 0,0-1,1 1,1 1,-9 1,4 1,5-2,-3 3,0 1,4-2,0 5,1-5,1-1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2512 1489,'-8'91,"4"-91,0-6,0 0,0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2064 1528,'17'21,"-15"-17,2 5,-3-6,0 0,0 0,2 1,-2-1,2 1,0-1,2 2,0-1,-2-2,2 3,-3-1,5 9,-3-6,1 1,-1-4,0-1,3 3,-2-3,0 0,5 2,-7-3,2 4,-3-3,3 2,-3-1,0-1,1-2,1 4,2-1,-3-1,0-2,0 1,-14-5,7 0,3 0,0-1,1-2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2211 1653,'16'8,"-13"-5,0 4,-2-4,2 7,1-2,-2-5,-2 0,-2 0,-2 1,-1-1,2-1,-1 0,1-1,-1 1,-5 1,3-2,-3 1,4-2,2 0,-1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2087 1650,'-51'24,"51"-19,1-1,-1 0,2-1,1 1,1-2,2-1,4 1,-7-2,3 0,2-2,-3 0,-2 1,0-2,0 1,-7 1,-3 3,2 0,1-1,-6 3,5-1,-3 0,4-1,-3 2,0 4,5-5,0 0,1 2,-1-2,1 0,0 0,0 2,2 0,3-2,-1-2,3 1,4 1,8 0,-9-2,-2 1,-4-1,0-1,0 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2309 1727,'54'4,"-51"-2,-2 1,0 0,-1 1,0-1,-1 0,-4 4,0-3,0-2,2 0,-3-1,3 0,-3 1,1 0,0-1,2 1,10 2,-2-2,-1 0,-1-1,2 1,0-1,0 1,-2 0,2 2,-2-3,1 1,-8-6,0 2,1-1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463 213,'-5'52,"5"-49,-1 5,3-3,-1-2,0 1,-4-4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2299 1683,'-26'83,"25"-77,0 0,1 0,-1-1,1-1,0 1,0-2,0 0,1 1,-1-1,1 0,1 2,2 3,-1-4,-1-1,3 3,-2-4,1 2,-1-2,4 3,1-2,1 0,-5-3,1 1,-1-1,0 0,-1 0,1-1,-1 0,0 0,0-1,0 0,0 0,1-1,-1 0,1-1,0 0,4-4,4-5,-9 11,-1-1,4-3,-2-2,-2 2,-1 2,0-3,-1 3,-1-3,0 3,-1-3,0 3,-3-3,-1-3,3 3,-2 1,1 1,-5-3,3 3,2 1,-3 0,4 4,-3 3,3 3,-1 2,3-3,-1 2,0 3,1-7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2444 1788,'33'2,"-30"-1,0-1,1 0,-1 0,0 0,0 0,1 0,-1 0,0 0,3-1,-3 1,5-1,0 1,2-3,0 3,-6-1,9-2,-9 3,3-3,1 3,1-2,1 0,-6 0,8-2,-8 1,0 2,0-1,-1 1,2-1,-1 0,6-1,-7 2,1-2,0 1,1 0,-2 1,1-1,-1-1,0 1,1-2,0-2,-3 3,2 0,0 1,1-1,2 0,-2 1,-1 1,1-2,3-1,-4 3,-6 6,1-2,1 0,-3-3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2707 1697,'60'-7,"-57"7,0 0,-3 3,-3 0,-2 0,1 1,0 0,0-1,-1 2,2-1,1 1,-1 0,0 1,0-1,-1 1,1-3,1 0,-1 1,0-2,0-1,-1-1,-1-2,-1-6,4 4,2 0,0-11,1 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2557 1687,'-20'-3,"17"3,-1 2,1-1,0 1,1 1,-2 2,3-2,1 0,0 0,1 0,3-2,0-1,4-1,-5 1,4-2,-4 2,1-1,-11 1,2 1,-7 2,7 0,-1 1,1 3,1 2,2-6,1 0,-1 4,0-2,2 0,3-1,4-3,-2 0,-2-2,0 1,0 0,1 0,0-1,5 1,1 0,-6-1,2 2,0-1,-2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2857 1658,'-17'5,"13"0,-2 1,4-2,-2-1,1 0,-1 2,-2 2,3-1,0 1,1-2,2-1,0-1,0 2,1 0,3 7,-3-8,6 6,-5-7,4 2,-1 3,-2-5,0 1,-1 0,1-1,1 0,-1-1,0 1,0-1,6 1,7 0,-11-3,0 1,5 0,1-1,11 1,-9-1,-6 0,0 0,18 0,-19 0,0-1,5 0,-1 0,-5 0,11-3,-8-1,-2-1,1-4,-2 2,-1 0,-1 3,-1 1,-1 0,1 1,1-8,-1 4,-1 0,-1 2,-1-9,-5-2,5 11,0 0,-4-9,3 11,-1-3,0 3,-2-2,0 0,2 3,-8-7,7 6,0 0,-8-5,9 6,-5 0,4 1,0 1,0-1,-5 2,3-1,-4 0,1 1,1-1,4 1,-3 0,3 0,0 1,-5 1,5-1,-11 8,12-8,-4 3,1-1,3-1,-1-1,0 1,0-1,0 1,0 0,-2 4,3-3,0 2,-5 5,6-8,-2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2869 1673,'-22'30,"22"-26,0-1,1 0,1 10,-1-10,1 4,1-2,1-1,2 0,-3-2,6 3,-3-2,-2 0,4 2,-3-1,-2-2,0 1,7 2,-1-3,-5-1,-1 0,4-1,-1 0,1-1,-3 1,-1 0,1 0,5-2,-4 1,-1 1,1-2,-1 1,-1 0,7-4,-3 0,-1 1,-3-1,0 1,-1 1,1-9,-2 6,0-1,-1 0,0 1,0 0,-1-5,0-2,0 0,0 4,-2 4,1 2,-1 0,-4 0,2 1,1 1,-3 0,2 1,0-1,0 1,-7 0,1 0,7 1,-2-1,-5 2,6-1,-8 3,8-2,0 1,-13 12,15-8,-4 2,-1-1,3-2,2-3,-3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2897 1679,'33'21,"-36"-20,0-1,0 1,-3 0,1 0,2-1,0 1,0 0,0 0,-1 1,8-2,4-1,-1 0,-1 1,-1 0,-1 0,0 0,-1 0,0 1,1 0,-1 1,3 3,-4 0,-1 1,-1-1,-1-1,-2 0,0-3,-4 1,3-1,0-1,-7-1,-2-5,7-1,0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2613 1490,'0'-22,"13"27,-10-7,4-5,2-2,-4 5,6-4,-6 5,4-4,2 1,-5 4,-12-26,19 53,8-37,-2-2,-12 10,1 0,11-4,-14 6,1 0,2-1,0 1,-3 0,-2 1,8-2,-8 3,1-1,-1-1,-9 5,0-1,17-7,-32 11,14-7,4-1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2791 1331,'36'2,"-33"-2,3 0,-2 0,-1 0,-3 5,-2 0,0 1,0-1,0-1,-8 10,7-10,-1 0,-1 3,2-4,-4 8,3-5,2-3,0 0,4-18,-9 34,2-17,2-3,0-1,1-3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1303,'0'-21,"3"101,-3-76,-1-1,4-11,-2 0,-1 4,1 0,0 0,-1-2,1 9,0-6,1 0,1 0,0 2,2 0,1 1,-2 0,-1 2,0 1,-2 1,-1 4,-1-5,1 0,-2 3,-1 1,0-3,0-1,-4 4,2-2,1-2,1-2,0 1,-6-1,2-5,4 0,2 0,2-1,0 2,0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472 203,'-5'21,"4"-18,0 0,1 0,-1 0,-1 1,2-1,0 1,-1-1,0 5,1 0,0-3,1-1,-1 0,1 0,0-1,0 1,2-1,0-1,2-2,-2 0,1 1,-1-1,3-2,-2 1,-1-1,1-1,0 0,-1-1,-1 1,0 0,-1-4,0 1,-2-1,0-1,-1 0,2 5,-2-7,1-4,0 7,-1-1,1 3,-2 3,-1 5,-1 3,-4 14,0-6,5-12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2937 1314,'4'-7,"-8"32,3-21,1 1,0 0,0 0,0-1,-1-1,1 1,0-1,0 1,6-34,-14 61,5-33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2896 1298,'-7'89,"10"-87,1 1,-1-1,2 2,2-1,-3-1,0-2,1 1,-1-1,0 0,-1 0,4-1,-3 0,0 0,3-2,2-1,1-1,-1 1,1-4,-5 2,-2 3,0-5,-1 2,-1 1,0-1,0 1,0-7,0 8,-2 1,1-1,-2-3,-2-2,2 4,-4-2,0 1,2 4,-11 0,10 2,0 0,12-5,-23 12,12-5,-12 12,3-3,0-1,3-3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2657 1539,'29'-2,"-25"2,-1-1,0 1,1-1,0 2,0-2,-1 1,1 0,-1 0,1 0,2-1,4 0,-6 1,0 0,6-1,-5 1,5 0,-2-1,-3 1,-1 0,4-1,5 1,-7-1,9 0,-7 0,-3 1,6 0,-5 0,-1 0,4-1,-5 2,-1-1,0 0,0-1,3 1,-3 0,7 1,-6-2,1 2,-1-1,-1 1,-19-1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2891 1494,'23'3,"-19"-2,-1 0,1-1,-1 1,0 0,0 0,3 0,1-1,-3 1,5-5,-16 8,11-2,-3 1,-2 1,-1-1,-2 4,0-1,1-4,1 1,-5 3,2-3,2-1,0 0,0 0,0-1,0 1,-2 1,0 0,13-9,-20 13,9-9,2-2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2758 1449,'12'44,"-12"-39,0 1,0-2,1-1,-1 1,0-7,0-5,0 5,0 0,1-1,0 1,1-1,0 1,1 1,1 0,0 1,-1-1,2 2,-2 0,1 0,0-1,-1 2,0 0,0 3,-3 0,0-1,0 1,-3 3,-3 4,3-8,1 0,-4 0,3-3,-1 0,1-1,-6-11,4 5,3 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3023 1490,'-9'41,"10"-37,0-1,1 2,0-1,0-1,0 1,0 0,4 4,-1-1,-2-5,0 1,1 0,-1-2,0 1,0-1,0 0,0 0,7 2,-6-3,5 2,-1-1,-4-1,3 0,1-2,4 0,-4 1,1-1,0 0,-17 2,19-1,-5-1,1-1,1-2,5-8,-5 6,-4 3,-1 1,-2 0,-2-1,0 1,0 0,-1-3,0 2,1-1,-2-7,0 4,2 4,-2-3,13 7,-21-2,9-2,-1 0,1 1,-2-2,0 1,0 1,1 1,0 0,-13-3,6 3,2 0,4 1,1 1,-6-1,5 2,1 0,-1-1,-4 3,-5 2,9-2,-2 2,-4 3,7-5,-3 3,3-4,-2 4,-1-2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1503,'-9'37,"11"-34,0 0,0 0,3 2,-2-2,-1 0,3 0,1 0,2 0,-5-3,2 0,-2 0,4-1,-2 1,-2 0,1 0,-1 0,3-2,-2-1,-1 2,4-2,-2-3,-2 2,2-2,-4 2,1 1,-2-5,0 3,-2-3,2 4,-3-6,2 7,0-1,-3 0,1 1,-1 0,1 2,-3 0,3 0,-4 1,0 0,3 0,-3 1,3-1,-3 1,0 1,3-1,0 0,0 0,1 0,0 0,0 0,-1 2,-5 3,7-3,0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3075 1507,'32'10,"-35"-7,0-1,-2 0,2 0,0-1,-1 0,1 0,8-1,1 0,-1-1,-2 1,0 0,0 0,1 1,0 0,-1 0,0 0,-2 2,-2 0,-1 0,-2 1,-1 0,1-2,-1 0,-2-1,-2-4,-1-1,6-1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3072 1279,'68'-40,"-63"37,-1 1,1-1,-1 0,1 1,0 0,-1 0,2 0,0 0,-1 1,0-1,1 1,-2 0,0-1,1 1,-2 0,0 1,-16 5,2-6,5-1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3177 1182,'58'-13,"-55"12,5 0,-5 1,0 0,0-1,0 1,0 0,-5 4,-3 7,-5 6,6-13,0 0,-3 4,5-4,-1-1,-2 4,3-4,-3 3,0-3,1-3,2-7,1 2,-1 1,1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326 444,'15'7,"-11"-7,-1 0,0 0,2 0,-2 0,0-1,5 2,-5 0,0-1,1 0,0 1,4 0,-2-1,9 0,-5-1,4 1,-4 0,-3 0,2 0,-6 0,3-1,-2 1,0 0,5-1,0 0,5-2,-8 1,-2 2,2 0,2-1,-1 1,2-1,-4 1,-1-1,1 1,0-1,-1 1,1 0,-1 0,0 0,-8-5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3140 1095,'-3'38,"3"-32,-1-1,1-2,-1 0,0 1,1 0,-1 0,0-1,0 0,1 0,3-9,0-2,2 0,0 3,-2 1,2 1,-1 1,2 0,-3 1,0 3,0 1,-3 0,0 3,-4 6,1-5,0 0,2-2,-3 5,0-3,3-4,-3 1,-2 0,1-4,2-1,-3-1,1-10,4 7,1 0,0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3338 1101,'-3'73,"3"-70,0 0,0 1,-1-1,-3-8,1-1,1 1,0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1105,'17'96,"-14"-94,1 1,1-1,-2-2,3 0,-3-1,0 0,0 0,1 0,0 0,0-1,0-1,2 1,-2-1,-1 0,1-1,-1 0,1 1,-1 1,0-1,0 1,1-2,-1 3,5-4,-3 1,-2 2,4-8,-6 5,0-1,1 0,1-10,-3 8,0 4,-2-5,-1-1,-2 0,-3 3,5 4,-1 1,0 0,-3 1,3 0,1 0,-5 2,3 0,0 0,-2 2,1 0,-7 5,8-2,-1-1,1 0,-18 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3054 1335,'24'-1,"-20"1,0 0,-1 0,3 0,1 1,-2 0,-2-1,3 2,-1-2,-2 1,5 0,-4 0,-1-1,6 2,-6-2,0 1,0-1,2 2,2 1,-4-1,2 0,0 0,8 0,-10-2,1 1,-1-1,2 0,1 0,-1-1,2 1,-2 1,1-1,-1 0,-1 2,0-1,-1-1,0 1,1 0,-1 1,-11-5,2-1,1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3232 1319,'50'7,"-46"-4,-1-1,0-1,0 2,-9 2,3-2,0 0,-3 4,3-5,0 1,0 0,0-1,0 0,0-1,0 1,-1 0,-3 1,3-1,0-1,1 1,0-1,-1 2,1-4,1-3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3162 1263,'5'16,"-5"-12,0 0,1 0,-1 0,0-1,1 0,-1 3,0-3,-1 1,1-1,0 1,0-7,2-2,0 0,2-1,0 0,-1 3,0 0,0 2,-1 4,-3 4,-2 0,2-4,-3 3,2-1,0-1,-1-2,0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3336 1323,'-11'51,"10"-43,2-4,0 0,0 2,0 1,0-1,0-2,1 0,0 0,2 0,3-2,-3 0,0-1,1-1,0 0,-1 1,0-1,1 0,-1-1,0 1,0-1,0 0,1 1,6-2,-6 1,4-1,3-4,-8 4,-1-1,5-3,-4 2,14-10,-12 9,-2-1,3-3,-5 6,-2-3,1 3,-1-1,0-5,-1 4,-1-1,0 2,-1-3,0 4,-3-2,2 2,-1 0,-1 0,-4-4,5 4,-1-1,0 2,1 0,-2 0,1 0,0 1,1 1,1 0,-4 1,4 0,1 0,-1 1,-2 4,-1 3,3-5,-3 2,-3 4,7-7,0-1,-1 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3377 1326,'-12'18,"11"-14,0 0,0-1,-1 1,2-1,-1 0,1 1,1 0,2 3,0-3,-1 0,3-1,-2-2,4-1,-2-2,-1 1,-1 0,1-1,1 0,-1 1,0-1,0 1,-1-1,6-3,0 1,-6 3,0-1,0 0,0-1,0 0,0-4,-1 4,-1-4,1 2,-1-3,-5 2,1 4,-2-1,-1 0,3 3,-3-1,-1 0,-4 2,7 0,-5 0,2 2,2 0,-1 1,2-1,-1 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3391 1325,'21'-4,"-16"3,0 1,-2 0,1 2,-4 1,-4 0,-1 0,1-1,-1-1,2 0,-2 1,1 0,0 1,8-3,1 0,-1 0,2 2,-3-2,2 2,-2 0,1-1,-1 2,-3 0,-2 0,-2 0,-9 2,5-4,4-1,-8-3,3-5,5 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933 1541,'-20'7,"19"-3,0-1,1 1,0 0,1 1,-2 2,2-2,1-1,1 0,0 0,2 0,-1-1,-1-3,0 1,5-4,-1-2,-2 0,-2 3,5-8,-6 6,1-1,-1 1,2-5,-1 2,-2 4,1-4,-2 1,-1 3,-2-1,-4-1,1 2,0 0,0 1,-1 2,4 1,-3 1,1 2,-1 3,4-4,1 2,0-2,5 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565 407,'16'0,"-13"0,0 1,0 0,0 0,2 0,-1 1,-1-2,3 4,-2-3,-1 2,2-1,-2-1,0 1,-2 1,-6 5,2-5,-1 0,1 0,-2 1,1-2,1 0,0-1,0 1,-5 1,3-1,1 0,-3 2,0-2,4-2,0-5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1050 1537,'76'-7,"-73"7,4 0,-4 0,2 0,0 1,-2 0,0 1,-6-2,-3-2,1-1,0 0,0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1121 1509,'76'23,"-74"-20,-5 0,0 0,-2 1,0 0,1 0,0 0,0 0,1-1,1 0,-5 1,0-2,4-2,-5-3,-2-5,6 3,-4-5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1084 1444,'10'49,"-9"-46,-1 1,0 1,1-1,-1-1,1 1,-1-8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1116 1423,'-36'14,"35"-11,1 0,2 0,3 5,-3-5,3 3,1-2,-2-2,0-2,-1 0,0-1,0-1,0 0,-6 2,0 2,-6 2,4 1,0-2,-1 5,4-5,3 0,3 0,0-1,4 0,-4 1,0 0,0 2,-1-3,0-2,-2-4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1250 1492,'-2'17,"3"-12,-1 1,1-2,-1 1,1-1,-1 1,1-1,-1 1,0 0,0 1,0-1,0-1,1 3,-1-4,-1-6,-1-7,1 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1313 1526,'34'-4,"-29"4,-1 0,-1 0,0 0,1 1,-1-1,0 1,1 2,-7-7,-1-4,2 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1355 1496,'28'6,"-25"-6,1 1,0 1,1 0,-2 1,1 0,-2 0,-1 0,0 0,-2 0,-2 2,-2-1,3-1,-1-1,-1 2,-1-1,-1 3,1-1,2-1,-1 0,2-1,-1 0,2-6,2-2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1311 1371,'7'75,"-8"-72,0-6,1-1,0 1,0-1,1 1,1-3,0 2,0 1,1 0,3-1,-1 2,-2 3,1 0,-1 4,-3-2,0 1,0 0,-1-1,0 3,-1-1,2-2,-1 0,0 0,-1 1,1-1,-2 2,-2-1,1-5,1 0,-1-4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1455 1493,'23'39,"-18"-37,-2-2,1 1,-1-1,0 1,0 0,2 0,1 0,1 1,-4-2,2 3,-4 2,-6-1,-2 1,4-3,-7 4,7-4,-4 0,-1-2,4-2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1451 1470,'31'-5,"-26"6,-2-1,2 1,0 0,-2-1,2 2,-2-1,1 1,-1 0,0 0,-2 1,-2 0,0 0,0 0,-3 1,1 0,-1 0,0 1,2-2,-5 7,5-7,-3 3,-2-1,0 1,1-4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466 379,'-1'14,"0"-9,0-2,1 0,-1 1,1 1,-1 1,1-2,-6-17,3 10,1-1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1587 1528,'10'18,"-13"-18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1583 1583,'24'12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1660 1468,'20'77,"-19"-73,-1 0,0 0,0 1,0-1,0-1,0 0,0 0,0 0,-1 0,2 0,-3 0,2 0,-1-8,0-2,1 3,1 1,0-3,2 0,3-2,-1 5,-1 1,0 0,0 2,0 0,-1 0,0 2,-1 1,3 8,-4-7,1 4,0 3,-1-8,-1 0,-1 3,-2-3,-1-2,-8 0,6 0,-35 0,27 0,-9-4,9 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758 1716,'-21'15,"20"-11,0 0,-1 0,2-1,-1 1,1-1,-2 1,1 0,1 0,0-1,1 1,0 0,-1-1,1 0,-1 0,2 2,0 0,4-2,2-5,-5 0,3-3,-2 1,-1 0,-1-1,1-1,0-2,-1 5,1-4,-2 3,0 1,0-3,0 2,0 0,-1 0,0 0,0 1,0 0,0 0,-1 0,0-1,0 1,-1 0,-3 3,-1 1,1 0,1 1,-4 2,5-1,-3 3,1 4,2-3,2-4,-3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835 1714,'34'-10,"-29"10,-1 1,0-1,2 0,-2 0,2-1,-2 1,-1 0,2-1,-2 1,0 1,-6-3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897 1682,'36'9,"-31"-8,-1 0,-1-1,0 0,1 1,-1 1,-1 1,-4 1,1-1,-6 12,2-4,0-2,2-6,0 0,-2 3,-2 0,4-2,0-3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1011 1695,'-4'18,"3"-13,1-1,-1 1,1 0,0 0,0-2,-1 0,1 0,-1 0,1 0,0 1,0 0,-1 0,-1 0,2 0,-2-8,1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1069 1709,'20'-3,"-13"3,-4 0,0 0,3 0,-3-1,0 1,0-1,1 1,0 0,0-1,0 1,0-1,0 1,-1 0,0 0,2-1,-2 1,0 0,-1 4,-6 0,-1-4,2-1,0-1,-4-1,4 1,-1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1128 1676,'58'16,"-58"-13,-2 0,-1 0,1 1,0-1,-4 8,4-7,-1 4,-2-1,2-5,3-6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1260 1665,'-3'65,"2"-61,1-1,-1 0,0 0,0 0,0 0,1 0,4-4,-1-7,-1 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304 467,'27'25,"-23"-24,1 1,0 1,1 1,-1-2,6 4,-8-5,4 0,-3 0,11 1,-9-3,7 1,-2 1,2-1,0 1,-4 0,-1 0,-5-1,4 0,6 0,-9 0,0-1,-1 1,0 0,5-1,-5 1,0-1,0 1,3-1,-3 1,1 0,0-1,0 1,9-3,-5 2,-5 0,5 0,1 0,0 0,-3 1,-3 0,5-2,0 0,-1 0,-2 0,4-2,0 2,-5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1321 1702,'65'-5,"-62"5,0 1,0 0,-11-2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1373 1666,'50'32,"-54"-27,-5 4,7-6,-1 0,-4 6,5-6,-1 3,0-8,3-1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1467 1674,'38'-1,"-37"4,-1 0,0 1,-2 2,-2-2,1 0,-3 2,-1-1,3-2,1-1,1 1,0 0,6 0,1-2,-2 0,0 0,1 1,2 2,-3-2,2 3,-2-2,-3 0,-1 0,-1 1,1-1,-3 2,-2 3,4-5,-7 8,5-9,-19-6,16 0,-5-5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852 1597,'-20'12,"17"-9,0 1,0-1,-1 2,0-2,2 0,-1-1,6 1,0-2,1 1,-1-2,0 1,0-1,4 1,-2-1,-1 0,-1 0,2 0,-2-1,2 0,-2 0,-10 1,1 2,0 0,-1 3,2-2,1 1,0 0,2-1,-1 1,0 2,3-3,-1 1,4 0,1-1,-1-2,0 0,2 0,-1 0,-1-1,3 0,-3 1,10-3,-7 2,3-2,-6 1,2-2,-2 1,0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1070 1575,'7'20,"-7"-16,0 1,0 1,-1-1,0 1,1-1,-1-1,0 1,0-2,1 1,0-1,-1 0,0 2,0 0,0 1,-1-1,3-10,0 1,1 0,-1 0,0 0,2 1,0 0,1 1,1 1,1 0,-3 0,0 1,0 0,0 2,0 2,0 1,-3-1,-2-1,-1 0,0 1,0-2,1 1,-1 0,0 0,0-6,3-2,0 0,0 1,1-1,1 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1331 1592,'7'21,"-6"-16,-1 0,0-1,1-1,-1 0,0 0,0 2,-1-1,0 1,0-1,0 2,0-2,0-1,1-7,1-1,0 0,3-2,-1 5,0 1,0 0,0 1,1-2,3 1,-1 1,-2 1,-1 1,-2 2,-1-1,-1 0,-1 1,1-1,-2 2,1-2,-3-5,-3-7,6 6,0-1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1596 1656,'2'15,"-2"-10,0 1,0-2,0-1,0 0,0 2,0-1,1 0,-1 1,0 12,0-11,0 0,0-2,-1 2,1-1,-1 0,1-2,0-7,0 0,2-3,0 1,0 3,1-1,-1 1,0 0,1 1,5-4,-5 6,0-1,3 2,-2 3,-3-1,2 8,-2-6,-1 0,0-2,-1 2,1 0,-3 1,-4 0,1-2,3-2,-1-2,1 1,0 0,0-1,0-2,2-1,1-1,4-7,-3 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1659 1667,'3'93,"-5"-90,-1-1,0 0,2-8,3 0,-1 0,1 1,0 0,1 1,0 0,-1 0,4-2,-3 5,2-2,-2 2,1 0,3 2,-4 0,0 2,0 5,-2-4,0 2,0-2,-1 2,-1-3,1 2,-3 2,-4 1,2-5,-2 0,1-2,1-1,-1-1,1-3,1 1,1 0,-2-4,0-2,4 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224 1000,'76'34,"-73"-33,0-1,0 0,0 0,0 1,0-1,0-1,2 2,-1-1,-1 1,0 0,0 1,-9-12,4 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313 996,'-12'70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631 460,'16'5,"-12"-4,-1 0,0-1,3 0,-1 0,0 0,-2 0,1 0,0 0,-1 1,-2 2,-3 1,0 1,0-1,-1-1,-4 6,-1-2,5-6,-6 4,5-3,-4 2,3-1,1 0,1-3,-2-3,1-4,2 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473 1024,'-18'35,"17"-26,0-6,1 1,0 0,1-1,-1 0,1 2,0-1,2-1,0-1,0-1,2 1,-2-2,0 1,0-2,0 1,1 1,2-1,-3-1,2 1,-2-1,2 1,0-2,2 0,1-2,-5 2,0-1,4-3,-4 2,3-4,-3 1,-1 4,1-7,-2 7,-1 0,0 0,0-9,0 8,0 0,-3-6,1 7,-1 1,0 1,-5 2,3 0,-6 2,0 3,-8 5,12-9,-6 2,8-4,0-1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295 989,'44'12,"-41"-10,0-1,1 0,-1 1,0 0,1 2,-1-2,0 2,-1-1,0 0,-1 2,-5-1,-1 0,-2 1,-1 0,-3 2,4-2,4-4,0 2,-5 3,6-3,0 0,-2-1,1-12,3 7,0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607 1061,'27'0,"-24"0,1 0,-1 0,1 1,0-1,0 0,-1 0,0 1,1-1,-1 0,0 1,0 0,1-1,0 1,-1 0,0 1,6-1,-6 0,4 0,-2-1,1 0,-2-1,-1-1,0 1,-6 1,-3-2,3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711 1028,'26'16,"-22"-13,1 0,-2-2,6 2,-6-2,4 2,-3-3,-1 2,-8 2,-1 0,0 1,0-1,1 1,1-1,1-1,0-1,-1 1,-1 0,1 0,-1-2,0-5,4 1,0-1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685 957,'-17'-2,"14"3,-1 2,1 0,-1 1,1-2,0 2,-1-1,1 1,0-1,2 0,0 0,2 0,1 1,1-2,0 0,1-1,-1 0,0-1,1 1,-1-1,0 1,1-1,0 0,1-1,-1-1,-1 1,-2-2,-5 1,-4 0,1 4,4-1,-2 1,2 0,-5 2,5 0,0 0,1-1,1 1,1-1,2 1,1-1,4 0,-4-2,0 0,5 1,-3-2,-5-3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946 944,'-14'10,"11"-7,2 0,0 0,-1 2,2-2,-1 0,0 0,0 2,1 0,0-1,0 2,1-2,1 2,-1-3,1 3,3 2,-2-7,0-3,1-2,3-3,-5 4,10-6,-4 2,-4 3,-1 0,-2 1,2-1,-2 0,-1 1,0-1,1 0,-1 1,-1-4,1 4,-1 0,0-2,-1 1,-2 0,-1 2,-3 3,1 2,0 3,3-3,-4 4,4-2,-7 5,6-5,0-2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937 1069,'1'41,"-2"-37,2-1,-2 1,1 0,0-1,0 0,0 0,0 0,1 0,-9-9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918 1204,'14'-5,"-7"5,0 1,-3-1,2 1,-2 0,-1 1,-1 1,-1 1,-2 0,-3 1,-1 0,-2-2,2-2,0 1,-2 0,2 0,-3 1,0 0,5-1,-1-1,-1 1,8 0,3-1,3 0,-2 0,-1-1,-3 1,2 0,2 0,-4 0,2 0,-2-1,6 2,-5-2,2 0,1 1,-3-2,2 2,-3 0,-6-1,-2-1,-2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913 1309,'21'-6,"-16"5,-2 1,0 0,1 1,-1 1,0-1,1 2,-1-1,-3 1,-1 0,-1 0,-2 1,-5 2,6-4,-3 2,0-2,3 0,0-1,-3 1,2-2,7-1,3 2,2 0,-5 0,3 2,2 2,-5-4,2 2,-2 0,1-1,0 1,-3 0,-6 1,0-1,2-2,0 2,-2-1,2-1,0-1,0 0,-1-1,0 0,-2-1,0-1,-6-4,7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873 899,'-1'16,"1"-11,0-1,0-1,-1 0,1 0,0 0,-2 3,0 1,1-4,-2 7,2-4,0 0,-1 4,1-5,0 4,-1 7,2-3,-1-7,0 0,-1 4,2-5,-1 0,0 1,1 1,-3 11,3-13,-1 0,1-1,-1 1,1 0,0 1,0 2,-1-1,1 9,0-10,0 4,0-2,-1 6,1-1,0-6,0 4,0 3,0-8,-1 6,1-3,1-5,-1 8,0-7,-1 9,1-4,-1-6,1 3,0 1,-2 7,1-10,1 0,-1 5,1-6,-1-1,1 0,-1 0,1 0,-1 1,1 0,0-1,-1 4,1-2,-1 2,1-4,0 4,0-4,0 0,1 0,0 0,2 0,1 0,-1-2,0 0,0 0,0-1,0 1,2 0,0 0,2 1,-4-2,1 0,-1 0,4 1,-3-1,-1 0,0 0,0 0,1 0,3 2,0-2,-4 0,4 0,0-1,-4 1,0-1,0 0,1 1,0 0,-1-1,3 2,-3-2,3 0,1 0,-3 0,3-2,-4 1,1 1,1-2,-2 2,0 1,1-1,-1 1,2 0,0 0,-1-1,-1 0,0 0,-1-3,-1 0,-1-5,1 2,-1 1,0 0,1-4,-1 4,1-9,0 5,0 2,0 0,0 0,0-1,0-1,0-2,1 1,-1 1,0 0,3-15,-2 15,1 0,-1-1,1-2,0 2,0 2,0 0,0 0,0-1,-1 0,1 1,-1 1,0 1,-1 0,1-11,-2 9,0-6,0 8,-1-5,-2-10,2 16,-2-8,2 10,0 0,-2-6,2 4,-2-7,1 8,0-4,-1 0,1 2,0 3,0-4,1 4,-2-8,2 6,-1 0,-2-3,2 5,-1 1,0 1,-1 2,-1-1,-5 0,7 1,0-1,-3-1,3 1,-2-2,-4-3,6 4,-4-2,1 0,2 4,-3-2,3 2,-3-1,3 1,-5 2,5-2,-7 1,-7 3,13-3,-4 1,-2 2,1 1,3-1,0-1,1-1,0 0,-1 0,1-2,1-1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450 461,'29'4,"-26"-3,0 1,-2 1,-3 3,-2 0,0-3,1 1,1-1,5-1,7 0,-3-2,-2-1,-2 1,1 0,0 1,-3-7,0 0,-1 1,0 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1087 973,'18'-15,"-12"12,-3 2,2-1,5-1,-2 1,-1 1,-2 0,1 0,-3 1,1-1,2 1,1-1,-3 0,0 1,0 0,0 0,4-1,0-1,-5 2,2 0,-2 0,2 0,-2 0,4 0,2 0,6-1,-10 1,-1-1,4-1,0 1,-4 0,4 0,-4 1,2-1,-3 1,1-1,-1 0,0 1,-7-4,-2-1,3 1,-1 1,-2-1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1283 873,'57'16,"-50"-15,-1 0,-3 0,0-1,1 0,-1 1,0 0,-2 2,-1 0,0 0,-1 0,-1 1,1 2,-2-1,1-1,-1 0,0 0,0-2,0 0,0 0,-3 2,3-3,-8 3,7-3,-6 2,5-3,-6 1,6-2,0 1,0-2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1218 838,'-18'-17,"14"18,-1-1,2 1,-2 1,1 0,1 0,0 1,1 0,0 2,0 2,1-2,1 1,-1-1,1 0,0-1,-1 2,2-3,1 0,1-4,1 0,8-6,-4 2,-6 2,1 0,-1-1,0 1,0 0,0-1,0 1,0 0,-1 0,0 12,0-3,0 6,1-3,0-3,-1-3,3 3,-1-3,0 1,3 1,-3-3,-6-5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1448 894,'-2'10,"2"-6,-1 0,1 1,0 0,-1-2,2 0,-1 1,1 1,1-1,1 0,-2-1,2-1,1 2,-1-3,1 2,2-2,-3 0,0-2,1 0,-1 0,1-1,1-1,-1 0,1-1,-2 1,2-2,0 1,-1-2,-2 3,-1 0,1-4,0 0,-2 4,2-5,-1 4,-1-1,0 0,-1 2,0-1,-3-1,-3-1,2 3,0 1,-1 1,3 1,0 3,-4 5,-1 0,-1 1,3-6,0 0,-4 0,6-2,0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1051 1102,'66'-19,"-61"18,1 0,-1 1,0-1,0 0,1 0,-2 0,0 1,0 0,0-1,0 1,-1 0,2-1,0 0,0 0,0 1,-1-1,0 0,0 0,0 0,0 1,2-3,-1 3,-1-2,1 1,-2 2,0-1,0 1,0 1,1 0,1 0,-2-1,0-1,0-1,0-1,-6 0,0 2,-1-1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1248 1038,'55'-4,"-51"4,-1 2,0 1,-2 0,0 0,-4 4,-9 0,8-5,0 0,0 0,-3 2,0 1,4-2,-3 2,-3 1,6-4,-2 0,2 0,-1-1,-5-1,6 0,-1-2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1180 1000,'-20'3,"19"1,0 3,1-4,0 1,0 3,2-3,-1-1,5-7,-3 1,1 0,-1-1,3-3,-3 4,0 1,0-1,-1 0,1 0,0 1,0-1,-4 10,-1-2,1 5,0-1,1-6,1 3,1-2,2-1,1 1,1-3,-3-1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1372 993,'48'51,"-46"-48,1 0,-1 0,0 0,4 3,-3-2,-1-1,0 0,-1-6,-1-1,-1-3,1 4,0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1465 985,'-124'87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1038 1236,'28'-7,"-24"7,10 0,-9-1,0 1,-1 0,1-1,5-1,1 0,2 0,-7 1,5-2,-6 2,8-1,-9 1,8 1,-5 0,-4 0,0 0,2 1,-2-1,0 1,0-1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2151 668,'18'5,"-13"-3,-1 0,-2 1,1-1,-1 1,1-1,0 0,-6 2,0-1,0 0,-3 3,-3-2,-1 1,1-2,3 0,3-2,0 0,2-11,4-4,-2 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262 507,'19'56,"-16"-53,0 0,0 0,1 2,-1-3,0 2,-1-1,0 1,1 0,1 2,1-1,-2-2,0-1,1-1,-1 1,0 0,0 1,0-2,8 7,-5-2,-3-3,5 4,3 0,-1-2,-4-3,-2 1,-1-2,0 0,0-1,2 2,-1 0,8 0,-9-1,5 0,-5-1,0 1,0-1,0 0,2 0,1 0,-3 0,2 1,13-2,-1 0,-13 1,0 0,5-1,1 1,5-1,-6 0,-6 1,4-1,1-2,1 0,-3 1,-2 1,-1 1,1-1,-1 0,0 0,0 0,0-1,0 1,5-3,-4 2,-1 0,1 0,2 0,-2 0,0 0,0 1,1-2,-2 2,1-1,1-2,-1 0,-1 3,-1-2,1 3,0-3,0 2,0 0,0-1,2 0,1-1,10-8,-9 2,-4 7,0-1,0-1,0 0,0 2,1 0,0 1,-1 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1198 1185,'56'-6,"-52"5,-1 2,0 0,1 6,-4 2,-2-2,-1-2,-1-1,-1 0,-1 0,3-2,-3 4,-5 4,7-6,-4 4,5-6,-1 0,-3 0,4-2,0-1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1150 1166,'-8'-23,"5"24,0 0,0 0,0 0,0 1,-1 2,-1 2,3-2,2 0,-1 4,2-5,1 1,-1-1,1 0,2-1,-1-1,1-3,4-3,-4 1,2-2,-2 2,-2 1,0 0,2 10,-3-3,1 11,0-6,3-2,-2-6,0-2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1363 1144,'28'30,"-25"-22,-1-5,0 0,0 0,0 0,1 0,0-2,-1 2,-1 0,-1-6,0 0,-2-2,1 2,0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1425 1120,'-91'99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1018 1329,'33'-2,"-30"2,0 0,1-1,-1 1,1 0,1 0,0-1,1 1,-1 0,0-1,-1 0,1 1,-1 0,4-1,-3 0,0 1,1-1,0 1,0 0,-1 0,-1 0,1 0,3-1,-5 0,5 1,0 0,-3 0,-1-1,-1 1,0 0,1 0,-1 0,-6 2,-2-2,0 0,0 0,1 0,-2-2,3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1178 1272,'23'5,"-19"-4,0-1,0 1,-1 0,1-1,0 2,4 1,-3-1,-1 2,-3-1,-1 3,-1-2,-2 1,-1-1,0 0,1-3,-2 3,1-2,-3 3,4-4,-3 1,2-3,1-1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1141 1271,'-17'-14,"12"15,1 2,0 0,1-2,-1 3,1-1,0 1,1 5,2-6,0 3,5 2,-1-6,-1-2,1-1,-1-1,-1-1,2-1,0-1,0 1,-1 1,1-1,-1 2,-1 6,2 6,-1-2,-1-4,0 1,1-1,1-2,-1-1,1-4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1314 1250,'33'23,"-30"-21,2 3,-3-2,0 0,0 0,-1 1,0-1,0 1,1 0,-1 0,-1-1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1380 1248,'-120'68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1327 392,'21'-1,"-18"1,7 1,-7-1,1 0,-1 0,0 0,8 1,-7-1,1 0,0 1,1 0,-1-1,0 0,-1 1,0-1,-1 0,7 2,-6-1,-1 0,-8-5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734 524,'16'9,"-12"-8,0-1,-1 0,0 0,0 2,0 0,-1 2,-2-1,-2 6,-4-3,-3 2,3-1,0 2,2 1,2-7,2-8,2-22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350,'59'22,"-59"-19,0 0,0 1,-1 0,0-1,0 0,-1 0,-2 4,2-4,-2 4,-2 2,0 0,-3 2,6-9,-1 1,7-14,-1 5,1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1537 378,'-16'30,"15"-27,1 0,0 1,0 0,0 0,0 0,0 0,1 0,2 0,0-3,2-2,-2 0,2-2,3-5,-2 0,-4 5,5-5,-4 5,1-1,-1 0,0-1,-2 1,-1 1,0 0,0-4,-2-2,1 5,0 0,-4-3,0 4,2 1,-2 0,2 2,-1 0,-1 2,-3 0,5-1,-9-1,9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1635 392,'50'3,"-47"-3,4 0,-4 0,0 0,2 1,-1-1,-1 2,1-2,-1 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1698 344,'61'42,"-60"-38,-5 0,2-1,0 0,-2 0,-4 3,4-4,-4 2,5-1,0-1,-1 1,-2 0,1 0,-1-2,3-1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1704 280,'-52'21,"55"-18,0-2,0 0,1-1,-1 0,0-2,-6 1,0 1,-5 4,4 0,0 0,2 1,1-2,-1 2,1 0,-1-2,2 2,3-4,2-1,-1-2,1 1,0 0,1 0,12-4,-15 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1809 224,'-20'229,"20"-218,-3 11,2-14,0 1,-1-1,0 9,1-8,-1 0,1-2,0 0,0-1,-2 8,3-7,-1 1,0-1,0-1,1-1,-1 1,0-1,1 7,0-6,-1 9,1-8,0-2,0-2,-1-15,0 0,1 0,0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1691 231,'-19'2,"15"-1,1 0,0 0,-1 1,1 0,0 0,1 1,2 0,-1 10,1-10,1 2,0-1,1-1,3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1814 215,'19'-1,"-12"0,3 0,-6 1,0 0,5 0,-5 0,0 0,2-1,-1 3,1-1,9 0,-11 0,-1-1,3 2,1 0,-2 2,-2-1,0 0,1 2,-2-2,-1 0,0 0,0 1,0 0,-1 0,0-1,0 1,0 2,0-1,0 0,1-1,-1 1,0 4,0-3,0 1,0 0,0 15,0-16,0 8,-1 4,0-10,0 8,-1 14,1-21,0-1,0 12,-1 0,1-11,0 1,0 10,0-9,0 18,0-18,-1 19,0-4,1-18,0 0,0-2,1-1,-1-1,1-1,-1 0,0 1,-1-1,-1-1,-6-4,0 1,5 0,0 0,0-1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1776 689,'81'8,"-77"-9,0 1,-1 0,0 0,0 0,1-1,-1 0,0 0,-1-3,-2 0,-1-1,0 1,0 0,0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1862 274,'19'35,"-15"-34,-1 0,0-1,0-1,0-1,0-1,0 0,-2-1,1 0,-2 1,1-1,-2 0,-2-1,0 4,0-1,0 2,0 1,0-1,-2-1,1 3,1-2,-1 4,0 1,1-3,0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465 721,'-30'-3,"24"10,4-3,1-1,0 0,1 0,4 1,-1-3,8-4,-7 0,0 0,-1 0,1 0,2-2,-3 2,-1 6,-2 2,0 0,0-1,-1-1,1 0,0 0,-1 0,1 1,-2 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1874 366,'-3'48,"4"-45,-1-6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1845 456,'30'5,"-29"-2,-1 0,-3 2,1-2,-4 5,3-5,-1 0,1 0,1 0,0 0,5-3,5 0,-5 0,1 1,3-1,-2 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1851 547,'32'6,"-29"-6,1 3,0 0,-1-1,-1 2,-1-1,-6 2,0-2,2-1,-1-1,-3 2,4-2,-1 1,1-1,0 1,7 2,0 1,1-1,-1-1,0 0,0 0,-5 0,-3-1,-7 5,8-6,0 1,-3 3,3-3,-5 2,3-5,3-2,0 0,2-8,1 4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1971 345,'22'-4,"-18"4,0 0,0-1,0 1,-1-1,0 1,5 0,-2 0,-3-1,4 2,-3-1,6 0,-5 1,9-2,-9 2,-1-1,0 0,-1 0,1 0,-1 0,4 0,-4 0,0 0,-8 0,0-2,0-6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296,'24'6,"-16"-5,-2 0,0 0,-3-1,1 2,-1 0,0 1,0 0,-2 2,-2 1,1-3,-3 2,0-1,1-1,-4 4,-2-1,-5 4,5-2,3-8,3-3,-1-5,1 3,1 1,-1-4,2 3,-1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2025 184,'8'53,"-8"-50,0 1,0 0,0-1,-1 0,0 9,0-5,0 0,-1-2,0 2,2-4,-1-6,1-2,0-1,0 3,2-7,-1 7,0-2,2-1,0 2,0 2,1 3,1 0,4 2,-1 1,-5 1,0-2,-3 0,-3 1,0 0,-7 3,5-4,-1 2,1-1,3-8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1736 700,'-15'-8,"10"8,1 0,0 1,1 0,0 0,-3 2,-1 4,2-4,-1 1,0-1,2 1,0-1,2 0,2 0,1 1,4-1,-2-1,0-1,2 0,0 0,2-1,-4 0,-10 4,2-2,0 2,-4 2,5-3,1 0,-5 3,5-2,1-1,1 1,2 0,1 0,0-1,1 1,0-2,1 0,1-1,-1-1,0 0,0 1,4-3,-5 2,3-1,-3 0,2 0,1-2,-3 3,1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1743 762,'16'-3,"-13"4,0 1,0 0,0-1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1789 720,'23'18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1802 749,'0'60,"0"-53,0-1,1-3,-1 0,1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412 603,'16'8,"-12"-8,0 0,-1-2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1823 733,'43'-8,"-40"8,0 1,0 0,0-1,0 2,1-1,-1 2,-1 0,-1 0,0 0,0 1,-1 1,2 5,-2-2,0-5,-1 3,1-2,-1 6,0-6,0 6,0-5,-1 3,1-4,-1 0,1 1,-1-2,-5-3,1-3,0-2,2 1,1-1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1820 777,'37'-6,"-33"5,-1 0,1-1,0 1,-1-1,0 1,0-1,-7 4,1-3,0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1858 743,'5'35,"-5"-30,-1-2,1 4,0-3,0-1,0 0,0 1,0-1,0 0,0 0,0 0,0 0,-4-8,1-5,1 1,1 3,0 2,1 0,0-1,0 0,0 2,0 6,0 0,-1 4,-1-4,-1 0,1 1,-1 0,0 2,2-3,-1 7,1-6,0-1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723,'-11'25,"9"-21,0-1,0 1,0-1,-2 0,0 1,7-4,1-2,-1-1,-1 0,0-1,1 2,1-1,-2 0,1 1,2-1,-1 0,-1 2,0 0,2 1,-1-1,0 2,0 2,0 3,-3 1,0 4,-1-5,-1-2,1-1,-1 1,0 0,-4 4,0-2,3-3,-3 1,-2 0,3-5,0-9,3 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1909 780,'-2'8,"3"-11,-1 0,1-2,1 2,0 7,-2-1,0 0,-1 2,1-1,-2 8,1-6,0 2,1-4,0 0,1 0,1-1,0 0,1-2,2 0,2-1,-2-1,0 1,-1-1,0 0,0 0,0 0,-1 1,0-1,3-1,-3 3,0-1,-6 1,-1-1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781,'34'-9,"-34"13,-2 1,1-2,0 1,0-1,2 0,-4 0,-1-1,-4 2,5-3,-1-2,-2-8,3 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2195 175,'-12'44,"11"-40,2-1,1 0,1-2,0 0,1-1,-1-1,2-1,-2 1,1-3,1 1,3-6,-2-1,-2 4,-3 3,1 0,-1-2,-1 2,0 0,-1-1,-2 1,-2 3,-1 2,0 1,1 0,2-1,0-1,-1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2263 186,'15'3,"-12"-3,0 0,0 0,0 1,0-1,0 0,0 0,0 1,1 0,-1 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2302 167,'47'14,"-44"-12,-1 1,-12 6,6-5,1-1,0 0,-4 3,3-1,1-3,0 3,0-4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2232 260,'-3'47,"2"-42,0 0,0-1,0 6,0-7,1 1,-1-1,2 0,4-5,-1-3,-2 1,-1-2,0 0,0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464 595,'23'9,"-20"-9,1-2,-1 1,0 0,0 0,0 0,0 0,0 1,0 1,1 2,-1-3,3-2,3-1,0-6,-5 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2284 287,'23'0,"-20"0,2 0,-1 0,0 0,-1 1,0-1,0 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2329 256,'26'29,"-26"-26,-3 2,0 0,0-1,0 0,-3 4,1 1,1-3,2-2,-1-3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243,'-5'60,"5"-57,-1 0,1 0,6-4,-2-3,0 0,-1 1,-1-1,0 1,-1 0,0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2491 236,'18'31,"-20"-27,0-1,-3 3,5-2,6-2,-1-1,-2 0,0 0,0 0,1 1,0-1,-1 1,0 0,-2 1,-2 0,-2 1,-2 2,3-3,-6 5,1-4,4-3,-3-8,4 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2605 145,'32'32,"-33"-29,-2 0,0 1,0-1,0-1,0 1,0-1,0 1,0-1,1 1,-1-1,1 1,9 0,-3-1,-1-3,0 2,0 0,3 1,-2 0,-1-1,1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2673 165,'77'2,"-77"1,-3-2,0-2,0 1,-3-2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2733 135,'53'30,"-54"-26,-2 0,1 0,-1 0,-1 0,-1 1,-3 1,5-4,0-1,-3 3,3-3,-1-2,1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2627 296,'21'-8,"-18"8,0 0,0-1,1 2,0 0,-1 0,0 1,0 1,0-1,-1 2,-4 1,0-1,0-1,-3 4,2-5,-4 4,3-3,1-2,0 0,0 1,3 1,4-2,3 2,-3-2,-1 1,0-1,3 3,-3-2,0 0,-5 1,-1 0,-1 0,1-1,0 0,0-1,-4 4,4-3,-1 0,1-4,2-6,3 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2711 312,'35'-2,"-38"1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2728 292,'22'0,"-19"0,3 1,-3-1,0 2,1-1,0 0,-1 0,-1 2,-6 5,2-4,0 0,-1 0,0-1,1 1,-1-2,0 1,0-1,0-1,0-1,-1-11,4 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574 588,'2'0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2177 272,'-6'23,"5"-20,-1 1,1 0,-1 0,-1 1,1 1,-1-1,0 0,0 0,0-1,1 1,-1-1,0 1,-2 5,-2 8,4-12,-3 4,0 0,-1 1,2 1,2-6,0-1,-1 4,0-2,3-4,-3 4,3-3,-2 3,1-1,-1 5,2-7,-2 2,2-1,0-2,1 1,-2 6,1-3,1-2,0-1,0-1,-1 1,1-1,1 1,0-1,3-1,-1 0,0-1,0-1,2 0,-2 0,1 0,0-2,-1 1,2 1,-1-1,2-1,0 1,0-2,-2 0,4-7,-3 3,-4 2,5-4,-2 3,0 2,1-1,3-2,-3 3,-1-2,-1 0,-2 2,2-1,-1 0,-1 2,1-2,-2 2,3-5,-3 4,2-4,-1 3,0-5,0 2,0 5,-1-1,1 1,0-5,0 5,1-11,-1 7,-1 3,1-3,0-2,1 5,-2 1,1-3,-1 3,-1 0,0-3,0 3,-3-5,3 5,-2 0,0 0,-1 2,-1 5,0 4,3-5,1 0,-2 2,-1-2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2178 348,'-24'47,"23"-44,-1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2122 440,'17'-1,"-14"2,0 0,0 2,0-1,0 2,-2-1,-2 0,-2-2,0 1,0 0,-1 2,0-1,1-2,-2 0,8 0,3 2,-1 0,-1 1,-1-1,-1 1,-1-1,-2 0,-3 1,1-3,-2 1,-1-1,-5 0,1-2,3-1,2-2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3149 783,'38'-3,"-30"3,-4-1,1 1,-1-1,0 1,5-1,0 1,2 0,-6 0,0 0,-1 1,0 0,-1-1,1 1,-1 0,1 1,0-1,-1 1,0 0,0-1,0 0,0 2,-7-6,-3-3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3265 755,'16'8,"-12"-7,1 2,-2-2,0 1,1 1,-1 0,-1 0,-1 0,0 0,-1 0,0 1,-2 0,-2 0,-1 1,-3 3,5-6,-2 1,0 0,0-1,2-5,2-1,1-2,0-7,0 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3185 661,'-13'-6,"9"10,2-1,-3 1,0 3,1 0,3-3,1 0,1-1,0 0,1 2,2-1,1-3,3-4,-2 1,-1-1,0 1,0-2,-2 2,0-1,-9 6,-11 6,15-6,-1-1,-3 4,0 2,4-5,-1 2,1-2,5 0,3-4,-3 0,2 1,7-4,-4 2,8-4,-13 4,-1-1,0 0,-1-1,-1 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3364 722,'-28'94,"28"-89,1-1,-1 0,1-1,0 0,1 0,-1 1,1-1,-1 1,5 4,-4-3,1-1,3 4,-3-5,0 0,0-1,0 0,0 0,0 0,3 1,-3-2,0-1,4-1,-4 1,5-1,1-3,-6 2,0 1,0-2,0 0,0 0,6-12,-6 10,1 0,0 1,-1 0,8-8,-9 8,2-8,-2 0,-1 6,0-3,-1 5,0-3,0 2,0 1,-1-2,0 1,0 1,-14-12,4 11,7 3,-1 0,0 2,0-1,0 0,-6 1,6 0,0 0,-1 0,2 1,0 0,-6 3,7-2,0-1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3411 742,'-2'57,"7"-57,-2 1,0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3423 751,'-13'66,"11"-60,0-1,0 1,0-1,-2 5,2-6,0-1,-3-2,3-5,1 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3153 883,'19'20,"-16"-17,-1 0,0 1,1-1,0 1,0-1,0 0,1-1,0 1,1-1,-2-2,1 1,0-2,-2-2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108 853,'-7'15,"6"-11,1 1,-2 1,2-2,-1 2,2-1,-1 0,2 3,-2 0,1-4,0-1,0 0,0 1,4 2,-2-3,1-2,1 0,-1-1,0-1,-1 1,0 0,0-1,3-2,-2 2,0 0,0-2,-1 1,1 0,2-4,-3 2,2-3,-2 4,1-3,3-5,-2 0,-4 7,1-10,-2 7,-1 0,0 4,0 0,-1-2,0 0,-2 0,-6-1,4 5,3 0,0 0,-1 1,-1 0,2 0,0 0,0 0,-12 4,9 3,2 5,2-9,2 4,-3 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886,'37'30,"-36"-25,-1 0,-2-1,0-1,-4 3,1-3,2-1,0-1,-1 1,-3 1,3-2,-1 1,-2-2,2-2,1 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3146 936,'-12'65,"12"-61,0-1,5-10,-3 4,3-3,-2 1,-1 2,1 0,0 2,0 6,0 2,-1 0,-2-2,-1 0,0-1,-1-1,1 0,-3 0,1-1,-1-3,1-4,0-2,3 0,0 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934,'-20'56,"20"-53,0 0,1 0,0 2,0-1,0 0,2 1,-1-1,1-2,3-1,-3-2,1-1,0-1,2 1,-3 0,6-3,-6 4,0-1,6-6,-6 3,0 2,0 0,0 0,-1 0,-1 0,0 0,-1-1,2-3,-2 1,0 3,-1 0,1 0,-5-4,1 5,0-1,0 1,0 2,1-1,0 1,0 1,0 0,-2 1,1 1,-2 2,3-2,-1 0,0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3302 941,'-21'24,"20"-21,0 2,0 1,0-2,2-1,1 0,2 0,1-1,-2 0,-2 1,-3 0,-5 4,4-5,-1 0,-2 0,2-4,3-1,0-1,1-2,1 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3288 959,'2'0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853,'46'27,"-45"-24,2 1,-1-1,0 0,1 0,-4 0,0 0,-2 7,1-6,-4 7,3-6,-2-1,2-3,-5 5,1-4,2-1,-4 1,5-1,-7 1,8-2,0 1,0 0,-1 0,0-1,-1 1,1-1,-1 0,1-1,1 0,-1 0,-1 0,2-1,0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3403 921,'-40'33,"36"-30,1-1,0-1,0 2,5 1,10-2,-8-1,6 0,-3 1,-1-1,-3 0,0 1,0-1,1 1,-1-1,1 0,1 2,-2-2,3 1,-3-2,0-3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3508 915,'-24'65,"23"-61,-1 0,1-1,-1 1,1-1,4-9,0-2,-1 0,0 2,0 1,-1 1,1 1,0-1,1 1,3 1,-2 2,4 1,-3 2,-1 0,-1 2,-1-2,-1 1,0 3,-1-4,-1 2,0 0,-1-2,-3-1,2-2,-4 1,-3-1,3-2,3 1,-6-13,7 7,1 1,1 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2297 658,'-8'14,"6"-10,2-1,-1 0,0 0,1 0,-1 0,1 1,-1 3,0-1,1-2,0-1,0 0,0 0,2 0,1-1,1-1,-1 0,1 0,-1-1,0-1,2 0,-1-3,-1 3,2-1,0 0,-2 0,0 0,5-5,-6 4,0-1,3-4,-2 2,-1 2,0-1,1 1,-2-2,-1 0,0 3,-3-9,2 9,-1 0,0-1,-4-1,2 4,-2 1,-1 1,2-1,-2 3,1 0,1 2,1 0,3-2,-2 2,0-4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2169 1009,'46'-1,"-39"1,-1 1,-1-1,-1 2,-1-1,0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160 827,'-8'34,"8"-30,0 1,-1 3,0-4,0-1,1 0,0 1,-2-1,0 0,-1-6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980,'63'11,"-63"-8,-1 0,-2 2,-1 0,0 0,-1-1,1 1,1-1,-1 0,1-1,0 1,-4 2,5-3,-1-1,4-5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2351 975,'-1'20,"1"-17,-1 0,1 1,0 0,0-1,4 9,-3-9,2 3,0-4,3-2,-4-4,-1 8,5-6,-1-1,-2 1,1-2,0-1,1-1,-3 3,0 0,1-4,-2 3,1-1,-1 0,0 1,-1-4,0 0,-1 1,0 3,-1 0,1-1,-5 1,3 3,-3 1,3 1,-9 2,6 2,2-1,1 0,-5 5,2-2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2365 1099,'3'15,"-4"-9,1-1,0 0,0 1,-1-1,1-1,0-1,0 0,0 4,0-4,-2-6,-2-3,3 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2359 1222,'44'3,"-43"0,-1 1,0-1,-1 0,1 1,-1-1,0 0,-2 3,-1-2,-6 2,3-3,2-1,2-2,-1 1,8 0,0 0,4 1,-5-1,0-1,2 2,-1-1,1 2,0 0,-2 1,-3-1,-2 0,-3 6,0-3,-1-1,-1-1,4-2,-4 0,4-1,-5-1,4-1,0-2,0 0,-1-2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2350 868,'-28'39,"24"-27,2-6,1 0,-1-2,1 1,0 0,0 0,0 1,0 1,1 1,0-1,-1-2,1 1,-1-1,1 1,0 1,0 0,0 9,1-9,-1 0,0 7,0-7,0 11,0-5,0-7,0 12,0-11,0 1,-1 9,1-11,0 3,-1-4,1 10,0-3,-1-6,2-1,0 5,-1-5,1 7,-1 0,1-7,-1-1,1 0,-1 0,2 3,-2-4,1 6,-1 0,-1-4,2 4,-2-6,2 2,0-1,0 1,1-2,1 2,-1 0,2 5,-2-5,1 0,-2-1,1 0,1-1,-1 0,0 0,0 0,1 0,0-2,0 2,0-2,1 0,0-1,0 1,0-2,4 0,-1 0,-3 0,0 0,0-2,-1 1,1-2,2-1,1-1,-1 2,0-3,-2 5,-2-1,3-3,2-5,-2 4,-2-2,1-1,-2 4,1-7,-2 6,3-7,-2 8,0 1,-1-2,2-6,-1 8,-1 1,1 0,0 0,-1 0,0 0,0 0,0 0,1-2,-1 0,-1-1,1 0,0-7,-1 8,1-2,0-11,-1 11,1 0,-1-7,0 5,0-7,-1 4,1 1,-1 6,0-11,-1 3,0 2,-1-3,2 6,-1 0,0-6,0 9,0-11,-1 2,2 8,-2-4,1 6,1 1,-2-6,-1 0,-2 0,2 5,-1 1,2 3,0 0,-9-2,8 2,0 1,0 0,0 0,0 0,-1 1,-4 2,-1 0,-7 4,13-5,-5 0,5-1,1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2196 1560,'3'35,"1"-34,-1-1,0 0,1-1,-1 1,6-1,-5-1,-1 1,1-2,-2-1,0-1,0-3,-1-5,-1 10,-1 0,0-1,-3-1,1 4,0 0,-1 1,0 0,0 1,-6 1,6-1,0 1,0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2287 1582,'17'-3,"-13"3,0-1,0 1,-1 0,0-1,0 1,2 0,-2 0,2 0,-2 0,0 1,-3-6,-2 1,-1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2329 1540,'42'5,"-39"-4,0 5,-7 5,3-7,-3 3,2-4,-2 2,2-2,-1 1,0-1,1 0,-1 1,1-7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2417 1529,'6'61,"-6"-56,0-2,-1 1,-1-1,-1-4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2255 1660,'15'14,"-12"-11,1 0,2 4,-2-4,-2 0,2 0,0 1,1 1,-1-1,-6-9,0 1,0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259 831,'38'-7,"-35"6,0 0,1 0,0 1,-1 2,-2 2,-2-1,-1 0,-2 1,0 1,-1 1,2-3,-1 1,3-1,0 0,3 0,4-2,0-2,-3 1,0 0,0 0,-8-4,-2-1,4 2,-2-2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2300 1663,'19'33,"-17"-30,-1 0,-1 0,-3 4,-1-1,1-2,0 2,-4 2,3-5,-1 1,-1-1,2-1,0-1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2366 1674,'26'37,"-32"-31,3-4,-3 1,2 0,0 0,0 0,3 0,4 0,2-2,-1 0,4-1,-5 0,0 1,3-1,-3 3,1-2,-3 2,0 0,0 1,-6 3,-2-1,-2-2,6-2,-3-1,0-1,3-1,-2-2,1 0,-3-2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2491 1554,'69'-5,"-65"5,-1 0,1-1,-1 2,0-1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2546 1527,'42'18,"-43"-12,-2-2,2-1,-1 2,-1-3,1 1,0 0,-1-1,0 1,-5 3,5-3,0-1,-1-1,-1 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2464 1732,'21'3,"-18"-2,1-1,-1 1,3-1,-3 1,3 0,-3-1,0 0,-6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2489 1708,'45'18,"-46"-15,0 1,0 0,-1 1,1-2,-2 2,0-1,0-1,1 0,-2-2,-4-8,2-2,-6-15,7 18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2325 1460,'-18'14,"15"-11,0 1,1 0,1 1,1 0,0-2,2 0,1 0,2-2,-1-1,0-2,1 0,-1-1,-1 1,1-1,-10 2,3 2,0 0,-3 3,2 1,0 2,3-4,-2 2,-1 0,4-2,0 0,-1 0,4-1,2 2,-1-3,2 0,-3-1,0 1,0-1,2 1,-1-1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2227 1726,'-15'10,"13"-7,0 0,-1 1,2-1,0 0,0 0,3 0,1-1,0 0,2-1,-1-1,1-1,-2 0,3-3,-9 5,-3 5,3-3,0-1,1 1,-1 2,0-1,3-1,-1 0,2 0,1 2,4-1,-1-1,-2-1,2 0,4-1,-5-2,-1-1,-2-1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2477 1787,'-18'8,"16"-5,0 0,3 0,0 0,3-1,1-1,-2-2,-5 4,-2 0,-1 4,3-3,0 3,1-3,1-1,0 0,3 0,3-4,-2-1,-1-1,0-1,3-2,-3 1,0 2,2-3,-3 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2511 1465,'-11'28,"15"-25,-1-3,2 0,-1-2,-1 1,0-2,-7 4,-4 2,2 2,1 1,3-2,0 0,0 2,1-2,1-1,1 0,2-3,-3 3,3-1,4-1,-4 0,0-1,4-2,-4-2,-3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259 847,'-2'63,"7"-59,1-2,-3-1,5-1,2-3,-7 1,0 1,0 0,1-2,-1 2,11-5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2660 1482,'37'16,"-37"-4,-1-7,0 0,0-1,0-1,0 0,0 0,-1 3,1-3,0 0,1 0,-1 0,1 2,0 0,0 0,-1 0,1-1,1 0,0 0,-1 0,1-1,0 0,1 0,1 1,-1 0,1 1,0 0,0 0,0-2,0 0,4 3,-3-3,2 1,-3-2,-1 1,-5-1,-1 3,2-2,0 0,-2 3,2-3,-2 7,0-2,2-3,-1 2,1-4,0 5,2 0,1 6,1-3,2-1,-3-5,1 0,0 0,0 1,1 9,-1-9,-1-1,0-1,0 0,0-1,0 1,0 5,-2 1,0-7,-1 3,-3 0,0-4,2-1,0-1,-1-2,1-1,-6-15,6 8,3 5,0 0,4 3,-8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2780 1630,'42'2,"-39"-2,2 0,-9 0,-12 5,11-5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2784 1644,'2'-7,"34"16,-33-10,1 1,-1 0,0 0,-1-3,-3-1,-4-15,4 13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2805 1581,'40'76,"-43"-67,2-4,-1-1,0 0,9-15,-17 33,9-16,4-9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2917 1637,'2'37,"2"-40,3-1,-5 1,3-1,-3 1,0 0,0-1,0 1,1-2,-1-3,-2 2,-1 2,5-3,-10 11,3-11,-1 0,-3 1,0 4,0 1,0 3,4 2,2-1,0 5,1-4,1 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3003 1652,'-18'17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3025 1587,'-8'106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3070 1659,'2'-4,"-4"8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3117 1594,'29'40,"-31"-37,0 0,5-7,-6 8,3-1,3-1,4 4,-2-3,-1 0,-1-1,3 3,-2-2,-1 4,-2-4,-2 2,-2 1,1-3,-7 5,4-4,-2-1,-1 1,-1 1,-9 0,30-9,-36 9,-2-12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2504 941,'126'-27,"-122"26,1 1,0 0,-1 0,1 0,0 0,0 1,-2-1,0 0,1 0,0 0,6-1,-6 2,4-2,-2 1,-9-1,-2 2,1-1,1 1,-2-2,2 0,-3-7,2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1990 691,'2'21,"-1"-17,1-1,1 0,0-1,6-1,-5-1,1-1,-1-1,2-3,-3 2,-1-1,1-1,-2 2,2-4,-3 4,1 0,-2-4,0 3,-2 1,0 1,-4-1,2 1,1 1,-2 0,-7 7,5 4,6-7,0 0,-2 2,3-2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353 819,'-17'20,"14"-18,0 0,7 0,3-3,-1 0,-2 0,1 0,3-2,-3 1,0 1,10-4,-12 3,6-1,-5 3,-1-1,-4 4,-3 0,-11 5,5-2,-1 0,5 0,0 0,4-3,-3 4,3-4,6-3,2-2,10-3,-2-1,-6 3,-4 1,-1 2,-4-3,-2 0,1 0,0 0,-3-2,1 3,0 1,-1 2,2 4,2-2,-1 1,-1 11,0 4,2-15,0-1,0 4,1-4,-1 1,1 0,-1 0,0-1,1 0,-1 1,1 0,2-19,-1 8,1 2,-2 0,1 2,1-1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868,'16'8,"-13"-7,0-1,0 0,0 0,0 0,0 1,2-1,-1 2,-1-1,1 3,-2-1,-1 1,-1 2,-2-1,-1 4,1-4,-1-2,1 1,-1-1,0-1,-1 0,-2 2,3-3,-1 1,1 0,-1 1,0 0,-2 1,3-2,-3 6,0-2,-1-2,3-4,-1-2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833,'-17'-7,"12"5,2 2,-1 0,0 1,1 0,-1 1,0 2,1 2,1 0,2-2,0 6,1-2,0-5,1 1,1-3,0 0,3-3,-3-1,0 0,-1 0,6-7,-4 5,-2 2,8-8,-5 7,-2 2,-3 5,0 0,1 8,1 3,-1-7,3 9,-2-10,-4-12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877,'29'-17,"-25"18,0 0,-1 1,-1 2,0 0,-2-1,0 0,-3 1,1-1,-3 2,-1-1,-2 3,3-3,3-1,7 0,0-1,-1-1,-1 0,2 0,-2 0,2 1,0-1,1 0,-2-1,-1 1,0-1,-12 4,4-3,-5-1,7-2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2474 1279,'14'0,"-10"0,0 0,0-1,-1 1,0-1,0 0,1 0,3 1,-2-1,4 1,-3 0,6-1,6 1,-13 0,9-1,-9 1,7-2,-9 2,0 0,2-1,-8 0,-1 0,-3-2,4 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1241,'44'9,"-40"-8,0 0,0 1,2-1,-2 1,-1 1,-4 1,-4 1,2 0,-3 5,2-4,-2 5,3-7,-1-1,1 1,0-2,0 0,-10 3,5-7,4-3,2-1,1-12,0 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2487 774,'5'34,"-5"-28,-1-1,1-1,0 0,-1-1,0 1,1-1,-1 1,1 1,0-2,-1 0,1 2,1-2,-1 1,0-1,0 0,0-9,0-2,-1 2,1 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2512 809,'13'15,"-13"-12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2506 841,'14'19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2545 1148,'6'24,"-9"-22,0-1,-1 2,0-1,1 0,0 0,6-1,0-2,1 1,0 1,-1-1,0 1,3 2,0 2,-3-2,0-1,-1 1,-2 0,-3 0,0 0,-1 1,-1-1,-9 1,8-4,1-1,4-5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2587 1155,'15'25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369 880,'14'13,"-11"-11,-1 1,2 7,-3-6,0-10,-1 2,1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2582 1191,'2'0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2627 1115,'5'19,"-5"-11,0-5,0 2,-1-2,1 0,0 1,0-1,0 3,0 3,-1-4,1 1,0-3,0 0,-1 1,1-1,-3-7,4-4,-1 4,1 1,0-1,0 1,1-2,0 1,-1 1,1 0,1 1,1 1,-1 2,4 2,-5 0,-1 0,0 2,-2 0,-3 3,1-3,-1-1,-4 2,5-4,-1-1,0-2,4-14,0 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1218,'-23'44,"20"-40,0-1,2 0,5-1,0-1,5-1,-5 0,0 0,10 0,-9 0,3-1,-1 1,-4 1,3-1,1-1,-4 1,0 1,-6-1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1217,'-18'85,"17"-82,-1 3,1-2,-2-3,2-4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2710 1216,'-23'41,"23"-37,-1 0,1-1,-1 1,1 1,0-1,0 1,-1 1,1-1,0-1,0 0,0-1,0 0,0 0,1 2,1 0,-1-2,2 2,0-1,4 4,-1-2,-3-4,2 1,3 1,-1-3,-2-3,-2 2,2-2,-1 1,-1-1,1 0,0-1,-1 0,0 0,1 0,1-2,-3 2,0 0,4-5,-4 5,0 0,0 0,1-4,0-1,-1 3,-1 2,1-3,1 0,-2 2,0 0,-1 1,-1-2,1 2,-2-5,1 3,-2-3,0-1,1 5,-1-2,0 4,1-1,-8-3,4 4,0 2,-2-1,3 2,-5 1,5 0,1 0,1 1,0-1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2680 1216,'-17'23,"16"-19,0-1,0 1,-1 3,1-1,0-1,1-2,-1 1,2 9,0-7,-1 0,2 9,0-7,-1-5,0 1,0 5,1-3,-1-2,2 4,-1-4,0 1,0-2,4 5,-3-3,0-3,1 1,1 1,1-1,-3-2,1 1,7 2,-4-5,-4 0,2 0,0-2,-1 2,3-3,-3 3,5-2,-6 1,0 1,12-5,-10 4,4-1,-3 2,-3 0,3-3,-2 0,-2 0,0-1,-1 0,0 1,1-6,-1 3,-1 3,1-9,0-6,-1 14,0 0,0 1,-1-3,1 4,-1-3,0 3,0-7,0 5,-5-13,2 10,-2 0,3 3,-3-6,3 6,-3-3,-2 2,4 5,-7 0,-9 3,8 1,6-1,-2 5,3-4,0-1,-9 3,10-4,-1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840,'-12'20,"10"-15,1-1,0 0,1 0,-1 1,0-2,1 0,-1 3,2 2,-1-4,2 10,0-4,1 1,-1-4,0-4,3 2,-1-1,0-3,0 0,0 0,-1-2,1 1,0-2,0 1,-1 0,4-3,-1 0,1 1,-3 1,0 0,9-3,-9 3,3-2,0 1,-2 1,-1-1,-1-1,1-6,-1 4,-2 0,1 1,-2 2,0-2,0 2,-1-4,0 1,1 3,-1-1,-1-2,-2-1,1 5,0 0,-5-2,1 2,-3 1,4 0,0-1,-21-8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802,'-42'100,"42"-94,0 0,-1 1,1-1,1-1,-1-1,0 1,1 0,1-1,-1 0,0 1,0-1,1 1,1-1,-1 0,1-1,0-1,0 0,0 1,0-1,2 0,-2 0,2 1,-2-1,2 1,0 0,1 1,-3-2,0 0,6 1,3 0,-6-1,-3-2,0 0,1 0,1-1,-2 0,3-2,-3 2,2-1,8-3,-9 2,0 0,2-3,1 0,-1-4,-4 3,4-6,-3 8,2-7,-3 6,1 0,-1-3,1 2,0-4,0 0,-1 3,-2 4,0-6,0 3,-1-7,-1 7,-1 3,-4-3,2 4,-5-5,4 4,-4-4,-1 3,4 2,1 1,1 1,0 0,0-1,2 1,-5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832,'19'0,"-16"0,1-1,-1 0,1 1,-1-1,0-1,0 1,0 0,0 0,2-3,0-3,1 0,-3 3,1-1,1 0,-1 1,2-1,-2 0,-1 0,-1-1,0-2,-2 3,0-4,1 2,-2 2,1-1,-2 1,1 2,1 0,-2-1,1 1,-1 0,1 0,-3-2,2 2,-3-1,2 2,-2 1,-1 2,3-1,-4 3,-1 1,-1 3,-1-1,6-3,-5 4,5-5,1 1,-1 0,1 1,-1 2,2-2,-2 7,3-7,1 0,1 1,2-6,-1-2,0-6,-2 0,1 5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2928 685,'-15'69,"14"-65,1-1,-2 2,1-2,1 0,-1 0,1 0,-1 0,4-1,0-2,1-1,0 0,1-1,-1-1,0 1,-1 0,2-2,-2 2,2-2,0 0,-2 2,0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408 866,'3'3,"-3"-6,1-2,0 1,0 0,1 1,2 2,1 3,-2 2,0-1,-2 1,0-1,-1 1,-3 1,0-2,0 0,0-2,0 2,8-1,-1-2,0 0,3 0,-3 0,1 1,-2 0,0-3,0-4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635,'-30'-13,"25"13,1 3,1 0,-1 2,2 0,0-1,1 5,-1 3,2-9,-1 1,1 1,1 1,0-3,2 0,1-3,-1 0,6-4,-5 2,1-1,0 1,0-1,-1 0,0 0,-1 0,-1 0,1 0,-1 0,0-1,0 1,0-1,-1 1,-4 11,0 1,-1-1,3-3,0 0,-1 7,1-4,0 1,-2 5,0-2,-1-4,1-4,0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1255,'38'-9,"-36"6,1 0,3-4,-3 3,1 1,-1 0,0 0,8-7,-5 3,-1 2,-3 2,0-4,-1 4,1-4,0 1,-2 2,1 1,-1-3,-2 0,2 2,-1 1,0-1,0 1,1-1,-1 0,-1 1,0 0,-3-1,1 4,-3 1,4-1,-7 4,1 0,1 2,5-4,-3 2,-1 1,4-2,-1 0,1-1,0-1,0 1,0 0,0 1,0-1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2876 1109,'-33'48,"31"-45,5 0,2 1,-2-4,2 1,3-2,-1-1,-4 1,3-1,-1 0,3 0,-3 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8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3005 1046,'-8'55,"8"-50,-1-1,1 1,-1 6,1-6,-1-1,1 2,0-3,0-6,1-5,0 2,1 0,0-2,0 4,1 2,0-1,0 2,2 1,-1 0,1 2,-2 0,0 1,-1 2,-4 0,-2-1,1-2,0 1,0-2,-3 3,2-3,1-1,-1-1,1-2,-1-1,1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181,'1'-4,"14"6,-11-2,4 2,-2-1,-1 0,-1 0,-2 5,4-13,-12 15,3 3,2-8,-1 1,1 1,-1 0,-2 1,1-1,0-2,1 0,-1 1,3-1,2 0,-1 0,2 0,1 2,-1-1,-1 0,4 6,-1-21,-8 25,4-11,1 3,-2-3,-2 1,0 0,-5 1,4-3,-2 0,2-1,-1-1,-1 0,2 0,0-2,-1-2,11-1,-16 8,6-7,0 0,1-1,0 0,0 0,2 0,2 1,0 1,2-5,1 5,0-2,-2 4,3-3,5-1,-4 3,-2 0,-2 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173,'-42'32,"45"-33,1 1,-1-2,0 2,0 1,0 2,-1 0,0 5,-1 2,0-3,-1 1,-1-5,0 3,-1 2,0 1,2-3,4-18,-3 7,1-1,0 0,0 1,-1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2859 138,'-24'43,"20"-40,1-2,6 0,2-3,0 1,-1-1,2 1,-1-1,-2 2,-2 3,-2 1,-1-1,0 3,0-1,0 2,1 0,-1-1,0-1,1-1,-1 4,0-2,0-3,-1-5,2-1,0 0,-1 0,1-1,-1 1,2 0,-2 0,6-1,3-3,-2 3,-1 1,1 0,0 4,-5 5,-1 0,-1-1,0 0,-1-1,1-1,0 0,-2 0,-2 1,2-2,1-1,0-1,-4 1,3-1,1 2,6-2,0 0,1 0,4-2,-5 0,5-1,-5 1,1 1,0 0,-1 0,1-1,0 2,0-1,-1 0,0 0,0 1,0 1,1-2,-5 4,-4-1,-8 5,2-3,-1 2,4-1,-1 2,1 0,0-1,5-4,0 0,0 0,0 0,9-2,1-2,16-8,-19 8,0-2,0 0,0 2,0 1,-1-1,1-1,4 1,-4 1,-1 0,1 1,-1-2,0 3,-6-1,0 2,-2-2,-1 1,-9-1,11-2,1 0,5 19,-2-12,0 0,1-1,-1 0,0 3,0-1,0-1,-1-2,1 1,-1 0,0 3,0-4,-1-7,1-1,-1-6,1 6,1 1,0 0,0 1,0 0,0 0,-3 9,0 0,0-2,0 0,-2 3,0 0,1-3,1-1,1 0,-1-2,7-8,-2 4,1 0,8-8,-3 5,-3 2,-1 2,-1 1,0 1,4 2,-3 1,-1-2,0 1,0-1,0 1,0-1,0 0,0 0,-1-5,-1 0,0 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186,'-2'24,"1"-16,0-1,0-1,0 0,3-14,-6 31,2-15,1 2,-1-1,0 4,1-5,0-5,0 3,1-10,0-3,0-6,1 5,0-4,0 6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221,'39'-2,"-34"-1,1 2,-11-7,-1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186,'-1'32,"0"-27,-2 3,1-5,-1 0,1 0,0 0,-2-1,1-1,8-1,-1 0,0 0,2-1,-2 1,-6 4,-7 4,5-5,0 3,0-1,1-1,-2 3,2-1,-1 2,1-5,3 0,3-4,0 0,1-1,0 1,1-1,0 0,-1 0,0 1,-1-1,0 1,1 0,-1-1,0 2,1-2,1 3,-1 0,-1 1,-3 1,1 0,-4 9,8-17,-13 22,6-10,-5 4,3-6,-5-2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463 833,'1'23,"-1"-14,0-4,-1-2,1 4,-1-3,1-1,0 4,0-3,-1 0,1 1,0 0,-1-1,1 0,-1 2,0-3,1 0,5-17,-3 5,0 1,1-5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734 608,'-5'14,"3"-10,0 0,1 0,-2 12,1-8,1-3,0-2,0 0,0 1,0 0,3 2,-1-3,2 1,-1 0,2 0,0-3,4-1,-4-3,0 0,-1 1,0 0,2-2,-3 1,1 0,4-4,-5 4,1-4,-2 2,-1-3,0-1,0 5,0 1,-1-2,-1-5,0 6,-1-1,-1-1,-5-4,6 8,0-1,0 1,-7-1,5 10,2-1,-2 5,-1 1,4-9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854 622,'47'1,"-44"-1,0 0,2-1,-1 1,6 0,-7-1,0 1,5-1,-5 0,2 0,-2 2,2-2,-2 1,3 0,6 0,-9 0,0 0,1-1,0 1,-1 0,0-1,4 1,-4-1,0 0,1 1,3-1,1 0,-4 0,-1 1,2-2,0 2,-2-1,1 0,-9-9,2 3,-1-2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1038 567,'14'5,"-11"-4,1-1,0 1,1-2,-2 2,1-1,3 1,-4-1,0 0,1 1,0 0,-1 2,-1 0,-1 1,0 0,-1-1,0 1,-1 2,0-1,-3 1,0-1,-1 1,2-3,-4 1,4-1,0-1,-1 2,-6 4,6-4,0-2,1-3,0-3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952 534,'-6'-13,"3"12,-4 2,4 0,-2 2,1 0,-1 4,2-2,2-2,0 0,0 1,1 2,1 0,0-3,3 6,-2-6,1 0,3 3,-2-5,0-1,-1-5,1 0,-1 0,-2 2,0-1,0 1,1-4,-3 3,1 0,0-2,0 2,0 1,0-2,4 13,-3-2,0 0,0-1,0 3,0-4,2 5,-1 0,1-3,0-2,0-8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1179 527,'16'-2,"-10"1,-2 1,0-1,-1 1,0-1,0 1,-2 3,-2 0,-5 10,0-1,4-9,-2 1,-1 0,2 0,0-1,7-4,-1 1,0-1,4-1,-2 0,-2 1,0 1,-2 3,-9 7,5-6,0-1,1 0,-1 1,1-1,-1 0,0 1,-1-1,1-1,-3 3,2-2,1-1,7-4,6-3,-5 1,0 1,-2 1,6-9,-6 8,-1 0,2 0,-7 1,-2 8,2 2,0 3,2-8,0 0,0 0,0 1,1-1,0 1,-1 0,2-1,0 1,0-1,4-8,-1-1,-2 1,0 1,8-27,-9 26,0 1,2-1,-1 2,-3 13,0-3,1-2,0-1,0 1,0-2,0 1,1-1,0 0,2-1,0-4,1 0,-1-2,0-1,3-10,-3 7,-1 2,-1 1,0-1,1-2,-2 3,1 0,-2 11,1-2,0-1,0 3,0 0,0-2,0 1,1 3,-1 0,0-2,0 1,0-1,0-2,-1 2,-1 6,-1-1,0-2,0-3,0-3,1 0,-1-3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1297 558,'2'25,"-2"-21,1 0,-1 0,1-1,-1-7,0-1,-1-4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1300 556,'14'13,"-16"-10,0 1,0-1,0 1,0-1,1 0,-2 1,1 0,4-7,1-2,0 1,-1 0,0 1,-1 0,1 0,1-1,1 0,0 0,-1 0,1 1,-1-1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1339 516,'33'-6,"-30"5,0 1,-3 4,0 1,0 2,0 1,-1-1,1 0,0-1,0 0,0-1,0 1,0 1,0 1,-1-1,1 13,0-15,0-1,0 0,0-1,0 1,0-1,-14-18,10 10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565,'30'9,"-33"-6,-1-1,1 1,0 1,12-8,-1 1,-4 2,-1-1,0 1,0-1,0 1,-3-2,-3 1,-9-7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539,'3'66,"-3"-62,0 0,-1 4,1-4,0 2,0-2,1 3,1-15,-3 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564 776,'-40'62,"40"-59,0 6,-1-4,1-8,0 0,1-1,-1 0,1-8,2 11,0 4,0 3,-1-3,1-2,0-2,0-1,2-1,-1 0,1-2,-3 2,3-3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522,'31'-8,"-28"8,0-1,0 2,-3 2,-1 0,-2 3,0-1,0 0,1-2,1 0,-1 0,1 0,5-2,8 1,-12 5,-1-2,-1-2,-1-1,0 2,-2 0,1-2,0-1,1 0,1-4,2-2,0 1,0 1,1 0,0 9,0-2,-1 1,0 0,0 1,0-1,0 8,1-7,0 0,0-2,2-1,6-20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1457 491,'-7'62,"6"-59,4-5,9-14,-9 11,0 2,-1 0,0-1,0 1,-6 7,-7 5,6-5,1-1,1-1,0-1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1428 548,'25'27,"-21"-30,1 0,-1 0,0 0,0 0,2-4,5-7,-5 4,2 3,2 2,3-1,-10 4,0 1,0-1,3 0,-13 3,-1-1,4-1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1499 495,'29'58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584,'31'-1,"-34"6,-3 3,3-4,0 1,-1-2,-1 2,2 0,0-1,0-3,6-1,6-4,-5 2,4-1,-2 0,2 0,0 1,-4 1,4-1,-4 2,-1-1,-4-2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1556 504,'4'20,"-3"-16,-1 5,0-6,-1 1,0-1,0 0,-1 2,-2 0,-1 0,3-2,7-9,-3 3,0 0,9-17,-8 12,0 0,-1 5,2-8,-3 8,0-1,0-4,0 4,0-2,0 2,-1 1,-1 11,0-4,0 3,0-1,1-1,-1 5,1 0,0-4,0 1,-1-1,1-1,0-1,0 3,0-1,-1 0,4-5,0-7,-2 2,-1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1596 501,'57'-14,"-55"11,-6 1,-1 0,2 1,0-1,0-1,0-1,-1 1,2 6,2 7,0-3,0-1,0-1,0 5,-2 0,0 2,1-6,0 0,0 0,0-1,0-1,0-1,0 1,0-1,1 0,-2 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1629 525,'23'20,"-21"-13,-1-4,0 0,0 0,1 0,-3-6,0 0,-3-9,3 6,-1-1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1640 445,'20'29,"-17"-24,-1-8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1684 462,'68'-17,"-66"14,-4 0,-2-3,2 2,-1 0,1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587 801,'-57'64,"53"-62,1 1,0-1,0 0,0-1,-3 3,12-12,5-4,-7 8,1 1,11-6,-4 4,-5 3,-3 2,-1 0,-2 3,-3 0,-1 3,-1-1,2-2,0 2,0-1,0 0,1-1,-1 3,1-3,5 3,-2-1,0-2,-1 1,0 1,-2 0,-1 3,1-2,-3 1,0-3,-3 0,0-3,3-1,1 1,0-2,0 1,0-2,0-6,5 2,3-3,5 0,-5 6,-2 1,1 0,-1 0,5-5,0 2,-5 0,-1 1,-2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1736 416,'-22'71,"21"-67,0-1,0 0,-1 0,9-15,-3 6,-1 2,3-1,-3 4,2-2,1 1,-1 2,-1 0,-2 3,-3 1,-3 1,1 0,-4 2,4-4,0 0,0-1,-1 0,1 2,0-2,8-3,-2-1,1 0,2 0,-1-1,-1 1,-1 0,0 1,1-1,-1 2,-10 8,0-3,3-2,1 0,-4 1,-5 5,7-3,0 2,3-4,-1-1,0 0,1 0,-2 2,-1-2,0 0,2-1,7-8,-1 1,-1-1,0 0,0 1,1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1712 520,'19'36,"-16"-35,0-1,0-1,3-2,-3 1,0-1,-2 0,1 0,-4-1,-2 0,2 0,-1 0,0 1,7 2,3 2,-4-1,4-1,1-1,-5 1,3 0,0 0,-6 4,-5 5,3-2,-1 4,1-7,-2 2,1-5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1810 442,'34'17,"-38"-11,2-3,0 1,0-1,1 0,-1 2,1-1,0-1,-2 5,1-5,-1-1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533,'2'0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737 730,'1'-3,"0"22,1-14,1 5,-1-5,0-2,3 8,-3-8,1 0,-1 0,2 5,-2-4,2-8,-5 16,3-8,2 2,-1-3,0-2,0 0,-2 2,-2 0,-3-1,-1-3,2 0,-1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736 824,'20'11,"-14"-8,-3-2,0 1,1 0,4 3,-5-4,2 2,2 3,-5-3,1-1,1 1,0-2,-3-7,-2-4,-1-11,1 16,1 0,-2-1,1-3,0 5,0 0,0 0,0-1,2 0,1 2,-7 7,2-2,0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674 784,'-14'7,"11"-4,0 1,0 1,2-2,-1 0,0 3,1-3,2-10,-3 18,1-7,2-1,2 0,2-2,0-1,0-1,0-1,2 0,-11 4,0 2,6-8,-7 12,2-4,0-1,2 0,-1 1,0 0,1 0,3-1,1-1,6-4,-3-2,11-3,-9 4,-5 2,0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791 888,'5'-7,"-5"35,2-23,-1 1,0-2,0-1,1 7,-1-4,-1-2,-1-1,1-7,0-3,22-27,-44 68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845 911,'2'-7,"-4"14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875 845,'26'24,"-26"-21,-1 0,0 0,1 0,-1 0,0 0,-1 1,-4 5,10-7,0-2,5 1,-4 0,0 1,-1 0,0 3,-1 0,-2-2,1 7,-2-7,1 2,-3 0,0-1,-1 0,-4 4,2-7,-5 0,-3-3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615 807,'5'38,"-6"-34,0-1,-1-8,2 1,0 1,2-1,-1 1,4-1,-2 2,0 1,1 1,0 2,-10 7,1-6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2041 1079,'0'-5,"-24"21,20-14,0 2,0-2,1 0,-4 2,3-1,1-1,0 1,2 0,-1 1,2 2,0-13,0 15,0-5,3 0,2-1,3-1,-5-1,3-2,-3 1,0-2,0 1,-12 8,1 0,4-3,-4 2,5-2,-2 0,1 1,0 0,4-13,-1 20,-2-7,1 0,1-1,0 0,2 3,3-1,-1-3,3-3,-2 0,0-1,0 0,0 0,-1 1,0-1,0 2,1-1,-2-2,-1 0,0-1,0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2028 1115,'18'-4,"-15"4,2 1,-2 0,0 0,0 0,-10 1,4-2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2037 1142,'-3'46,"3"-42,-1-1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2068 1115,'29'-10,"-25"8,-1 1,0 2,0 2,-2 2,0 0,-1 1,0 1,0 1,-1-2,1-1,-1 12,0-12,1 2,-1 0,0 4,0-7,-1 3,-1-1,1-2,-1-1,0-2,0-1,0-2,0-1,-3-7,4 2,-2-9,2 13,0 0,-1-1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2046 1151,'38'-10,"-35"11,-7-3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2075 1115,'1'30,"-2"-22,1-4,0-1,-1 2,1 1,-1-2,1 0,-1-1,1 0,-2-6,1-1,0 0,-1 1,2-1,-1 0,0 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2065 1141,'-15'25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2138 1088,'-29'59,"33"-59,1-3,0 1,-2-2,1 1,-1 0,0 1,1-2,-1 2,0 1,0 0,0 1,0 0,0 1,0 1,-1 1,-3 9,1-9,-2 3,1-3,0 2,-1 1,2-3,-1 5,1-4,0 2,-1-1,0 0,1-2,-2 2,-1-3,0-2,-6-17,8 12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2125 1155,'15'-1,"-12"1,0 0,1 0,-1 1,1 0,0 0,-1 1,-6 1,0-1,0 0,-2 2,-1 0,1-1,1-3,2-3,1-4,1-2,1 5,-1 1,-1 7,0-1,-2 3,2-2,1-1,-1 11,1-10,-1 3,2-4,-1 2,2-2,0 0,1 0,2 1,1-2,-1-1,2-1,7-2,-6 0,-2 1,-2-2,0 3,-10 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 1173,'-15'15,"13"-12,1 3,-1-2,1-1,0 0,-2 4,3-4,-1 0,1 0,1 0,0 1,2 1,-2-2,1 0,1 0,3 2,-3-3,1 1,0-2,2 1,0-2,-3-1,0 1,0-1,2-1,-2 0,0-2,-1 1,-1 0,1-1,-1 1,1 0,1-3,-1 0,0 0,0 3,0-4,-2 4,2-4,-2-1,0 4,0 1,-1-3,0 3,-1 0,-3-1,2 2,-1 0,0-1,-1-1,1 1,0 2,0 1,0 1,-7 6,8-4,0-2,-1 3,-2-1,2 2,-1 2,2-1,3-3,-3 3,4-3,0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603 851,'9'7,"-6"-11,0 0,3 1,-3 2,0 0,1 2,-1 2,0 6,-2-6,-1 0,0 2,-2 1,-1-4,-3 2,2-2,1-1,0 0,0-1,9-3,11-3,-9 4,-1 1,-11 6,-1-2,-1-1,-6 5,-2 3,10-7,0 0,1-1,8-3,3-1,0 0,14-2,-8 3,-5-2,-8-1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 1192,'2'32,"-2"-29,0 0,1 0,-1-6,-1 0,-1-2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1194,'-14'7,"11"-4,-1-1,1 1,0-1,0 2,2-1,3 2,1 0,0-2,-1 0,1 1,0-2,0-1,0-2,-6 4,0-1,0 0,0 1,-13 10,13-10,0 1,0-3,2 3,0-1,4-1,0-1,1-1,0 0,-1 0,6-1,-5 0,0 1,2-1,-3 1,1 0,-1 0,0-1,0-2,-2-2,-3-1,1 3,0-1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1198,'2'0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 1198,'4'66,"-4"-63,0 2,-1-2,1 0,0 1,0-1,0 0,0 0,0 0,2-6,0-1,0 0,-1-1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390 1202,'20'-10,"-17"7,0 2,1 1,-3 4,1 3,-1-4,-1 0,1 4,-1-3,1-1,0 15,-1-10,0-1,0 0,0 0,0-2,-1 0,1 1,0 0,0-1,-2 3,2-1,-2-3,-2-3,1-5,-2-7,2 4,-1-4,1 1,2 7,-1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 1255,'27'-21,"-24"20,0 0,1-1,0 1,1 0,-2 1,-5-3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389 1206,'4'18,"-3"-14,-1 0,1 1,-1-1,1 4,-1-2,1-1,-1-2,0 1,-1 0,0 0,1-1,0 0,-3-4,-3-4,1-6,3 8,1-3,0 2,1 0,0-1,1-1,1 9,-3 3,0-3,0 0,-2 1,2-1,-2 0,0 1,0-3,0 1,0-7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352 1172,'5'14,"-1"-3,-3-7,0 0,2 0,0-1,-1 0,-4-8,0 0,1-1,1-2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474 1159,'-3'17,"0"-8,1-5,1-1,-1 1,1-1,-1 0,1 0,-1 0,0 0,5-3,0-1,1-1,-1 0,1 1,1 0,-2 1,2 0,3 0,-4 1,-1-1,2 1,-3 3,-2 0,1 0,-1 2,0-3,0 4,-1-4,0 0,0 5,0-3,-1-1,-2-5,-6-9,6 4,0 1,1 1,0 1,-2-1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1223,'26'-3,"-23"3,0 1,-1 2,-3 1,-7 10,3-7,2-1,-3-1,4-1,-2 1,1-2,6-5,-2-1,1 0,0-1,0 0,0 0,0 0,-2 1,0 0,0 0,-3 1,0 0,0 0,0 6,2 0,0 1,0 5,0-6,0 4,-1 0,1-5,1 1,-1 3,0-4,0 0,1 4,0-3,0 1,2-2,1-1,3-2,2-2,0 0,-4 0,3 1,-3 0,0 0,0 1,-1-1,0 1,5 0,-4 0,3 2,1-1,-1-1,-2 0,-1 0,-1-1,-1-2,-1 0,-2-6,1 6,-5-5,-1 5,0 0,-1 1,-1-1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 1001,'15'-3,"-11"1,0 2,-1-1,0 0,0 0,0 1,1 0,-1-1,2 0,4 0,-5 0,0 0,0 1,1-2,-2 1,2 2,2-2,-14-2,2-5,4 5,-1 0,-2-7,1 6,0 2,3 12,-1-3,1-1,1 1,-1 3,0 10,2 8,-2-23,1 10,-1-12,-6-13,2-5,3 1,0 4,-1 3,1 1,-2 8,2 1,-4 8,4-7,0 1,0-2,0 0,1-8,1 2,0-1,0 1,0 0,2 1,0 1,0 0,0 1,0 0,0 0,0 1,0 0,0 0,0 1,-1 1,0 0,2-3,-2-5,-1 1,0 1,1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1424,'-16'27,"16"-21,0-2,-1 0,1-1,1 1,-1 0,2-1,0 0,1-1,1-1,1 1,0 0,-1 0,0-1,0 1,3 1,-3-4,-1 1,1-2,-1 0,0 0,0 0,0 1,0 1,1-2,1 1,-2 0,0 0,0-1,1-3,-2 2,-1 0,0-3,-1 3,0 0,1-3,0 0,-1 2,0 0,0 0,0 1,0 0,-1 0,-2-1,-1 1,0-1,0-1,-1-1,2 2,0 2,0-1,0 2,-1 0,-2 1,-2 4,4 0,1-1,-1 1,0 0,-2-1,3-2,6 0,0-1,0 0,0 0,0 0,0 0,0 0,0 1,0 1,0-1,0 1,-2 1,-2 1,-1 0,0-1,-1 0,2 0,-2 0,-8 11,8-11,6-3,4-1,-4 0,2 0,-2 0,3 0,-2 1,0-1,-1 1,1 0,-1 1,1 0,-1 0,-10-8,2 1,1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1380,'-4'18,"4"-11,-1-2,0 0,1 0,-1-1,0 3,1-4,-1 1,1 0,0 0,-1 2,1 0,0 0,-1 3,1-5,-1 0,1 0,0 3,0-2,0 0,0 1,0 0,0 2,-1 1,-3-14,0-8,-2-5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 1429,'34'-9,"-38"12,1 0,0-1,0 0,0 1,-1 0,1 0,1 0,6 0,-1-2,-1 2,-4 1,-4 5,0 0,3-7,0 0,9 0,-3-2,3 0,-2 1,0 1,-1-1,2-2,-4-2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1379,'2'34,"-2"-24,0-5,0 0,0-1,-1 8,1-6,0 0,-1 0,1-2,0 0,-3 9,2-10,1 0,-1 0,1 4,-1-3,1 0,1-1,0 0,-2-8,1 0,-1-3,1 5,-1-1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 1476,'21'-48,"-17"46,0 2,0-1,-1 1,1 0,-7 4,-1-2,0 0,0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1448,'15'-3,"-11"3,0-1,-6 5,-2 0,0 0,1-1,1 0,-2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1473,'37'5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1432,'-38'53,"42"-54,-1 0,6-2,-5 1,0 1,1-1,-8 3,-1 1,-8 6,7-3,2-1,-2 3,3-2,2 0,-1-1,1-1,-1 6,3-6,2 0,-1-2,1-2,0 1,-1-1,0 1,0-1,0 0,0 0,10-2,-9 1,-12-12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1427,'15'0,"-12"0,1-1,-1 1,0-1,0 1,-8-5,2 0,1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497 1389,'-4'36,"1"-30,0 3,-3 10,5-15,0-1,0 0,0 0,4-1,0-2,1-1,-1 0,6-7,-5 2,-2 0,-1 1,0 2,-1 0,-2 8,2 0,-1 11,1-8,0-2,1 0,-1 0,0 3,1-4,-1-1,0 5,0-6,0 3,0-3,-3-6,1-2,-1 1,1-1,-3-3,2 5,-2 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288 952,'-31'48,"37"-52,8-5,-7 5,-3 0,1 0,0 0,3-2,-3 3,-1 4,-4 7,-2-3,1 0,-1-2,-1 1,1 0,-1 0,1-1,-1 1,1 0,-1 1,1 0,-1 1,-1 1,1-2,-1-1,1 0,-2-1,-7 5,7-7,1-3,0-5,2 3,2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480 1504,'15'-7,"-10"4,-1 2,0-2,0 1,0 0,0 0,-1 0,-1-1,-4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1381,'-5'29,"1"-21,1-5,0 1,-2 0,1 0,1-2,0 0,10-8,2 0,-6 4,3-3,1 0,-2 2,-1 1,1 2,0 1,-5 2,-3 0,-1 1,1-1,-3 0,1 1,1-1,1-1,6-5,1 1,2 0,-3 2,0 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1476,'4'21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1445,'7'23,"-6"-19,-2 1,1-1,0-1,0 1,-1 4,0-5,1 0,-1 4,0-4,0 0,0 0,0 1,0-1,-3-11,1 2,-1-4,2 4,1 2,0 0,2-1,1 2,-1-1,3-3,0-3,-1 4,1 3,-2 7,0-1,-2 0,0 1,1-1,-1 3,-1-3,1 2,0-2,1-6,3-8,-2 6,0 0,1-3,-2 5,0 0,2 0,0 1,-1 16,-3-8,1 6,-1-7,2-1,-1 0,3-3,-1-4,0-3,3-13,-4 13,0 2,0-1,0-2,-1 2,1 2,-1 0,3 7,-1 4,0-1,-1 1,0 0,-1 0,1-2,0-1,-1 0,0 0,0-2,0 1,0-1,0 0,0 0,-1 0,0 4,1-4,-1 3,0-3,-2-2,0-3,-1-1,1-1,-2-7,4 7,1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645 1393,'18'47,"-11"-29,-3-7,-2-6,0 0,0-1,0 0,-1 0,1 0,-1 2,1 7,0-8,-1-1,-1 0,1 0,-5-11,1 0,-2-8,4 9,-1 1,0-1,1 1,0 0,-2-8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669 1433,'-7'60,"5"-52,-1 1,-1-2,0-1,-4 5,4-7,1 1,-4 6,3-9,-2-10,5 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1448,'22'-6,"-18"6,-1-1,1 1,-1 0,0 0,0 0,6-2,-5 2,0-1,-1 1,0 0,1 0,-1 0,0 1,-8-5,2 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1413,'44'13,"-44"-10,-3 3,0-1,0 0,-3 5,4-6,-4 4,3-5,-1 1,1-1,-1 1,3-1,4-1,1-2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857 1415,'41'-19,"-38"18,-4 6,-1-1,1 0,0 0,0-1,-1 0,0 1,2-1,-2 8,1-7,1 1,-1 2,1 1,0-1,-1-1,1-1,0 0,-1 0,0 0,1 14,-1-5,1-9,0-1,0-1,1-6,-1-3,1-2,-1-2,1 3,-1-5,1 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902 1427,'29'51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2274 653,'6'14,"-4"-8,-2-3,2 4,-1 1,0-2,1 8,-1-11,-1 1,1-1,-1 1,1 0,0 2,2-5,-2-4,1-7,-1 5,3-18,1 6,-4 14,0 0,3-2,-2 2,1-1,0-1,0 2,0 5,-3 1,-1 0,0 0,-1 0,-2-2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 1002,'2'0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1470,'15'-6,"-12"5,4-4,-3 2,-1 2,0 0,0 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1037 1368,'4'16,"-4"-11,0 1,0 0,0 1,0 4,-1-6,1-1,0-1,-1 3,0-3,0 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1492,'15'-21,"-13"18,0 0,-1 0,1 0,-1 0,0 0,1-1,-1 1,1-6,0 6,-1-1,0 1,1-4,-2 2,1 0,-1-1,1-1,-1 3,1 1,-2 7,1 6,-1 2,1-6,-1 9,-1 5,2-14,-1-1,1 0,-1-1,0-1,1 0,0 2,0-1,0-1,1-8,0-1,0 2,-1 0,0 1,1-4,0 4,-1-4,2 3,0 1,1 0,2-1,1 2,-3 0,3 1,1 0,-3 0,-1 0,1 1,1-1,-2 1,0 0,1-1,-1 1,-6-4,-4-4,3 4,1 0,1 1,0 0,2 6,0 1,2 8,-2-7,-1-2,1 0,0 1,0 1,-1 1,0 0,1 0,-1-1,0 1,0-3,1 1,-2 2,2-3,-1 0,1 0,-1 0,0 1,0 0,1-7,0 0,0-4,1 4,0 0,-1-1,2-1,-2 2,1-3,1 1,-1 1,0 1,4 9,-3-3,2 5,-2-4,-1-1,-1 0,1 0,-1-7,0-9,0 4,0-6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1110 1374,'13'38,"-12"-34,1 3,-2-4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1427,'25'3,"-22"-4,0 1,0 0,1 0,-1-1,0 1,2-1,-2 0,-8 0,-3-1,4 0,0-2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1154 1401,'5'12,"-4"-9,-1 0,-1 2,1-2,-1 0,0 1,-1-1,1 2,-1 0,2-2,-1 1,-2 6,2-6,5-17,-3 8,3 1,0 3,-1 1,1 0,1 0,-6 3,-2 1,-6 3,6-3,0-2,-1 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1142 1476,'-23'28,"20"-25,2 0,0-7,3-1,0 1,0 1,0 0,2 0,3-1,-3 2,0 0,0 4,-2 1,-1 1,0-1,-1 0,0 0,2 7,-1-7,0 3,0-3,1 0,1-3,1-4,-2 1,-1 0,1-1,-1 1,0 0,0-1,0 0,-1 1,0 0,-3 1,0 1,0 2,6-4,1 0,1 2,1 1,-2 1,3 2,-5 0,-5 0,-2-2,2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1226 1424,'-13'19,"8"-12,1 2,2-6,0 0,-1 1,1-1,9-5,-3 0,-1 0,0 1,0 0,0 3,0 4,-3-3,1 2,-1-1,0-1,0 0,0 1,0-1,1-6,0 0,0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1403,'-13'39,"17"-42,-1 2,0 0,0 1,0-1,1 3,-3 1,0 1,-1 1,0 0,0 4,-1-5,1-1,-1 6,-1-5,1 0,-1-1,-1-1,-3-3,-1-3,4 1,1-1,1 1,1 0,1 0,1 0,0 0,0-2,0 2,-1 0,4-3,-1 2,-1 4,0 1,2 2,-3 1,-1-1,0 0,0 1,-3 0,-2-1,-3-1,2-1,-1 1,3-1,0-1,-3 2,7 1,5-3,0 0,-1 0,-2 0,0 0,-8 3,0-1,-1 0,1 0,1-1,0 0,1 1,0-1,-5 3,2 2,4-3,-5 4,3-4,0 0,7-1,6-3,-5 0,4-2,-3 0,-1 0,8-3,-6 4,-1-1,3-1,-5 2,0 1,0-1,2-1,-2 2,0-1,-1-1,-8 0,3 1,0 1,-1-1,1 1,0 0,-1 2,1 0,-1 3,1-1,3 2,0 4,1 2,0-5,0 5,1-3,-2 2,1-7,-1 0,0 0,-1 0,1 0,0 2,1-9,-1 1,0-1,0 0,-1-3,1 3,1-2,-2 2,0-7,1 8,-1 0,1-2,-3 3,1 5,-3 3,2-1,1-1,0-1,0 1,0-1,1 0,-3 3,2-3,0 2,0-2,0 0,0 2,-1-2,1-6,1-14,2 14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1262 1498,'59'42,"-66"-42,-7-3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 1027,'5'11,"-4"-14,2 0,0 1,1-1,2 3,0 2,-3 0,0-1,0 2,0-1,-6 1,0-1,-3 1,2 0,1-2,-1 2,0-1,0 1,8-4,2 0,0 1,-1 0,-2 0,1 0,1 0,-1-1,-1-2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302 819,'-56'65,"61"-69,-1 1,0 0,-1 1,0 0,2 0,-1 1,-1 0,2 3,-2 1,-2 1,-1 1,0-1,-3 10,1-8,-6 21,6-24,-1-9,3-2,0 0,2-9,-1 13,1-1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331 789,'-8'34,"6"-30,0-1,2 0,-2 0,6-3,3-1,-4 1,-1 3,-2 0,0 1,-1 2,0 1,-1 22,2-26,0 1,0 1,0-1,-6-5,1-1,-5-5,9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301 881,'36'-15,"-33"15,-3 3,-1 0,-3 2,1-1,-1-1,2 0,-1-1,0 0,-4 3,11-5,9 1,-9-2,1 1,-2-1,0 1,-11 4,0 0,1 0,-10 8,14-9,-1-1,-2 3,3-3,0-1,-2 3,1-2,1 0,0-1,10-2,5-4,-3 2,3-1,-7 3,6-1,-7 1,0-1,8-2,-6 1,-1 1,-2-1,-1 0,-5 3,-1 0,1 0,0 0,-1-1,1 0,0 0,0 0,0 0,-1 1,2 5,2 0,1 1,0 1,-1 2,1-4,-1-2,0 1,0-1,0 0,0 0,0 1,0 0,-1 0,1 0,-1 0,1-1,-3-7,-2-7,3 6,0-2,2 4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311 935,'-21'44,"19"-41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302 950,'38'0,"-35"2,2 0,-2-1,0-2,0-9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398 817,'-19'36,"17"-33,0 1,-1 0,2-1,-2 1,-1 1,1-1,14-10,-6 3,-1 1,-1 0,0 0,1-1,-1 0,0 2,0 0,-5 6,-2 0,1-1,-10 6,7-6,3 0,3-1,5-4,-2 1,1-1,1 0,-1 0,-1 0,0 1,1-1,-1 0,0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386 904,'-1'19,"3"-23,0 1,-1 0,1 0,0 0,2-1,-2 1,1 0,0 1,0 2,0 1,-2 3,-1 6,0 2,-1-7,-1 5,0-7,0 1,-2 2,-1-1,1-2,0-2,1 0,0-1,0 0,5-3,13-5,-11 6,-1 0,1 1,-1 0,0-1,0 1,3-3,-6 0,-3-2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218 588,'3'8,"-3"3,0-6,1-1,0 0,1-1,1-4,1-3,-1-3,-2 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265 571,'-20'55,"19"-52,-3 0,1-1,0-2,-1 0,1-2,-1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204 629,'2'0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265 999,'32'5,"-29"-4,1-1,-1 0,0 1,2-1,-1 1,-1 0,1 0,-1-1,0 1,0 0,0 1,3 1,-2-1,0 0,-1 0,0-2,-2-4,-1-7,0 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234 638,'23'13,"-22"-9,-1-1,1 2,-3-1,-1-2,-1 1,1 0,-1-2,-2 0,0 0,3-1,-1 0,1-2,-1 1,8-2,1 3,-2-1,1 0,0 1,1 0,-2 0,-5 4,-3 1,2-2,-3 4,-2 1,6-5,-3 2,3-2,0 0,5 0,5-2,-5-2,0 1,0 0,3-2,-3 1,3-2,-1 0,-1 0,0 1,0-1,1 1,-2-1,-4-1,-4-1,2 3,0-1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243 651,'-5'70,"5"-66,-1 0,1 0,0-1,0 0,0 0,1 1,-1-7,-1-2,1 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279 641,'11'18,"-8"-15,-2 0,-1 0,0 0,-2 2,-1 1,1-1,0-2,1 0,5-8,1 0,-3 1,0 1,0-1,-1 1,0-3,0 2,-1 1,0 0,0 6,1 3,0-3,0 1,-1 0,0 0,0-1,0 0,0 1,0 0,0-1,-1 2,1 1,0 3,1-12,0-9,0 0,-2 8,0 1,1 0,0 0,1 0,2 1,2-1,-1 3,-1 0,0 0,0-1,2 1,0-1,-2 0,0 1,-4-3,-5-8,4 7,0 1,1 0,-3-1,2 1,-1 1,4 5,-1 1,1 8,-1-7,1 4,-1-6,0 0,-1 1,1-1,0 1,0 3,0-3,-1 0,1 1,0 0,-1-2,1 1,-1 0,2-18,-1 8,0 2,0 1,3 1,0 2,3 2,-2 1,-1 0,0-1,1 1,-1 0,-5-12,1 4,0 1,0 0,1-1,-1 2,0 0,0-1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345 607,'13'31,"-12"-28,0-6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364 638,'18'-4,"-14"3,4-1,-3-1,4 0,-5 3,-1-1,1 0,-5-3,-2-1,0 0,0-1,2 3,0 0,0 0,0-1,-1-5,1 6,0 0,1 6,0 11,0-8,0-2,0 1,0-1,0-1,0 1,0-1,0 5,-1-5,1 3,-1 1,0-4,0 0,0 1,-2 1,2-2,2-6,2-1,-2 1,2-1,3 1,-2 1,0 2,4 0,-4 0,-1 1,0-1,-11 6,4-3,-2 1,2-2,1-1,0 1,6 1,0-3,0 0,3-1,-3 1,0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399 679,'-16'39,"13"-37,5-8,0 2,0 1,0 0,-1 0,2 1,0 6,1 3,-2-3,1-2,0-1,0-2,0 1,2-2,-2 1,0-1,0 0,-8 1,1-1,1 1,-2-2,2 0,5 0,1 2,4-3,3-1,-5 3,0 0,0 0,-2 1,0 0,0 0,1 0,0 2,0 5,-3 0,-2 0,1 1,-3 4,-1-4,0-10,2-5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623,'-19'16,"18"-13,-1 8,0-2,2-5,1 1,2-3,2 1,-2-3,4 0,-3 0,2 0,-1 0,0-3,1 0,-3 2,1-2,5-7,-8 7,1-1,0 0,0 0,-1 0,1-1,-1 2,-1-1,-1 0,-6-3,0 3,0 2,4 1,-3 1,-3 0,6 1,-4-1,1 2,1-2,0 1,2-1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2952 627,'13'3,"-8"-2,0 0,-1 0,0 0,-1-1,0 0,1 0,2 0,0 0,-2 0,1 0,0 0,-2 1,-8-3,2-1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604,'24'13,"-19"-12,1 0,0 1,-3 0,-1 1,-7 6,2-5,1 0,-4 4,-5 0,7-6,1-2,0-1,2-2,1-2,-1 0,1-6,1 8,-1-1,0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578,'-16'81,"14"-73,1-5,0 1,4-6,0-1,0 0,0-1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386 992,'31'0,"-27"-1,-1 1,1 0,-9 4,-2-1,2 0,1-1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3122 653,'-9'22,"7"-17,-1-2,2 0,1-6,0-1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604,'50'17,"-53"-14,0 0,0-1,-1 1,-9 8,9-7,0-1,0 0,1 0,-4 2,1 1,3-4,6-2,0-1,0-1,1 0,2 0,2 2,-1 0,-4 1,0 0,1 0,-1 0,0 0,0 1,0-1,0 1,6 4,-6-3,-1 0,-3 1,-1 1,-2 1,0-2,-5 2,-3 0,-2-5,8-1,-4-9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917 944,'-18'-3,"13"4,-3 2,4-1,0 0,-2 0,1 0,-1 1,1 1,-6 6,6-5,0 0,-2 0,-1 1,1-2,-9 8,10-4,0-1,0 1,-11 7,12-11,-1-1,-9 14,11-11,0 0,-2 5,2-6,1-1,-2 1,0 0,0 2,2-1,-1 1,0 1,1-1,1-2,-5 10,6-10,-1 1,1 0,0 1,-1-2,1 0,-1 0,-1 5,2-6,0 1,-2 9,1-7,-2 5,0-1,0 1,3-6,-1 8,1-9,1 2,0-4,0 0,2 4,1-1,0 1,-1-3,1 1,0 0,-2-2,3 3,-2-2,1-1,-1 0,4 3,-2-3,-1 0,3 3,-3-4,1 2,2 2,-2-2,1 2,-1-3,4 1,-5-4,0 0,1-1,-1 0,0 1,0-2,17-2,-16 2,0 1,-1 0,8-1,-8 1,4 1,-3-1,0 0,0-1,1 1,0-1,-1 1,4-1,-5 0,4 1,-4-1,1 2,-1-1,4-1,-4 2,1 0,8-1,-9 2,0-1,0 0,6 0,-2-1,-3 1,0 0,4 0,-4-1,1 1,4-1,-6 1,9-2,-9 1,1 1,0 0,-1-1,1 0,1 0,4 0,-5 0,0 1,0-1,1 0,-2 0,1 0,1 0,-1 0,1 0,16-3,-16 3,-1 1,0-1,0 0,0 0,4 0,2-2,-5 2,8-4,-4 1,-6 2,10-4,-4 4,-2 0,-2 1,0 0,0 0,3 0,-4 1,4-1,-4 0,0 1,1 0,0-1,0 0,-1 0,4-2,-5 1,1 0,-1 0,0 0,0 0,1-1,0 0,0-2,6-3,2-3,-9 9,4-4,-1 0,-3 4,0-1,1 0,3-5,2-3,-6 6,1 0,3-4,-4 5,-1 0,1 0,1-4,2-8,-4 11,-1 0,0 1,1 0,0 0,-1 1,1 0,3-3,-3 3,-1 0,3-6,-2 5,1-1,-1 2,1-3,-2 3,0 0,-1-1,0-2,-1-4,0 0,1 4,0 0,-1 0,1 2,-1 1,0-1,1 0,-1 1,0 0,-1-2,0-2,0 3,1 0,-1 1,0-1,0 1,0 0,-3-2,3 2,0 0,0 0,1-1,-4-3,3 2,-1-1,-2-7,2 8,0 1,-12-10,5 3,7 7,-3-5,3 5,0 0,-3-3,3 5,-6-3,4 2,-1 0,0 1,0 0,1-1,-1 0,0 0,0-1,-3 0,1 0,-10-4,11 6,-1 0,-2 1,-10-2,12 2,0 1,-1 1,-2 0,1 1,0 2,0 1,-9 5,-2 1,11-6,3 0,-1 0,0 0,0 1,1 1,0-1,1 0,1-2,0-1,1-2,-1-1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1375 898,'103'-20,"-97"19,15-2,-13 2,0 0,0 0,-1 0,1 0,0 1,2 0,-1 0,-1-1,10 2,-9 0,0-1,11 0,-11 0,0 0,1 0,1 0,-1 0,-1-1,-1 1,14 0,-12 0,0 0,-1 1,0-1,1 1,10 2,-11-2,-1 1,0-1,1 2,8 3,-9-3,-1 0,6 4,-6-2,1 0,-1-1,0 0,-1-1,0 0,4 2,-5-3,1-1,1 1,-1-1,1 0,-1 0,-2 0,0-1,0 1,1 0,-1 1,0-1,0 1,1-1,-1 2,1-1,-1 1,0 2,2 6,2 5,-6-12,1 3,1 1,0 0,-1 2,4 3,-4-10,3 3,0 0,0-1,-4-2,0 0,5 9,-5-7,0-1,0 1,-1-1,1-1,-1 1,0-1,2 5,-2-4,0 2,0 0,0-1,0 7,2-3,-2-6,2 4,-2-4,-5-5,1 0,0 0,-1-2,1-1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2033 1136,'19'16,"-16"-16,1 1,-1 1,0 0,0-1,4 5,3 2,-5-4,1 2,-3-4,3 1,-2-1,2 0,2 0,-5-2,0-2,-1-3,0 1,0-5,-1 4,1-5,-1-2,1-4,-3 4,2-4,-1 13,-1-2,-8 8,-12 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1528 1653,'-15'-14,"12"14,0-1,0 1,-4 2,1 1,3-2,-2 3,1-1,1 1,0 1,1-2,1 3,0-1,0 1,0-1,0 0,1 0,0-2,0 1,0 0,0-1,2 2,-1-2,2-2,1-2,5-5,-6 4,2-3,-2 2,5-6,3-7,-8 9,9-12,-10 16,-1 7,-1 1,-1-1,1 5,0-1,-1-2,1 0,0-1,0-1,0-1,0 0,0 4,1-2,-1-2,1 1,2 2,0-9,-1-1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1599 1662,'-15'29,"11"-25,2-1,0 0,-1 2,1-2,0 0,-1 6,1-3,1 0,0 1,2-2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1637 1568,'-8'115,"7"-108,-1-4,0 0,3-7,2-4,-1 0,0 1,3-8,-4 11,3-2,1 0,1 4,0 3,-3 1,2 1,-1 1,-1 0,-2-1,1 1,-2-1,-1 1,0 1,0 1,0-2,-6 7,3-8,0 1,1-2,-4 0,4-2,-4-1,-2-1,1-2,2-3,5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2342 1740,'-23'-29,"20"28,-1 0,0 0,0 0,1 2,0-2,0 2,-1 2,1 7,2-5,-1 6,2-7,0 0,0 4,0-4,1-1,1 3,1 4,-1-6,0 0,4-5,0-6,-4 4,4-4,-3 5,0-1,2-2,-2 3,0-1,2-2,-2 3,0-1,1 7,-3 0,0 1,-1-2,1 1,0-1,1 1,-1 1,0-1,0 4,-1-5,1 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1747,'-9'20,"7"-17,2 0,-2 0,1 1,0-1,-1 3,1-1,1-10,0 0,1 0,0-1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 1024,'9'-7,"-4"3,5 0,-6 3,-1 0,0 0,-9 17,1-7,-2-1,2-5,-4 5,5-5,1 1,6-4,1-1,0-1,0 0,-1 1,3-1,-1 0,2-2,1-1,-3 0,-3-1,0 1,-1-5,-2 0,-2 0,2 5,0 0,-1 0,1-9,-1 8,1 2,-1 0,2 8,4 26,-2-14,1 1,0 1,2-1,-1-5,-1-2,-1-5,-1 1,0-1,0-2,0 0,3 2,-1-2,0-1,1-1,-1-4,0-1,-3-14,-2 11,1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2452 1654,'1'69,"-1"-55,-1-9,1-2,-1 6,1-5,-1-1,1 0,0-6,2-1,-1 0,0 1,2-4,-3 4,5-5,-4 4,2-2,1 2,-1 1,1 1,3 2,-4 1,1 1,0 1,-2 0,-1 1,0-1,0 0,-1 1,0-1,0 0,-4 3,0-2,-3 0,1-1,3-2,-4 2,4-3,0-1,-5-4,2-4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954,'2'0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2519 894,'-29'23,"25"-18,-7 10,8-10,-4 7,4-5,0-1,-7 14,8-16,0 0,0 0,0-1,0 1,0 1,0 0,1 0,-2 5,3-6,-1-1,1 0,0 5,0-5,1 1,0 2,0-2,-1 0,0 0,0 1,0-1,0 4,0-1,-1-3,2 3,-1-2,1-1,0 6,-1-6,0 0,0 0,1 3,-1-4,1 0,0 1,1-1,0 1,1-2,-1 1,0 0,0 0,0 1,0 3,-1-3,4 4,-2-6,1 0,-1 0,1 1,0-1,0-1,0 0,1 0,2-1,-2 1,0 0,1 0,-2 0,-1-1,2 1,0 0,5-1,-6 0,-1-1,1 1,10-2,-8 0,-3 2,0-1,2 0,-2 1,4 0,0-1,0 1,-4-1,4 0,4 0,-2 0,-2 1,-1 0,-3-1,0 1,2-1,2-2,-3 0,-1 2,1-1,0 0,0-1,0 0,0 1,1 0,-1 0,-1 1,3-2,4-2,-5 3,0-1,-2 2,0 1,10-4,-9 3,0 0,0 1,-1-1,5 0,-5 1,1-1,5 1,-4 0,-1-1,1 0,3 2,-3-2,0 0,-1 1,1 0,0-2,-1 1,12-1,-11 2,2 0,-2-1,7 1,-8 0,-1 0,1 1,3 0,-3-1,21 4,-20-3,-1 1,0-2,0 0,0 1,-1 0,1 1,0-1,1 0,-1 0,0 1,0-1,-1 1,1 1,-3 0,1 0,2 11,-3-9,-1 0,1 3,-1-4,0 8,-1 6,1-12,-1-1,-1 4,1-6,0 0,-2 2,-4 7,1-3,1-2,-1-1,3-3,0 1,-3 3,0-2,4-2,-1-1,1 1,-1 0,-1 1,1-1,-6 7,5-7,0-1,0 0,0 1,-1 0,2-1,0 1,0-1,0-1,-1 2,-6 3,5-4,-7 8,5-2,4-5,1 0,-1-1,0-1,0 0,0 0,0 0,-2-1,2 0,-1 0,-2 0,2-1,1 1,-1-1,0 0,1-1,0 1,-3-6,4 4,-1-2,-2-1,2 3,0 0,-2 0,1 1,-3-1,3 1,-1 1,1-1,1 1,0 0,-2 0,2 0,-3-2,3 1,-1 0,1 1,-1-1,-2-1,3 2,-1-1,-1-1,2 1,-1 0,-3-1,3 1,-1 0,2 1,0 0,0 0,-6-1,2 1,1 0,2 1,1 0,0-1,0 1,0 0,-7-3,7 3,-4-2,4 2,0 0,0-1,-1 1,0 0,1-1,0 0,-1 0,0-1,-1 0,0 0,1 1,1 0,-5 0,2 0,-1 1,-2 2,5-2,0 1,0 0,-2 1,3-2,0 1,-8 3,7-2,-1 1,2-1,-1 1,0 2,-1 0,3-2,-1-1,1 1,0 1,-5 3,4-5,-2 1,2 0,-6 5,7-5,-1 0,1 1,0 0,1-1,-1 3,0-1,1-2,1 2,-1-2,2 1,-1-1,1 2,2 5,-2-7,0 1,0 1,-1-2,1 2,-1 0,1-1,0 2,1-3,0 0,1 1,0 0,0-1,1 0,-1-1,0 2,0 0,-1 0,0-1,0 1,3 5,-3-5,0 0,-1-1,1 1,-1-1,1 1,0-1,0 0,1 1,1 0,0 0,1 1,-1-1,-1-1,0-1,0 0,0 0,0 1,0-1,4 3,1 0,-5-4,3 2,-3-2,7 3,-1 0,-5-3,-1 0,2 0,-1 0,2 0,-3-1,1 1,5-2,-4 2,-1-1,4-1,-5 1,1 0,2-1,-3 0,0 1,1 0,32 3,-32-2,2 0,-2-1,4 2,8-5,-9 1,6-4,-10 4,4-1,-3 1,0 1,4-2,-1 0,-2 1,-1 0,1 0,-2 0,1 1,-1 0,17-10,-14 7,5-5,-5 5,-2 0,-1 1,2 0,-1 1,2-3,6 0,-6 3,5-3,-8 2,2 0,-2 0,2-2,-2 2,1-2,1 1,0 2,1 0,0-1,-1 1,0 1,2-2,0 0,-4 2,0 0,0 0,1-1,0 1,6-4,-4 3,-2-2,6-10,-8 10,5-5,-5 6,1 0,6-6,-5 7,0 0,4-5,-5 4,1-1,0-1,-2 1,5-6,-4 8,1-3,0 1,-1 1,7-8,-7 6,0-2,1-4,-2 5,0 1,2-6,-3 6,0-2,0-2,1-1,-2 4,1 1,0 0,1-3,-1 4,0 0,-1 0,1 0,-1-1,0-1,1-1,-1 3,0 1,-2-6,2 6,-1 0,0-1,-2-7,2 3,-2-1,1 3,0 1,-3-5,1 5,1 0,-3-10,2 3,2 7,0 1,0 1,0 0,0 0,1 0,0-1,-1 0,-1 0,0-4,0 3,0 1,-4-5,4 7,-1 0,-1-2,1 2,-8-9,5 0,4 6,-1-1,0 1,1 2,-1 0,-1-1,-7-3,8 4,-1-1,2 1,0-1,-1-1,-7-7,7 9,0 0,-2-1,0 2,1 0,-11-6,12 6,-1-1,-1 2,0-1,-2 0,0-2,-1 0,2 2,1-1,0-1,-7-3,7 5,-3-1,-17-9,21 9,0 1,-1 1,-3-1,3 0,1 1,-1 0,-7 0,6 0,-12 3,11-1,1 0,-1 0,-1 2,-1-2,0 1,-1 1,1-2,2 2,-1 0,-5 0,2-2,2 3,0 1,-2 1,-3 1,-6 3,9-5,-3 0,3 0,2-1,-16 7,16-7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3078 820,'-18'13,"17"-10,-2 0,1 1,1-1,0 0,0 5,1 1,1-1,0-3,-1-2,3 1,-1-1,2 0,0 0,0-3,0 2,4 0,-3-1,0 1,-1 0,3 0,-3 0,6 3,-5-4,4 1,2 0,-3-2,0-1,-5 1,0-1,1-1,3 2,-1-3,-2 2,0-1,0 1,0-2,2 0,-1-1,-1 0,-1 0,0-2,-2 0,0 2,0-12,-1 7,0 5,0 0,0 0,0 1,0-1,-1-2,0 0,-1-2,0 2,1 3,-8-6,1 6,-3 0,6 3,0-1,0 1,-6-1,-1 2,-1 0,2 0,0 0,-3 1,5 0,0-1,2 1,0 0,3-1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3089 829,'2'22,"-1"-14,0-3,-1-2,1 0,0-9,-1-1,0 1,0 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800,'3'20,"-3"-17,1 3,-1-2,1-1,-1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833,'2'21,"-2"-15,0-1,-1-1,1-1,-2 2,0-1,-4-1,3-3,-3 1,2-2,0 1,1-1,-2-1,2-1,-1-4,3 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3134 794,'26'26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3225 827,'16'0,"-12"1,0-1,3 0,-1 0,-3 0,5 2,-4-2,-1 1,1-1,0 1,0-1,1 0,4 1,-1-1,-2 0,-2 1,1-1,-2 0,0 1,0 1,0-1,-7-5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3320 791,'23'15,"-16"-11,-4-3,0 1,0-1,1 0,0 1,0 1,-1 0,-1 0,-1 2,-3-2,-1-1,-2 2,-1-2,2 0,1 0,-2 0,0 1,1 2,0 2,1-3,0 0,-1-6,3-3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445 945,'13'43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766,'-6'-19,"4"15,-1 1,-1 1,0 1,-1 1,1 1,-1 6,2-1,1-2,1-1,0 1,-2 3,1-3,1 4,7-6,-1-2,1-2,-2 0,-1 1,0-2,0 2,0-2,0 1,-2 7,-1-1,-1 0,0 3,1 0,1-3,1 0,1-2,-1-8,-1 3,1-1,0 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3431 794,'-10'55,"15"-61,-4 2,0 1,1-2,0 1,2 1,-2 0,2 1,0 1,-1 6,-3 0,1-2,-1 2,-1-2,1 0,0 0,-1 5,0-2,4-10,-1-1,1-1,-3 3,4 0,0 1,-1 1,1-1,0 2,-4 3,1 3,-1 3,0-5,0 0,0-1,4-5,-8 7,4-2,1-7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3499 853,'-16'33,"16"-30,-1-6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780,'2'-5,"-12"61,9-52,0 1,-1 8,1-6,-1-1,-1 4,2-6,0 1,0-2,5-12,-2 2,3-7,-4 9,4-5,-3 6,2-1,-1 1,0 1,3-2,-10 10,7-7,0 2,3 2,-2 0,0 1,-1 1,-1 0,-6-1,-7-2,7 0,-1-1,9-2,-11 4,3 0,1 1,5 0,1-2,2 3,1 2,-2-1,-4-2,3-6,-6 7,-4-6,5-1,-2-10,3 8,-1 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3400 771,'-17'32,"16"-27,1-2,-1 0,0 2,0 3,1-3,1-1,1-1,0 1,0 0,1 1,1 0,1 1,6 3,-5-5,-2-1,-1-2,0 1,3 1,-3-1,0 0,9 5,-8-5,5 0,-5 0,7 3,-7-3,0-1,4 1,-4 0,0-1,2 0,-1 0,1 0,-1 0,0 0,7 2,-8-3,-1 2,1-1,-1-1,5 2,1-1,-1-2,-5 0,4-1,-2-1,-2 1,-1-2,1 2,1-3,0-2,0 2,-1-2,-1 4,1-5,-1 3,-1-8,0 6,0 2,-1-4,-1-3,-1 1,1 5,0 0,8 2,-16 3,7-4,-4-5,3 7,1 0,-3-4,-1 0,3 3,-1-2,0 1,0 1,0 0,-2 1,-4-1,0 1,4 3,-14 1,3 4,-8 12,6-7,10-6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948,'47'82,"-50"-83,-1-5,2 1,1 0,0 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982,'20'34,"-18"-26,-2-5,0 0,0 0,-1 1,1-1,-2 1,-4-2,2-2,0 1,-1-1,0 0,1 0,-2-1,3 1,0-1,-2 0,-2 1,4-1,-3-1,-7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955,'-13'92,"12"-88,2-7,0-5,3-8,-4 11,2 1,-1 1,10-12,-6 11,1-1,-1 2,-1 0,-1 2,1-2,0 1,0 1,-2 4,-1 1,-1 0,-1 2,-1-2,1-1,-1 0,-1 0,-1-2,-2 2,2-2,-1-1,2 0,0-1,1-2,5 3,0 0,4 2,0 0,-2 1,0 2,-1 0,-1-1,-1 0,1-1,-5-15,1 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3318 1034,'0'23,"-1"-20,1 1,-1 1,0-1,0 0,0 0,0 0,4-9,0-6,0 4,0 2,1-1,-1 2,2 1,1-1,-3 3,4-2,1 0,-3 2,1 1,-3 1,-2 2,-1 1,0 1,0-1,-2 2,0 1,0 0,1 0,0-4,4-12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1167,'1'16,"-2"-9,1-1,-1-1,1-1,-1 0,0 0,5-6,-8 7,3-1,0 0,1 0,-1 8,0-7,-1 5,1-5,0-2,0 1,1 0,-1 1,0-1,1-1,-1 6,1-13,-2-1,-1 1,-1 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 1199,'23'3,"-18"-3,-2 0,0 0,2 0,3 1,-4-1,11 1,-4-2,-5 0,-3 1,1-1,0 0,-1 0,0 1,1 0,-1 0,-6-5,0-2,-1-4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3310 1351,'-42'44,"42"-40,-1 0,1-1,1 0,2-3,0-4,0 0,0-1,-1 1,0 1,3-3,0 2,0-1,0 2,1-2,-1 2,-3 9,-2 1,0-4,-1 1,0 3,1 3,-1-5,1-1,0 0,0 0,1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1379,'-21'34,"20"-29,-1-1,1-1,0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1317,'-6'24,"4"-17,0-1,1-1,-1 0,0-1,0 2,0-1,0 1,1 0,-2 8,2-8,0-1,-1 0,1-2,-1 2,4-9,-1 0,1 0,1-5,-2 5,3-5,-1 6,0 0,-1 0,1 0,0 0,-1 0,3 0,-1 1,0 1,-1 1,1 1,-1 1,0 2,-1 0,-1 2,-2 2,0-3,0-1,-1 1,-3 2,-2-3,3-3,-7 0,-10-5,16 0,-1-4,2-1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2501 561,'-55'13,"52"-10,0 1,1 3,1-4,1 0,0 2,1-2,1 0,1 0,1-2,0 0,3-1,-2-1,0 0,-2 0,0 2,2-2,-8 1,-1 0,0 1,0 1,-19 12,15-7,2 3,2 0,2-6,2-1,-1 1,4-1,5-1,-4-2,8-1,-8 0,-1 0,3-2,-1 1,3-4,-5 4,-6-1,0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550,'15'6,"-12"-7,1 1,6-1,-7 1,5-1,-1 0,0 1,-2 0,-2 0,-6 1,0 0,-1-2,-1-1,0-4,3 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2206 504,'-11'47,"10"-41,-1-1,1 1,0 2,-1 0,1 2,-1-3,-3 18,2-15,2-4,0-1,0-1,-1 3,0-3,0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595,'2'0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2220 569,'-14'50,"12"-45,3-2,-1 0,4-1,1-2,-2-1,6 0,-2-2,-2 0,0-2,-4 1,1 0,-2 1,1 0,-1-2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2241 502,'8'44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573,'46'-15,"-42"14,-1 1,0-1,0 1,0 0,-5 4,-3 0,-3 1,5-2,-7 5,6-4,1 1,0-2,0 0,2 0,4-2,0-1,2-1,-2 0,0-1,0 0,0 1,5-4,-3 3,1 0,-3 2,2 0,-2 0,2 1,0 5,-5-1,0-2,-2 3,0-3,-1 0,-2 3,-4 3,7-6,-2 3,2-3,-1 3,0-2,1-1,-1 0,0-6,-1-9,3 8,0-1,0-15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 1163,'52'8,"-49"-5,-2 3,-2 1,-1 0,-3 2,2-4,-2-1,1-1,0 0,0-1,1 1,0-2,3-4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2296 505,'-5'105,"5"-102,0 0,3-3,-2-3,0 0,0 0,0-5,1 0,-1 1,-1 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2355 505,'1'28,"-1"-25,0 0,0 1,0-1,-3-3,-1-1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2198 592,'40'-2,"-37"-1,1 1,-1 1,-5 4,1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2514 605,'20'2,"-17"-2,0 0,0 0,0 0,0 1,0-1,3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2619 586,'-22'10,"19"-9,-2 2,2-1,-10 7,11-5,-1 0,1 0,1-1,5 15,0-15,-1-1,0-1,1-2,0 1,2-2,-3 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2665 517,'-20'69,"16"-51,-1-1,3-9,0-1,2-1,-1-2,1 0,0 0,0-1,1 0,-1-10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2681 612,'-9'14,"8"-10,1 0,-1 1,0 0,0-1,1 0,0 0,-1 0,1-1,4-3,0-2,1-8,-1 1,-3 5,1-3,-1 4,0 0,1-2,-1 2,0 0,-3 0,-1 3,-2 1,2 0,10 2,1-4,1 1,-6-1,5 0,-2-1,-1 0,1-1,-3 3,1-1,0-1,1 2,-9 3,-3 2,3-1,3-1,1 0,3 1,-2-1,3 0,-1-1,0 0,-4 1,-1 0,0 1,-1-1,1 0,-2 1,1-2,0-1,2-7,3-1,3-6,-3 10,1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607,'-8'16,"7"-13,-1 0,1 2,1-2,-2 5,2-5,0 0,0 0,3-2,0-1,1-4,-2 1,3-6,-1 1,-2 5,0 0,0-1,1-1,-1 1,1-1,-4 8,0 0,-2 3,2-2,0 0,-1 2,1-2,1-1,0 0,0 1,3-3,2-10,-1 2,1 1,0-1,-1 5,-1-2,0 1,0 1,0 11,-3-5,0-1,0 0,-1 0,0 0,1 0,0 1,-1 1,-1 3,1-1,-2-2,2-1,-1-1,0-6,3 0,-1-5,0 3,5-7,-3 9,0 0,0 0,1 1,1-1,-1 1,1 1,-1-1,1 0,0-3,-4 2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2857 639,'18'5,"-15"-6,1-2,0-1,-2 1,0 0,0-1,0 1,-1 0,-6 2,1 1,-1 0,1 1,1 0,-1 0,-6 3,7-2,-1 9,3-7,2 5,-1-5,2-1,2 4,0-3,-1-1,3 0,2 0,-4-4,0-2,4-4,-5-2,-1 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576,'65'4,"-62"-5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1109,'-9'27,"6"-23,-1 1,1-2,0 0,-3 1,9-2,3-3,3-1,-1-1,-4 1,0 1,-1-1,0 2,2-2,3-1,-4 3,-1 0,2-2,7 4,-9 0,-8 0,-2-3,2 3,2 0,0 0,0 1,0 1,1 1,1 1,1 4,0-5,-1 2,0-2,1 0,0-1,-1 1,1-1,0 0,0 0,-1 0,0 16,1-12,-1-35,1 20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2964 593,'-4'47,"4"-40,-1 1,0-3,1 0,-1 0,1-1,-1 5,0-5,2-1,-1-6,-2-7,1 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2946 532,'-8'25,"4"-20,3-2,-1 0,-1 0,-4 6,5-4,-1 2,-1 0,0 5,1-2,0 8,3-3,1-10,0 0,0 0,2 2,2 0,2 1,-4-5,5 7,-4-6,-1-2,2-1,-1-4,0-3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3040 562,'16'23,"-15"-15,0 0,-1-1,0-2,0 9,0-5,-1-1,0 1,0-1,-1-1,1-2,-2 7,1-5,-1 0,0 1,-1-1,-1-1,0-1,0 0,0 0,0-1,1 0,-4 1,2-5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2028 1381,'-10'35,"9"-32,0 0,0 3,1-2,3 25,-2-22,-1-1,2 0,-1-2,0 1,0-1,1 1,1-1,3-7,-2-1,2-2,-3 3,1 0,-1-1,3-5,-3 4,2-9,-3 9,2-4,-1-1,1-14,-3 17,-1 1,0 1,0 0,-1-3,0 4,0-1,0 1,0 0,-3-8,2 9,-2-1,1 3,-1 0,0 0,0 2,0-1,-1 2,-5 10,6-5,1-2,0-1,-3 5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2143 1393,'16'14,"-13"-13,1 1,-1-2,1 1,-1 0,0-1,2 0,2 0,-4 0,0 0,3 1,0 0,1 0,1 1,-3 0,-8-1,-1-4,1 1,1-1,-1-1,1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2204 1378,'37'2,"-34"-1,2 1,-1 0,-2 1,0 0,0 1,-1 0,-1-1,0 0,-1 1,0-1,-6 6,4-7,-2 3,-1 0,0-1,3-2,-6 5,5-4,1-1,0-1,0-7,2 2,1 0,0-4,0 4,0-1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1319,'-18'6,"15"-4,0 0,0 1,0 0,0 4,3-4,-1 0,1 0,0 2,0-1,3 0,0-4,1-1,-1 0,0-1,-1-1,-4 6,-3 2,2-4,0 2,-1 2,4-2,2 0,2-3,8-4,-8 3,-1 1,1-1,-1 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2350 1384,'-6'23,"5"-18,-2 7,2-9,0 3,2-3,-1 3,1 1,2-5,1-3,1-3,0 1,1-2,-3 2,0 1,0-1,0 1,-1-7,-3 6,0-1,-3-7,2 7,-4-6,1 7,-2 3,-1 3,-5 8,6-5,0 1,-1-1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2730 1321,'5'69,"-5"-62,0 0,0-2,0 0,1 3,3-3,-1-4,4-2,-4 0,0 0,1-1,-1 0,-1-1,1 1,0-1,1-6,1-3,-4 9,1 0,-1 0,0 0,2-1,-1-1,-2 0,0-9,-1 9,0-6,-6-1,5 9,-2-3,0 2,1 2,-5-1,5 3,0 0,0 1,0 0,-1 5,2-2,1-1,0 0,0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2850 1338,'16'0,"-3"0,-10-1,1 1,-1 0,7 0,-7 0,1-1,0 1,0 1,1-1,3 0,-5 1,0-1,2 2,-1-1,-1 1,0 0,0 0,-9-8,-1-4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390 1163,'5'32,"-2"-33,1-2,2 0,-3 2,0-1,-8 4,-5 3,6-4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2932 1311,'49'11,"-46"-11,0 0,2 1,-2-1,0 1,-3 2,0 0,-3 4,-1 5,1-7,-1 0,0-1,0-2,-1 2,0-1,-2 2,1 0,3-3,-2 1,1-2,-2-3,4-3,0-1,1-2,1 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2907 1269,'-13'-15,"9"18,0 2,2-2,0 2,0-2,2 0,-1 1,1 0,0 1,0-1,0 0,2 3,1-4,0-3,1-1,0 0,-1 0,4-7,0-1,-6 6,4-2,-3 2,-3 6,-1 23,2-21,0-1,0 0,0 4,-1-4,0-1,-3-2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1260,'6'36,"-6"-29,0-1,-1-1,1 0,-1 3,0 1,1-5,-2 5,2-2,1-4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1217,'-1'41,"1"-32,0-4,-1 3,0 0,0 10,0-9,-1 23,1-21,0-1,0 2,0 3,0 9,0-13,1 1,-2 10,1-13,0 7,0-8,1 2,0-1,-1-1,1-1,0 5,-1-5,1 0,0 1,0 4,0-8,0 2,0-3,-1 1,2-1,4-3,-2 0,0-1,0 1,0-1,0 1,0 0,4 0,-3-1,1 1,0-1,8-2,-9 2,-1 0,0-1,1 1,-1 1,0-1,0 1,9-2,2 1,-7 2,-4-2,1 1,-1 0,-3-5,0 2,-1-4,0 0,0 0,1-5,1 6,-1-1,0-2,1 0,-1 0,1 2,-1 0,2-2,-1 0,1-10,-1 10,0 1,1-11,1-1,0 5,0-4,1-1,1 2,0-15,-3 17,0 9,-1 0,0 0,-1 0,2-7,-1 9,-1 1,0 0,1 1,0 0,-1 0,0-1,-1-1,-1 0,-1 1,-10-5,10 7,-5 0,4 1,0 0,-1 0,-1 1,0 0,-8 0,1 1,7-1,0 1,1 0,0 0,-1 1,0 1,1-1,0 0,-3 5,4-5,1 0,0 1,-1 0,1-1,0 4,-1-2,2-1,2 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3093 1436,'32'-2,"-29"5,-1 2,-1-1,-2 5,0-4,0-1,-1 0,0 0,-7 6,6-8,0 0,0-1,-3 3,2-3,1 0,0 0,7 1,-1-2,1 1,0 0,0-1,-1 1,0-2,2 1,-1 0,-1-1,0 0,0 1,-6-2,0 2,-2-1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2699 1258,'1'28,"-1"-21,0 0,0 0,-1 0,1-1,0 11,-1-7,1-1,0 0,-1 0,0 1,0 0,0 0,-1 0,2-1,-1-1,-1 1,1 0,1 0,-1-3,0 6,1-8,-1 1,1-2,0 1,0 0,0 0,0 4,1-5,-1 1,1-1,1 0,2-1,-1 0,0-1,1 2,0-1,-1-1,0 0,0 2,1-2,-1-1,0 0,0 0,2 1,0 0,1-1,2 0,-5-1,1 0,-1 1,0-1,3 1,-1-1,-1 0,-1-1,1 1,0 0,3 0,-4 0,6-1,-6 1,7-3,-7 1,-2 0,0-1,0-4,-2 2,-1 0,2 3,-1-1,1 1,0 0,0-14,-1 11,1-5,0 7,0-1,0 1,0-2,0 0,0-2,1 0,0-7,-1 9,1 0,0-1,-1 0,2-10,-1 11,-1 0,1 1,0 1,0 0,-1 0,1-4,0 3,-2 0,1-5,0 6,0-3,-1 4,1-1,-3 1,1 0,-7 0,5 2,-1 1,0 0,1 0,0 0,0 0,0 0,0 0,1 1,-1-1,1 1,-1 0,0-1,-10 3,9-2,1 1,-1 0,1 0,1-1,0 1,-1-1,1-1,0 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1290,'18'3,"-14"-2,-1 0,1-1,-1 0,-4-6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3142 1271,'24'11,"-21"-9,-1 1,-1 0,-1 0,-1 1,-9 9,7-12,0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1219,'-21'2,"18"1,2 0,1 0,0 0,0 0,0 0,1 0,2-2,0 0,1-1,0 0,-1 0,-6 0,-2 0,1 2,0-2,0 2,1 0,-1 4,6-2,1 0,0-3,0 1,0-2,1 0,-1-1,0 0,0-1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3252 1232,'33'16,"-30"-13,0 1,-1 0,0 0,-1-1,-1 0,0 0,-1 0,-7 4,4-4,0-1,0-1,1 0,0 0,4 2,1 1,3 3,7 5,-8-7,-3-2,-1 1,-2-1,-1 1,0-2,-1 0,0 0,0-1,1 0,0-1,-2 0,1 0,-2 0,0-1,0 0,-5-2,5 1,-4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2250 638,'-12'78,"12"-75,0 0,1 0,0 0,1 2,1-1,-2-1,2 1,-1 0,2 1,4 2,-4-4,-1-2,2 0,-1 0,0 0,0-2,4-2,1-3,-1-3,7 1,-12 6,4-1,-3 0,-1 0,0 0,0 0,-1-1,0 0,-1-2,0-2,-1 4,0 0,0 1,0 0,-1 0,1 0,-1 0,0-2,-3-8,0-2,3 10,0 1,-2-2,-2-1,-5 2,2 4,4 1,-2-1,-11 4,8-1,-10-5,16 2,0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 1219,'2'0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1118,'-12'41,"11"-38,-1 2,1-1,0 0,1 1,-1 0,-1 10,1-10,-1-2,1 1,-1 0,1 1,-1 0,-3 15,4-14,0-1,-1 1,0 0,0 0,1 2,0 1,0-1,0-1,-1-1,0 7,1-6,0 1,1 1,-1 5,-1-2,3 11,-2-6,1-10,0 5,0-5,0 8,0-7,-1 8,1-11,1 5,-1-3,1 8,-1-9,1 4,0 4,-1-9,1 0,-1 0,0-1,0 1,0 1,-1-2,1 0,-1-1,1 0,0 3,-1 0,1-1,0 0,-1-1,1 0,0 1,-1-2,4 0,-2 0,2 0,1-2,-1-1,1 1,0 0,-1-1,5 1,-5 0,0-1,4 1,-4-1,0 0,4 0,-3 0,-1 0,13 1,-11-1,0-1,0 2,-1-1,4 0,-4 0,1 1,0-1,1 1,1-1,-1 0,-1 0,0 0,0-1,0 1,-1 0,1-1,7 1,-1-1,-5 1,-1 0,0 0,4 0,-4 0,-1 0,1 0,1 0,0 1,0-1,0 0,-1 0,4 1,-5 0,0-2,0 1,0 1,1-1,0-1,4-1,-6 2,1-2,2 0,-1-2,-1 1,1-4,-2 2,0-3,-2 5,2-4,-1 4,3-8,-4 7,1-1,0 0,-1-3,0 1,0 0,1 0,0 0,-1-2,3-22,-4 23,2-1,0-2,-1 0,0 1,3-10,0-2,-3 12,1 1,1-9,-1 8,4-18,-2 13,-2 5,0 0,0-1,0 2,0 1,0-1,2-15,-2 14,0 1,2-8,-3 8,0 1,3-8,-4 12,2-1,-2 1,0 1,0 0,-9-18,7 17,-1 2,-1-1,-4-2,-6-1,9 4,-12-3,11 4,-13-4,14 4,-1 0,1-1,-6-1,5 1,0 0,-16-6,16 6,-11-4,7 4,0 1,-11-2,10 3,0 0,-1 0,-11 2,12 1,-2-1,-10 5,13-3,-2 0,1 0,2-2,1 1,1-1,-8 3,7-3,-7 2,9-3,1 0,0-1,0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3023 1723,'-2'35,"1"-32,1 0,-1 1,1 0,0 1,0-1,-1 0,1-1,0 0,0 1,0-1,3-2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1747,'-15'22,"14"-18,-1 0,1 0,-1 0,0 2,0-1,4-9,1-2,0 0,-1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1710,'22'3,"-19"-1,-1 1,0 2,-2-1,-2 5,1-6,0 0,-2 2,-1-1,3-1,-6 5,3-5,0 2,2-1,0 0,1 0,1 0,2-1,2 0,6-2,-5-2,0-1,0-3,-1 1,0-4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1761,'-15'40,"14"-37,1-10,0 1,0-1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3263 1699,'4'58,"1"-54,-2-3,1 1,0 0,-1-1,-1 2,1-1,-1 2,0 1,-1 2,-2-1,-1-2,-10 4,1-7,4-3,-2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2971 1810,'52'12,"-49"-11,0-1,0 0,0 0,3 1,-1 1,-1-1,-1 0,0 0,2 2,-2-2,0 1,5 2,-3-3,3 2,-4-1,-1-1,0 0,3 1,0 0,-1-1,0-1,0 0,4 0,-6 0,2-1,-1 1,0 0,1 1,-1-1,1 1,-1-1,0-1,-1 1,1 0,-1 0,2-1,0 0,-2 1,2 0,-2-1,14 0,-11 1,0 0,1 0,-3 0,4 0,-2 0,0-1,0 1,2-1,-5 0,4 1,-4-1,2 1,-1 0,1-1,-1 1,0 0,0 0,0 0,2 1,-2-1,0 1,-1-1,0 0,5 1,-2-1,-19-7,7 3,1 0,2 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1692,'30'3,"-27"-2,-3 4,0-1,0 0,0 2,0-3,0 1,-1 0,1 0,-1 0,0-1,0 0,-1 0,-1-1,0 0,0-1,-1 1,1 0,0 1,6-7,1-2,1-3,-1-1,-2 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1688,'43'-6,"-39"4,-1 1,1 1,0-2,0 1,0-1,0 1,1-1,0 0,6 0,-6 1,0 0,8-3,-8 3,0 0,1 1,0-1,1 1,4-1,-16 1,15 0,-7 0,1 0,0-1,6 1,-3 0,-4 1,0 0,-6-1,0-1,0 0,0-1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1622,'34'-3,"-29"91,-10-102,3 6,2-3,-1 2,1-7,0 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 1225,'26'31,"-20"-31,-3-2,0 1,1-2,3-1,-5 0,3-3,-5 4,1 0,1-1,-10 0,-4 5,6-1,11-3,-2 1,2-1,0 0,0 2,3 1,0 2,-4 1,-1-1,2 4,-4 3,-1-5,0 0,-1 0,0 0,0-1,-2 0,-1-3,2-5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1552,'-13'-7,"10"5,0 2,-1 1,1 1,-1 1,1-1,0 3,0 3,2-4,1 0,-2 1,1-2,0 0,1 3,0 0,0-2,2-1,1-1,5-3,-1-3,-1 1,2-3,-5 4,1-2,-2 1,1-2,-1 2,-1 0,0-2,0 1,-2 7,0 8,1 1,1-6,0-1,-1-2,1 0,-1 0,1 4,1-4,-1 0,2-12,-2 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1358 623,'-15'11,"13"-8,0 1,0 3,1-2,0-1,1 0,-1-1,1 2,0-2,0 0,2 2,0-1,0 1,-1-2,1 2,2-1,0-1,0-2,0 0,2 0,-1-1,-1 1,1-1,0-1,-1 0,0-2,6-2,-7 3,4-2,-3 0,1 0,0-1,2-7,-4 5,-3 4,1-4,-1 0,0 4,-1-4,1 2,-2 0,0 1,0 0,0 1,-1 0,-5-6,5 8,0-1,-2 0,0 1,0 0,-6 4,7-2,1 1,-1 0,1 2,0-2,0 0,0 0,-1 1,-1-1,2 0,0 0,-1 0,1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1500 676,'-4'13,"3"-7,0-2,0 0,-1 0,1-1,0 1,-2-1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1586 588,'0'19,"-1"-15,1 0,-1 1,0-1,1 1,-2 2,1 0,-2 15,2-17,-1 0,1-2,-1 3,2-3,-1 1,1-1,-2-11,2 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1639 688,'-4'18,"3"-14,0 0,-3 4,0-4,1 1,1-2,0 0,-1-2,0 0,0-2,0-4,3 2,0 0,1-1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1689 615,'31'13,"-28"-11,2 2,-2-1,-1 2,-1-2,-1 0,-1 2,-1-2,-1 1,-2 1,2-3,0 1,-2 1,2-2,-3 4,3-3,1 0,2 1,1-1,2 1,2-1,2 1,-4-4,0 0,1 1,0-1,-1 0,4 0,-2-3,-1 0,-3 0,0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689,'-20'50,"17"-50,1-3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1852 616,'36'7,"-27"-1,-8-3,-2 3,-5 6,3-8,0 0,-3 2,0-2,-2 2,5-5,0 0,7-1,-1 1,0-1,6 2,-6-2,3 1,10 3,-12 0,-2 0,-2-1,-1 0,0 0,-1 1,-1 0,-6 2,-2-1,0-2,-2-1,6-2,0-1,-9-3,11 0,-1-1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1301 567,'-8'62,"8"-59,0 1,0-1,1 8,-1-4,1-4,-1 0,1 2,0-2,-1 1,0-1,1 0,-1 6,0-4,1 0,-1 0,1 2,0-3,2 1,-2-1,1 0,1 0,0-1,-2 0,2-1,0 1,2 0,0 1,-3-1,2 1,-1-1,2 0,0-1,2 1,1 0,-3-2,-2 0,0 0,2 0,-2 0,1 0,1-1,2 2,1-1,-4 0,2 1,-3-2,6 1,-4 0,-2 0,3 1,-3-2,1 1,-1 0,15 0,-15-1,1 0,-1 0,0 1,5-2,-5 1,3 1,-3-1,9 1,-8-1,7 2,-8-2,3 2,0-1,-2 0,-1-1,6 0,-4-1,-1 1,1 0,0 0,-2 0,3 0,-2 0,-1 0,0 0,0-1,5 3,-4-2,2 0,-1 1,0-1,-1 1,0-1,4 1,-4-1,0 0,0 0,0 0,0 0,7 0,-7 0,4 0,-5 0,0 1,0-1,0 0,0 1,0-1,2 0,-2 0,1 0,-1 0,2 0,-1 0,-1 1,0-1,4 0,0 1,-4-1,1 1,-1 1,1 0,-1-2,0 1,0 0,1-1,-1 0,1 1,-1-1,4-1,-4 1,1-1,-1 1,0 0,0 0,1 0,2 1,-3-1,0 1,0-1,1 1,-1-2,0 1,0 0,0-1,1 0,0-1,0 0,0 0,0 1,0-1,1 2,1-2,-3 2,5 0,2-1,-7 1,0-1,1 0,3-1,-3 2,-1 0,3-1,0 0,-1 0,-2 1,0-1,1 0,0 0,0 0,1-2,-2 1,0-1,0 0,6-10,-6 5,1-2,-2 3,0 3,-2 1,0 0,0-1,0 0,-2-9,2 5,0 1,0 0,0-2,1 3,0-1,-1 0,2-1,-1 0,0 4,0 0,1 0,0 1,-1 0,-9-7,4 7,1 0,-10-8,10 7,1 1,0 0,-2-1,1 1,0 1,-1 0,1 1,0 0,-3-1,1 0,0 1,1-1,-7-1,6 1,-7-1,4 2,2 0,0-1,-3 0,0-2,6 3,-2-1,1 0,1 1,-2 0,-2-2,1 3,2-1,-5-2,5 3,-1-1,-6-4,5 4,0 0,0-1,-1 0,2 0,-3 0,5 1,0 1,0-1,-3 0,2 1,-1-1,-1 0,-10-1,6 0,6 2,0 0,-2 0,-1-1,-13 1,5 0,10-1,1 1,-1-1,0 2,-1-2,2 0,-1 0,-1 3,2-3,0 0,-1 1,2 0,-1 0,1 0,-23 1,20 0,0 0,2-1,1 0,-5 1,5-1,-1 1,-5 0,5 0,-13-1,14 0,0-1,0 0,-3 0,2 2,0-2,-2 1,-17 0,18 0,-2 0,1 1,-1 0,1 0,-1 0,-6-1,10 0,0 1,0 0,-3 2,0 1,3-1,-1 0,-20 7,20-10,1 0,-2-2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1452 397,'-43'19,"43"-16,1 0,3 1,-2-1,2 0,-1-1,1-2,-1-1,0 1,1-1,-8 3,0 0,1 0,-4 1,4 0,-1-1,1 0,2 1,0 0,1 1,1-1,2 0,1-1,0-1,0 0,1-1,-2 1,1-1,0 0,-6-4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489 1158,'-22'44,"21"-41,0 0,0 0,-2 2,1-2,1 0,1-6,1-1,2 0,-1-1,-1 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342,'-5'15,"4"-11,-1 6,3-5,-1-1,1 0,0 1,1-2,0 1,1 1,-1-2,1 0,0-2,1 0,-1-1,1 0,-1 0,5-2,0 0,-3-1,-2 1,0 1,2-2,-3 0,-1 0,3-4,-3 4,1 0,-1-1,0 1,0-2,0 1,-1 0,0 0,0 1,0-1,-1 0,-1 1,0 0,-23-4,12 7,9 1,0 2,1 0,-3 0,3-4,2-2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1347 344,'-1'21,"0"-9,0-7,0 0,0-1,-1 4,2-4,-1-1,0-15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1230 893,'-6'22,"6"-18,0 0,0 0,0-1,0 0,-1 2,1-2,1 0,0 3,0-2,0-1,0 1,0 1,0-1,0-1,4 5,0-5,-2-3,2 1,-2-1,0 0,0 0,4 0,-4 0,2 0,5-2,-5 0,8-5,-3-4,-7 8,0 0,-1 0,0-1,1 1,-2 0,1 0,0-2,0-2,-2 2,1-1,-1 1,0 1,0-4,0 4,-2-3,-1 2,0 1,-2 0,0 2,-1 0,1 3,-3-1,3 0,-2 0,2 1,0 1,1-2,1 0,0 0,0-1,6 1,2 1,-2 0,0 1,0 0,0 0,-2 1,-3 1,0-1,-3 0,-2 2,3 0,3-2,-2 0,2 0,0 0,0 3,1-3,3-1,1-1,6-1,-4 1,-3-1,0 0,0 0,0-2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1502 385,'-8'13,"6"-9,-3 7,3-7,0 0,2-1,-1 1,1 2,-1-2,1-1,1 1,1-1,0 0,-2 2,-2-2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1537 404,'-3'13,"2"-10,1 0,0 0,0 0,0 0,2 0,-1 0,2-2,0 1,0-2,0 0,3-13,-5 4,1 1,-1 3,0 0,-1 2,-3 2,-2 4,2 0,-2 1,1-2,1-3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1601 371,'10'18,"-9"-14,1 2,-1-3,-1 0,0 1,0-1,-1 2,0-2,0 3,-1-1,-1 0,-2 5,2-7,-3 6,2-7,1-1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1477 892,'-14'-4,"11"4,0 0,0 0,0 0,-2 2,-5 4,7-3,1 1,1 3,0-4,1 0,0 1,1 0,2-2,0 0,1 0,0 0,0-1,-1-1,1-2,-8 4,-3 0,3 0,3 1,-1 1,1 0,1-1,1 0,0 0,1 0,1 1,-1-1,0 0,1-3,0-1,5-4,-5 2,3-3,-1 1,-3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1532 890,'-28'28,"27"-25,-2 4,3-3,-1 0,2-1,0 0,0 0,1 0,1-2,0-2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1548 910,'-7'28,"10"-25,3-3,-2-1,0 0,-1 0,0-1,0-4,-2-4,-1 1,-1 5,-1 0,-1 2,-1 2,0 2,0 0,1 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886,'18'22,"-17"-17,-1-1,0-1,0 0,0 0,-1 0,0 0,0 0,0 0,0 0,-2 2,0 0,1-1,0-1,1 0,-3-2,2-4,0 0,0-1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1168,'-33'57,"31"-54,1 0,0 0,0 2,1-2,0 1,3-3,0-3,1-1,0-1,0 0,0 0,-1 1,3-4,0 0,3-3,-4 3,1 0,-2 6,-4 7,1 2,-1-5,-1 6,1-6,-1 0,0 1,0 3,1 2,-1-5,0 0,1-1,-2 1,2-10,1 1,-1-2,0 0,1 2,1-5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1670 866,'-12'17,"10"-13,2 1,1-1,2-1,0-2,0 0,0-1,0 1,-4 2,-2 2,1-1,-1 0,2-1,-3 1,4-1,4-1,4 0,-5-1,0 0,0 0,-3 3,-4 0,1-1,-6 4,6-4,0 2,-1 0,1-1,2-1,-2-2,2-11,1 6,0 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857,'6'27,"-5"-24,-2 1,-2 1,-2 1,4-2,-1 0,0 1,-2 3,3-5,-1 1,-2 1,2 0,0-2,0 0,-1-2,3-9,-1 4,2-1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1693 900,'50'4,"-47"-4,-2 3,-3 0,-6 4,-1-6,6-2,0 0,0-1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1713 923,'2'0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1714 923,'-3'18,"8"-15,1 1,-2-2,0 1,-1-1,0-1,-4-4,-2-1,-1 0,2 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1771 876,'72'0,"-68"0,-1-1,-6-1,0 0,-2-4,2 3,1 0,-2-4,2 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1825 840,'-5'18,"4"-12,1-2,-1 3,-1-3,1 3,0-4,0 1,-1 0,1 0,0 0,-1-1,1 1,0 0,0-1,-1 1,-1-1,1-7,2-6,0 6,2-3,-1 4,1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1810 889,'34'27,"-36"-24,-1-2,0 0,-2-1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1816 921,'18'13,"-23"-11,2-2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937,'-10'7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559 1138,'2'42,"0"-50,-2 3,1 2,-1-1,2 1,-1 0,2 2,3-3,2 1,4-2,-5 3,-3 1,-1 0,-2 7,-2-1,-2 0,-1 0,1-2,-6 4,-1 2,6-4,1 4,4-6,5-5,-3 1,10-6,-10 5,0 0,3-2,-3 2,0 1,-5-3,-2 0,1 2,-1 1,-1 2,-2-1,4 1,-1 1,1 3,1-1,1-1,0 2,-1 5,2-6,-2 5,2-5,0 2,6-2,-1-3,-1 1,11 1,-9-2,-2 1,-1 1,-3 0,1 1,-2 0,0 0,-5 4,3-7,-2 0,2 0,-1 1,-1-1,2-1,0 1,-2-1,0 0,-1 1,3-1,1-3,2-1,3-8,-2 7,1 2,0-1,1 2,0 1,0 0,4 1,6 1,-9-1,0-2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1828 943,'31'-4,"-34"1,10 2,0 1,-4 2,0 1,-1 1,-1-1,-2 0,-3-2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871,'47'1,"-43"-1,-1 1,-2 2,0 0,-1 0,-1 4,-3 4,2-7,0 6,0-4,0-2,0 0,0 0,0 0,-1-2,1 1,-4 2,3-2,-1-2,1 1,0-1,0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1923 983,'6'-22,"-7"25,1 0,-1 5,1-5,0 0,1 1,-1-1,1-7,-3-3,0-1,0 5,1 8,3 1,-1-3,-1-12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2118 878,'9'6,"-5"-6,-1 0,1 0,-1 0,1 2,-1 0,0 1,0 0,-3 1,-2 4,0-5,-1 3,-4 1,3-3,1-2,0 0,0 0,6 0,0-1,2 0,-2 1,0 0,1 0,-1 2,-1-1,-3 0,-2 0,-1 1,-1-1,0-1,2-2,-7-1,3-3,-2-4,6 4,2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2101 875,'-24'90,"25"-86,0 0,0 0,0-1,1 1,0-1,1 2,-1-2,2 2,2-2,-1 0,2-2,-4-1,2 0,-1-1,-1 0,2-1,-2 1,0 0,5-2,-5 2,7-3,-2 1,2-2,-4 0,-4 1,4-3,-4 3,0 0,2-2,-2 2,1-2,-1 3,1-3,0-15,-3 17,-1 1,-1-1,1 1,0 0,-3-2,1 3,-4-3,4 3,0 1,-22-4,21 5,0 1,1-1,-1 1,1-1,0 1,0 0,-4 0,4-2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2083 847,'-28'51,"25"-46,1 2,0-1,-2 8,3-9,1-1,-1 1,-1-1,2 1,0-1,0 2,-1 7,1-9,1 8,1-6,1 0,-1-2,1 0,2 7,1-1,-1-2,4-1,-4-4,0-2,-1 0,-1 0,3-1,2-1,2 0,-6 0,4 0,3-2,-7 2,0 0,0-1,1 0,1 0,-1-1,0 0,0-1,-1-1,0 1,0 1,0 0,-1-1,6-1,2 1,-7 2,14-12,-14 7,-1-4,-2 5,1-3,-1 1,-1 0,0 2,-1-1,1 1,-1 0,-3-7,2 7,-2-5,-3-4,3 8,-1 0,-1 2,0 0,1 1,-12-6,12 8,-2 0,-9 2,10 0,-14 5,16-4,-4 4,1 0,-5 4,7 0,3-6,1 0,0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906,'-38'4,"34"-1,0 0,0 0,1 0,0 0,1 0,-2 0,1-1,0 0,-3 3,4-2,-1 0,-2 3,3-2,0 4,0 1,4-2,1-2,5 0,-2-3,0 0,-3-2,0 0,4 1,1-2,-4 1,6 0,-6-1,1 1,-2-1,0 3,-6-1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2299 944,'2'0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941,'27'4,"-23"-4,-1 0,0 0,0 0,0 2,2-1,0 0,-1-2,0-2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921,'-20'21,"18"-16,1-2,1 1,1-1,3-1,2-2,-1-1,4-5,-5 2,-1 1,0-1,0-1,0 1,-2 1,-1-4,0 3,0 1,-10-11,6 13,0 2,1 1,-2 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676 1138,'1'25,"-2"-22,1 0,-2 10,2-8,-1 5,1-7,-1 0,1 0,-1 0,1 0,-1 0,0 2,1-1,-1-1,-1-37,1 23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2474 950,'-11'23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889,'-4'23,"3"-10,0-8,-1 3,1-1,0-3,-1 3,2-3,-1 0,0 1,0 3,0-3,1-1,-2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2551 956,'-7'17,"5"-12,1-2,-1 1,-1 1,1-2,1 0,0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913,'31'35,"-34"-31,-1 0,0 0,1 0,1-1,-2 4,1-1,3-3,10 1,-5-4,-2 0,6-3,-6-1,-2 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964,'-2'37,"-2"-33,1 1,0-1,-1 0,2-1,1-6,2-6,0 3,0 2,0 0,5-18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2688 891,'48'15,"-48"-12,1 0,-1 0,0 2,0 1,-1-1,-1 0,-2 0,0-2,-1 0,2-2,0 0,0 0,0 0,-1 0,1 1,7-1,3 1,-3-1,0 1,1 0,-2-1,0 0,2 4,-2 0,1 0,-2 0,1 0,-2-2,-3 0,-2 1,0-2,-3 3,2-4,-12 3,10-4,-6-1,7 0,0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1303 1146,'3'20,"-4"-9,0-5,-1 8,1-9,-1 6,1-5,0 1,-1 10,1 0,0-4,0 12,1-18,0-1,0 0,1 6,-1 1,0-8,0 5,0-6,-1 2,1-3,-2-8,0-3,0-1,-1-9,3 14,-1 0,1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1306 1112,'18'-1,"-14"2,-1-1,2-1,-2 1,9-2,-5 2,-3 0,2 0,0-1,2 2,-4-1,-1 0,0 1,1 0,1-1,16 1,-17-1,3-1,0 1,1 0,-3 0,-1 0,1 0,0 0,-1 0,0 0,0 0,-1 0,5 1,-5 0,4-2,3 2,1-1,-1-1,-1 0,-5 1,30-3,-18 3,-13 0,2 0,-1-1,7 2,1-1,0-1,-8 1,-1 0,4 0,-4 0,1 1,0-1,1 0,0 0,0 0,-1 0,0 0,6 1,-7-1,20 2,-18-1,3 0,-4-1,-1 0,6 1,-6-1,4 0,0 0,3 0,-5 0,3 1,-4-2,0 2,2 0,1 0,3 2,-7-2,5 1,-5-2,2-1,-1 1,1-1,-2 0,1 0,0 0,-2 4,-2 1,-1 0,1 0,0 2,0-2,0 0,-1-1,1 0,1 1,-1 0,0-1,0 1,0 2,0-1,0 1,0 1,1-1,-1 2,0-5,0 1,0-1,0 0,0 0,1 0,-1 0,0 0,-1 4,1-3,0 6,-1-7,0 2,1-2,-1 0,1 0,-1 5,-1 5,1-8,1 0,-1 0,0 0,0-2,0 1,1-1,-1 0,1 0,-1 4,1-4,-1 1,0 0,1-1,0 2,-1-1,0 4,1-4,0-1,0 0,0 0,1 0,-1 5,1-4,-26-24,20 15,1 1,-9-14,9 12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1341 1366,'34'5,"-31"-5,2 0,-2 1,0-1,1 0,7-1,-5 1,-1 0,0 0,0 0,16-1,-15 1,0 0,1 0,0 1,4-1,-5 1,0 0,1 0,0-1,14 3,-15-3,0 1,31 2,-30-3,-1 1,1-1,17 1,-16-1,7 0,-9 1,2-1,1 0,-1 0,0 0,0 1,6-1,-7 0,1 0,1 0,-1 0,-2 0,1 0,5 0,2 1,5 0,-14-1,0 1,4 0,4 0,-2-1,-1 0,-2 1,-1-1,-1 0,-3 0,0 0,2-1,-9 0,-12-3,8 3,-2-1,0 0,-7-3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1375 1172,'-1'17,"1"-2,-1-12,1 1,0 0,0-1,0 2,-1 0,1 2,0-1,0 4,0-5,-1-1,1-1,-1 2,1-2,-1 5,0-4,-1 3,6-4,-1-2,0 0,0 0,2 2,-1 0,-1 0,0-2,0 0,0-1,0 1,1-1,-1 0,1 0,-1 0,0-1,2 1,-2 0,0-1,0 0,5 0,-2 0,-3 0,1 0,1 1,-1 1,5 0,-5-1,7 2,2 2,-4-3,2 1,-6-1,-1-1,17 5,-12-4,-4 0,7 1,2-1,-10-1,0 0,0 1,0-2,5 2,-4-1,0 0,0 0,-2 0,0 0,0 0,0 0,0 0,2 0,1 1,0 0,-1 0,-1-1,1 1,0-1,3 1,-1 0,-3-1,2 1,2-1,-5 0,0 0,0-1,0 1,4 0,-3 0,-1 1,3-1,2 2,-5-2,2 1,9-2,-9 1,-1-1,-1 0,0-2,-3-1,0 1,1-1,-1 1,1-14,-1 13,1 1,-1-4,0 4,0 0,0-2,0-1,0-3,1 4,0-11,-1 12,0-1,0 1,1 0,-1 1,1-4,-1 4,0-2,0 0,0-1,0 3,0 0,-1-5,1 5,-2 0,-1 1,-15-4,14 4,1 1,-1 0,1 0,-1 0,1-1,-1 1,-2 0,0-1,-1 1,-2-1,2 1,2-1,0 0,-4 2,0-3,3 3,-1-1,-4-2,6 2,1 2,0-3,1 1,-1 0,1 1,-2-1,0 0,-1 0,-2 0,2-1,1 1,-1 1,-4-2,-3 1,3 0,2 1,1-1,0 1,-1 0,-7 0,-6 2,7 0,6 0,-11 5,12-3,0 0,0 2,1-4,1 0,-10 6,9-6,0 0,1 0,2-1,0 0,-2 1,2-2,0 0,0-1,0-1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1158,'-13'50,"17"-50,0-1,-1-1,0 1,0-1,2-3,-3 2,1-1,-1 0,8-6,-6 6,-1 3,-6 4,-6 8,-3 6,0-6,3-3,-3 8,7-3,3 0,4-7,1-5,0-1,4-1,-4 1,0-1,3-1,-3 0,0 0,2-3,-3 2,1 0,0-1,0-1,-1 1,4-4,-2 3,3-2,-9 16,-2 18,4-20,0 0,0 1,-3-6,-2-6,2-3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1419 1195,'-18'20,"15"-15,2-2,-1 0,1 0,1 1,0 0,-1 0,1-1,0 1,0-1,1 1,3 1,-1-4,6-1,-2-3,-4 2,1-3,-2 1,4-11,-3 7,-1 1,-1 1,-1 0,1-2,-2 3,1 0,-1 0,0 0,-6-5,4 9,-2 7,4-4,0 8,1-6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1501 1172,'-1'25,"0"-20,0-2,1 1,-1 2,-1 1,2-3,-1 3,1-3,0-1,0 1,-1 2,1-2,-1 1,2-8,-1-7,0 1,0 2,1 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1547 1180,'21'3,"-19"0,2 1,-2-1,0 0,0 0,0 0,-1 1,0 2,-1-3,-1 1,-4 2,1-2,1-1,-6 5,4-3,-2-1,3-1,-1 0,2-2,7-2,-1 1,4-2,7 0,-6 1,-5 1,0 0,2-1,-1 2,1 0,-2 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1636 1172,'37'40,"-37"-37,-4-1,0 2,-1-1,1 0,1 0,2 0,1 1,2-1,0 0,1-1,2 1,0-2,2 1,-4-1,2 0,-2 0,0 1,1 2,-5 0,-1-1,-6 3,0-3,4-1,-5 1,0-2,0-4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1430,'-10'110,"16"-106,-3-2,0-1,3 2,-2-1,0 0,0 1,-1-1,9 6,-9-7,2 1,0-2,3-1,-5 0,0-1,0 0,0 0,0 0,0-1,0-1,2 0,1-4,-3 2,0 2,-1 0,0 0,-2 1,1-1,-1 0,1 0,0 0,-1 0,0 0,0-4,0 5,0 0,0-1,-1-2,1 2,-1 0,-1-4,0 1,-2-2,1 5,-2-1,0 1,0 2,2 0,0 0,0 1,-2-3,0 1,2 0,0 0,0 2,0 2,-2 3,1-1,1 1,0-1,0-2,3 2,-1 0,3 1,1-3,0 0,0-1,1 1,0-1,-1 1,1 0,0 0,-1 0,2 1,-2-1,-2 2,-2 0,-3 3,0 0,1-2,0-1,-1 2,8-1,5 0,-4-3,-1 1,1-1,-2 1,0-1,0 1,-1 1,-3 0,-5 9,-1-3,3-5,-1 0,2-2,0-1,0 1,-1 0,-1-1,2 0,0-1,-2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1446,'-26'20,"25"-16,-1 0,1-1,1 0,-1 1,1 0,1 0,-1 1,0-2,0 0,0 0,0 4,0-2,0-2,0 0,1 0,-1 0,1 1,0-1,2 1,-1-1,0 1,1 1,0-1,1 3,-2-3,1 0,0-2,1 3,2-1,-3-2,2 1,-2-1,1-1,-1 1,3 2,-2-3,1 2,2 0,-1-1,2 2,-5-3,3 2,1 1,-4-3,5 2,-5-2,1 0,-1-1,2 2,-1-1,0 0,6 2,-4-3,1 2,-4-1,3 0,-3 0,0 0,4 0,-3 0,0-1,3 1,1 0,-3-1,-2 0,2 1,-2-1,4 1,-3-1,-1 0,1 0,0 0,5 0,-5 0,-1 0,11-2,-11 1,0 1,1-1,0 0,0 1,2-1,3-1,0 0,-2 0,-2 1,-2 0,1 0,0 0,0 0,5-3,-4 2,4-3,-1 0,-4 3,4-3,-4 3,1 0,0 0,0 0,0 0,0 1,4-3,-5 2,3-1,-4 1,4-4,-1-1,1-1,-4 5,-1 0,1 1,0-2,0 1,0 0,-1 0,-1 0,0-1,1-1,-2 0,1-4,-1 2,0 3,0 0,1 0,-1 0,0 1,0-1,0 0,0 1,-1-2,-1-7,2 8,-2 1,1-1,1 1,-2-1,-2-2,0 1,0 1,0 1,0-1,2 1,-1 1,1-1,1 0,-6-6,6 6,-2 0,1 0,-1 0,0 1,0 0,-3-3,3 3,-1 1,-1-1,0 0,-6-2,8 1,-7-3,6 4,0 0,0-1,-11-4,10 6,-4-1,6 1,0 0,-4 0,4 0,-1 0,-1 1,-6-2,3 2,3 0,-7-2,2 2,5 0,1 0,-6 0,-6-1,10 1,1 1,-2-1,4 0,-1 0,-10 1,7 0,2 0,-1-1,0 1,-4 1,-2 0,0 1,-5 3,13-3,-1-1,2 0,0 0,-1-1,-1 2,-11 2,11-3,-2 1,4-1,0-1,0 1,0-1,0 1,0-1,-10 5,7-4,1 0,0 0,2 0,0 0,0 0,-10 12,10-11,0 0,-1 0,0 0,1 0,0-1,0 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616 1423,'-36'16,"34"-13,1 0,0 0,0 0,-1 3,2-3,-1 0,1 2,0-1,0-1,0 1,1 0,2 0,-1-1,0 0,0 0,1 0,3 7,-3-4,0-2,0 0,0-1,0 0,3 0,-2 0,2 0,-3-1,2 1,-1-1,1 1,1-1,0 1,-2-1,-1 0,0 0,1 3,1 1,-1-3,1 0,2 0,1-1,0-2,-1 0,2 0,-4 0,2 0,1 0,-3 0,-2 1,1-1,-1 0,1 0,0 0,6 1,-3-2,-3 0,-1 1,0-1,1 1,2-3,-1 1,0 0,0 0,0 0,1 0,3-3,-5 4,0-2,-1 0,0 0,2-2,-1 1,1 0,-1 1,0-1,2-1,-3 2,0-1,0 0,-1 0,0 0,-1 1,2-1,-2 1,1-1,-1 1,-1 0,1 0,0 0,-1 0,1 0,-1 0,-2-4,2 4,-2-3,1 2,-3-1,3 2,-1-1,-4-4,3 4,-1 0,1 2,-1 0,1 0,0-1,-1 1,-1-2,2 0,0 1,-3-2,1 1,-1 0,3 3,-1 0,-13-4,9 3,5 1,0 0,0 0,0 0,0 0,0 0,-1 0,0 1,-1-1,1 0,-2 1,-2-1,2 1,1-1,-5 2,6-1,-1 0,-2 1,-1 1,0-1,1 0,-12 6,13-5,-1 1,1-1,0-1,-8 6,11-6,0 0,-3 2,0-1,3 0,0 0,0-1,0 1,-1-1,-7 6,8-5,-1 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638 1437,'-15'18,"14"-14,0 0,0 1,0 0,1 0,0-1,1-1,0 0,1 0,1-1,0 0,1-1,-1-2,1-1,2-1,0-5,-5 5,1-1,-1-1,0 2,-1-2,1 0,-1 2,1 0,-2 0,0-1,-2 2,-1-2,1 1,0 2,0 1,0-1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1423,'-2'22,"1"-8,0-10,0 0,1 0,-2 0,1-1,1 1,-1 1,0-2,4-5,-2-1,1-2,-1 1,0-2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720 1432,'13'2,"-10"-1,-4 2,0 2,0 0,1 0,-1-1,-1 0,1-1,-1 1,0 0,-1-2,1 1,-1-1,1 1,3 0,4-1,-2-2,0 1,2 0,-2-1,0 0,0-3,0-2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 1298,'23'11,"-20"-9,0 2,-3-1,-2 1,-1 0,-2 2,3-2,-1-2,2 1,-2 2,1-2,-1 1,1 0,-1 2,1-3,5-3,7-14,-3 2,-2 6,3-2,4-2,-8 5,-1-1,-1-6,-2 8,1 1,0 0,-1-1,0 0,-1 16,-1 5,-1 1,0 7,0-3,0-5,1-7,2-6,2-10,0 0,-1-3,0-1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760 1425,'29'11,"-26"-9,-3 1,0 0,-2 1,-4 4,5-5,-1 0,2 0,2 3,3-2,-1-1,0 1,-4-1,-1 0,-2 0,-1-1,1-1,-5 0,3-1,-1-1,-3-1,6 1,-1-2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969 1396,'22'3,"-15"-2,-4-1,2 1,-2-1,0 1,3-1,-2 0,0 0,0 0,0 0,-1 1,1-1,-1 1,0-1,1 1,6 1,-4 0,-2-2,0 1,7 2,-7-2,1 1,-2-2,1 2,0-2,-1 1,0-2,1 1,-1 0,-12-19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1107 1374,'42'12,"-39"-8,-2-1,-1 0,-2 2,-2 4,1-6,-2 1,1-1,-1-1,2 0,-5 2,5-2,0 0,0-2,0 1,-1 1,1-3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1067 1319,'-14'-11,"8"8,0 5,1 1,2-2,0 1,0 0,-4 5,5-4,1 0,0 0,0 1,0 4,2-5,-1 2,0-1,1 0,2-2,1-1,5-2,-6 0,1-2,-1-1,1-3,-1 1,1-2,-2 5,1-2,0 1,-1 1,1 0,-1 7,-1 0,-1 0,0 0,1 4,-1 3,1-3,-1-1,1-3,0-1,2-1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1235 1441,'-6'20,"6"-17,0 0,1 0,-1 2,1-1,-1 0,2-1,1 0,0-2,1-1,3 0,-4-1,0 1,3-3,-2 1,-1 0,0-1,-1 0,0-4,-1 0,-1 4,0-3,0 3,-1 0,0-2,0 1,-2 1,1 0,0-1,0 1,-1-2,1 2,1 0,-1 0,0 0,-2-3,2 3,-2 1,-4 14,3-4,4-5,-1 0,-1 0,2 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1179 1431,'-13'1,"10"-1,0 1,0 1,0 1,0 0,1 0,-1 0,2 0,4 0,1-2,-1 0,0 0,0-1,0 0,0-1,-7 4,0 1,0-2,2 1,-1 0,0 0,1 2,0 1,2-3,3-1,0-1,1 0,-1 0,0-2,0 0,0 1,0-1,1 3,-1 2,0-6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1200 1390,'-11'16,"9"-13,1 0,-2 2,2-2,-1 2,-1 4,2-5,1 0,0 0,0 2,0 0,0 8,1-11,-1 0,2 1,0-1,0 0,1-1,1 0,0-1,6 4,-7-3,-1 1,-1 0,2 4,1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1317 1405,'6'21,"-5"-18,1 9,-1-8,-1 2,1 15,-1-16,-6 10,2-11,0 1,-2 1,-3-3,0-2,5-2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1154 1572,'-9'13,"9"-7,1-2,1 1,0 0,1-1,0-3,1-3,0-1,0-4,-2 4,0-4,0 3,0-1,0-3,-3 3,1 2,-1 0,-2-3,0 3,0-1,-2-1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1220 1541,'0'13,"0"-8,0 0,0 0,1 3,-1-1,0 0,0 0,0-4,1 1,-1-14,0 6,0 0,-1-5,1 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 1320,'55'-17,"-52"16,0 0,-9 4,3-3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1262 1555,'18'17,"-18"-13,0-1,-1 1,-2 0,-4 0,3-2,1 0,3 1,7 1,-3-2,-1-1,4 4,-4-3,0-3,-2-2,0 0,0 0,0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1312 1542,'35'21,"-37"-18,0 0,1 0,-3 1,3-1,-2 0,0 1,2-1,9-1,-4-1,-1 0,0 0,0 0,3 1,-2 1,-1-1,-2 2,0-1,-3 6,-2-3,-4-1,-3-2,-2-3,6-1,-13-6,10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1229 1660,'-12'7,"11"-3,0-1,0 0,-1 3,-1-3,0 1,-1-1,0 1,-2 0,0-2,3 0,-2 0,-1 1,3-2,-2 0,0 0,-1-1,3 0,0 0,-1 0,-1 0,-8 1,9-1,1 1,0-1,-3 2,3-2,0 0,0 1,-1-1,1 0,-1 1,-10-2,8 1,1-1,0 0,1-1,-4 0,3 0,-1 1,-2-1,1-1,3 2,1-1,-4-1,1-1,3 1,-2-4,3 4,-1-3,2 2,-1 1,1-1,-3-1,-3-3,2 2,2 1,1 2,0 0,1-1,-1-3,1 4,0-2,-1-1,1 3,-1-2,1 2,-2 2,4 4,0 1,0-1,-1 1,1 1,-1-1,1 1,-1-1,1 3,-1-3,-1 0,0 4,0-4,1-1,1 0,0 1,0-1,0 0,1 0,-1-6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955 1594,'15'6,"-11"-5,1 1,0-1,1 3,-3-1,1-1,-1 2,0 0,-2-1,0 0,0 0,1 2,-2-2,-3 1,-5-6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1433 1486,'33'5,"-30"-5,0 1,1 0,-1 0,3 3,-2-2,1 0,-1 0,4 1,-5-3,0 1,4-1,-1 2,0-2,-1 2,0-2,1 1,0 0,5 1,-4 0,-3-2,1-1,-1 2,-1-1,-4-4,-3-3,1 2,0 1,1 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1484,'-1'47,"-3"-45,1-1,8 1,-2-2,0 0,2 1,-2 1,1-1,1 1,-1 1,-3 0,-3 1,-2 1,1-2,1 0,-2 1,1-2,0 1,0-1,-1 1,1-1,1 1,-1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1694 1518,'21'1,"-18"-1,0 1,0 0,0 0,-7 2,-2-2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1615 1473,'11'0,"-8"0,2 0,-2 0,0 1,0 0,3 1,-3-1,0 0,-2 3,-3-1,0 0,-1 3,1-2,1-1,-1 5,1-5,-1 0,1 2,-2-2,1 0,-1 0,7-3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1608 1459,'-16'87,"16"-82,0 5,0-5,1-1,0 0,0-1,0 2,1-1,1 0,-1-1,4 0,0 1,2-2,-1 2,-4-2,3 1,-2 1,0-1,-1-2,1 0,0 0,1-3,-2 1,1 0,0 0,4-2,-5 2,6-5,-6 5,1-3,-1 2,2-3,0 1,-2 1,0 0,1 1,-1-2,4-4,-4 2,-1 2,2-3,-2 3,1-5,-2 6,2-3,-1-4,-2 2,1 0,-2-2,0 5,0 2,-1-1,-2-3,2 3,-4-4,2 3,0-1,0 1,0 1,1 1,0 0,-1 1,-5-3,3 3,-2 1,-2 0,2 1,3 3,1-1,1 2,2 0,0 9,-1 7,2-15,-1-1,0-1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1487,'0'21,"0"-14,0-4,0 4,0-1,-1-2,1-1,0 0,-2 5,2-4,-1 4,1-3,0-1,0 0,0 2,-1-2,1-9,0 0,0-1,-1-1,1 1,-1 2,1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 1294,'-5'10,"5"-6,0-1,-1 1,1-1,-1 0,0 0,1 1,-1 0,0 1,1 0,-2 7,2-8,-1 0,0 2,0-3,0 1,4-14,-2 5,0 1,1-6,0 4,0 2,1 2,2 8,-2 1,-2-4,2 8,-3-8,2 0,1 2,-2-2,1 0,1-1,-3-7,0 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1824 1493,'-22'70,"24"-66,1-2,2-3,-2-1,-1-1,1 1,0 0,0 0,1 0,4-1,-5 1,0 0,0 0,2-1,-2-2,0-2,-2-3,-1 4,0 1,-12-18,1 20,5 3,2 0,-1 1,2 1,0 0,1 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1498,'20'4,"-17"-4,2 1,1-1,-1 1,2 0,-2 1,-1 0,0 0,0 2,1-1,-1-1,-10-4,4-1,-1-3,2 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1927 1478,'18'61,"-21"-59,-1 0,1-1,-1 1,1-3,1-3,2 1,0 0,-1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1924 1432,'-13'-11,"10"10,-1 1,1 0,0 0,0 0,0 1,0 0,-7 4,5 0,4-1,0 2,1-2,0 0,0-1,0 0,0 0,1 3,2-3,1-1,-1-2,1-2,2-1,1-5,-3 3,0-2,-2 2,1 0,-1 2,-3 7,1 0,1 1,-1 2,1 8,0-12,-1 1,0-1,0 0,1 4,-1-4,-3-6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1621,'-9'16,"9"-13,0 0,-1 0,1 0,0 2,0-2,-1 0,1 3,-1-2,1 2,-1-3,0 2,1-2,0-11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1845 1642,'14'-3,"-8"3,1 0,-2 1,0 0,-1 0,1 0,-1 0,1 1,0 0,-2-2,-3-3,-3 2,0 0,-1 0,0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1886 1611,'36'28,"-33"-26,0 0,-2 1,-4 1,-1 0,1-1,-1 0,0 0,0-1,0 2,-2 0,1 0,1-2,1-1,1-4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1568,'-1'18,"1"-15,0 2,-1-1,2 3,-1-4,-3-5,-1-1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1790 1717,'29'21,"-28"-18,-3 1,0 0,-1 0,1-1,-1 0,-1 0,0 1,-2-1,1 2,2-4,0 1,1 1,-1-1,0 1,6-2,3 1,0-1,-2 1,-1-1,0-1,0 1,1 0,-1 0,5-1,-5 0,0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1749,'60'-2,"-57"2,1 1,-8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2306 427,'-8'27,"7"-18,1-3,-1 0,2-3,0 1,0 3,0-2,1 0,0-1,1 2,2 0,-1-2,2 0,-3-2,4 5,-2 0,0 1,1-3,-2-3,4 1,1-3,-3-1,4 0,1-5,-4 1,-3 1,-2 1,2-2,4-5,-4 5,-3 2,1 0,0 0,2-3,-1-1,-2 4,3-9,-3 8,0-1,1-5,-2 5,0 2,-1-2,-1-4,1 6,-1-7,-3-5,0 7,1 3,-1 2,1 1,0 1,-5-1,-6 5,5 0,6-1,-1-1,1 2,-7 3,7-5,0-1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 1264,'22'46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1894 1703,'43'25,"-41"-22,0 0,-2 0,-2 1,0-1,-2 1,1-1,0-1,-1 0,-1 0,2-1,-1-1,0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1879 1695,'-20'16,"22"-13,1 0,0 0,0-2,0 0,0-3,3-9,-6 7,2 0,-2 1,0 0,1 7,2 3,-2-4,1 3,-1 1,0-2,0 6,0-8,-1 2,0-1,0-1,-1 0,-6-3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1791 1813,'14'4,"-11"-4,0 0,1-1,-1 1,0 0,0 1,-1 2,-4 1,1-1,-3 2,0-1,0-1,-1 1,2-1,0 1,1-1,5-1,1-1,2 1,-2-1,-1 1,0-1,0 1,-3 1,-2 0,-2-1,0 1,0-1,1-1,0-2,1-2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1855 1826,'14'2,"-11"-1,2-1,-1 1,0-1,-1 1,5-1,-4-1,2 1,0 0,-3-1,0 3,0 1,-7-10,2 2,1 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1914 1800,'21'9,"-16"-8,-2 0,1 0,0 0,-1 0,2 0,-6 2,-9 6,6-6,0 1,-4 6,5-8,-1 3,0-4,1-3,0-8,2 5,1-1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1886 1785,'-15'-2,"12"5,2 1,2 5,0-5,0-1,1 0,1-2,1-1,-1 0,0-2,2-2,-2-1,1 0,-1 3,0 3,-1 2,2 5,-3-5,0 1,2-4,-4-4,0 0,0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1875 1584,'-14'-6,"11"6,-2 3,2-2,0 1,2 1,1 1,0 1,1 3,-1-4,2 2,0 3,0-5,1-1,0-2,2-5,-3 1,-1 0,1-2,-1 2,2-5,-2 4,1 0,-1 1,2-4,-2 2,2 6,-1 5,1 0,0-1,0-1,-1 0,-7-5,1-1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1477,'-19'6,"17"-3,-5 3,6-3,0 0,-1 0,0 4,1-3,-1 1,1-2,1 2,1 0,0-2,3 3,3-1,-4-3,2 1,1 0,-3-1,0-1,4 2,0-1,2 0,2 1,-2 0,-1-1,-1-1,-3-1,-1 0,2-1,-1 0,2 0,6-5,-9 3,2-5,-1 2,-2 3,0-1,2-3,-2-3,1-3,0-2,-2 12,-1-6,-1 3,-1-1,1 4,0 0,-3-5,2 5,-2-3,1 3,-1 0,0 1,-1 0,0 0,-1 1,-9-1,10 1,2 2,0-1,0 0,-1 2,1-1,-1 1,0 0,0 1,0 2,3-2,-1 0,5-3,0 0,0 1,1-2,-1 1,3 0,-3 0,1 2,-3 1,1 0,-4 1,0 0,-1 0,-1-1,-1 0,-1-1,-2 0,5-1,0 0,7 3,0-3,8 3,-9-4,0 1,1 1,-2 1,-3 1,0-1,-2 3,1-2,0-1,-2 2,-1-2,0-2,-1 0,1 0,2-1,-2 0,2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1487,'13'3,"-10"-3,0 1,0-1,1 1,0-2,-2-2,1 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1459,'17'8,"-13"-6,-2 1,1-1,-4 1,-3 3,0-1,2-1,-4 3,5-4,-2 1,2-1,1 0,2 0,1 1,3 0,2-3,-5 0,-7-2,-7-2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395 1304,'25'-5,"-21"5,2-1,-3 1,3-2,-3 1,0-1,0-1,1 1,-7 4,-2 2,-1-3,3-5,-1 0,2 1,-2-3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2313 1485,'-15'2,"10"-2,2 1,-1 0,-3 1,1 0,3 0,1 1,0 1,0 3,2-4,0 7,0-6,2 0,2 0,2-2,-3-1,4-1,-4 0,1 0,-1-1,1 0,-1 0,-8 4,2-1,-3 2,1-1,-1 3,2 1,2-4,0 1,-1 6,2-4,2-3,2 0,1-3,3 0,-1-1,-1-1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1489,'-11'16,"7"-7,2-4,0-2,1 0,-1 2,1-2,-1 3,2-2,1-1,4 2,-1 3,-2-5,0 0,-1 0,2-1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2384 1505,'-10'46,"12"-41,2-2,0-3,0-2,2-2,-3 1,-1 0,1 0,-1 0,0-3,-2 3,0-2,-1 2,-2-20,0 18,1 1,-2 3,-1 0,-6 2,8 1,2 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2438 1471,'15'18,"-13"-14,-2 0,1 0,-1 0,1 2,-1 4,-1-6,-1 10,0-9,0 1,0 3,-1 0,-1-2,-1-1,0 0,-8 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2499 1573,'-8'17,"5"-13,1-1,1 0,-2-1,-1-2,1-1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2497 1467,'-9'30,"7"-16,1-9,1-1,0 0,-1 0,1-1,0 3,-1-3,1 3,0-3,0 0,0 0,0 0,0 0,0 2,1 8,0-9,1-1,0 0,1 0,-1 0,0 0,1 0,-1 0,1-1,0 0,0-1,0 0,0-2,4-4,-4 2,0 0,0 1,0-1,1-1,-1 0,-1 1,0-5,-1 4,0-7,0 2,0 4,0 0,1-9,-1 5,0 0,0-4,0 8,-1 0,1 1,0 0,0 0,-1 0,0-1,1 1,-1-1,0-2,1 3,-2 8,0 13,-1-9,0-4,-1-4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2664 1480,'-37'29,"37"-26,1 1,-1-1,1 0,2-2,0-1,0 0,2-1,-2 1,0 0,1 0,-1 2,-4 1,-4-1,0 1,2-2,0 0,-1 1,-5 4,5-3,2 0,2 1,4-1,3 0,-4-2,5-1,-2 0,3-2,-4 1,-2 1,0-1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2723 1473,'-17'13,"10"-8,5-2,1 0,-1 1,-1 6,1-1,1-5,1 1,-1-1,2-1,0 1,2-2,1 0,0 1,-1-2,1 1,-5 7,-1-6,1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1480,'-3'15,"3"-4,0-5,-1 0,1 2,0-5,0 0,-1 3,1-3,-1 2,1-2,-2-11,3 4,-1-1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1449,'26'55,"-27"-40,1-8,-1-1,-1 1,-1 0,-3 8,3-9,-2 2,2-4,0-1,0-1,-1 0,0-1,-1 0,0 0,-9-1,1-3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420 1270,'-3'22,"2"-15,-1 2,1-5,1-1,-2 1,0 0,-1 3,1-1,1 1,-1 4,2-15,1-2,0 0,1 1,-1 1,0-2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2272 1661,'-14'1,"9"2,1 1,-1 3,4-3,-1-1,1 0,-1 0,2 0,-2 0,1 0,1 1,2 1,-1-1,1-1,0 0,0 0,0 0,0 3,-1-3,0 0,0 0,1 0,-1 0,1 0,-1 0,2 0,0-3,0 0,0 0,0-1,0 0,0 1,0-1,4-3,-4 1,-1 0,-1-2,0 1,2-7,-1 3,-2 4,2-3,-2 2,2 0,-1-3,0 3,1-8,-1 10,0-1,0 0,-1 1,2-1,-1 1,1 0,0 7,-1-1,-3 0,-1-1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2414 1654,'-38'10,"36"-7,-1 3,1-2,1-1,0 1,1-1,0 0,3-1,1 0,0-2,-1 1,8-2,-8 1,1 1,-16 3,6-2,3 0,-1 1,3 0,1 1,2 2,-1-2,0-1,2 3,-2-3,1 0,1 0,0-1,0 0,2 0,-1-2,-1 0,0 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2456 1666,'-18'29,"15"-25,0 0,1-1,1 0,1 1,0 0,1 1,0-1,1 1,2 2,-1-3,0-2,0 0,0-2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1684,'21'6,"-17"-5,-1 0,1 0,-4 3,-1-1,-5 4,3-6,0 2,0-1,0 0,6 0,2 0,3-2,-5 1,1-1,1 0,-1-1,-1 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2509 1653,'20'21,"-19"-18,0 0,1 0,-1 0,1 1,-2 0,-1 0,-1 1,0 1,1-3,-1 4,1-4,-3 9,3-9,-2 3,2-3,-2-3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2595 1659,'-3'18,"3"-11,0-4,0 2,0-2,0 0,1 5,0-2,-1-3,1 6,0-6,0 0,-1 1,2-1,-1 0,1 0,4 2,-3-4,0 1,0-1,0 1,1-2,0 0,0-1,-1 0,1-2,2 0,3-2,-3-2,-5 4,3-5,-1-2,-2 7,0 0,0-2,1 0,-2 2,0-1,1-2,-1 1,0-4,0 6,-1 0,1-1,0 0,1 1,-2 0,1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2767 1648,'-15'1,"12"-1,-2 2,2 0,-1 0,2 1,-3 1,2 1,2-2,1 0,1 1,5 1,-3-4,0-1,0 1,0-1,-5 3,-5 1,0 1,3-1,0 0,1-1,-1 0,2 1,2 2,0-1,3 2,0-3,1-1,1-2,-2-1,0 1,0-1,4 1,0 0,-2-1,0-1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2774 1668,'6'12,"-6"-7,0-2,0 1,0 4,0-3,0-2,0 2,1 4,0 3,0-4,1 1,0-5,-1-1,0 2,0-2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2804 1669,'24'5,"-21"-3,0 1,0-1,0 2,-3 1,-2-2,-3 3,6-3,4-1,0-1,-2 1,0 0,-1 2,-2 0,0-1,-2 2,1-1,-3 5,2-6,0 0,-2 1,1-2,-3 3,3-6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1642,'10'68,"-11"-61,-2 5,1-5,0 0,0-1,0-1,-1-1,0 0,0 0,1 1,-1-1,-4 3,4-5,-1-1,1-1,-4-5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421 1312,'31'8,"-25"-5,-3-3,0 1,1 0,-15 2,7-2,0-1,-3 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2354 1436,'70'-111,"-75"112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2490 1253,'-14'16,"13"-13,0 1,0 5,1-4,-1 9,2-9,0-2,2-1,0-1,2-1,-2-1,2-2,-2 1,0-1,-1-1,0 0,-1 0,1 0,0-4,-1 4,0-2,0 1,-1 2,0 0,-1-4,0 4,-3-11,2 11,-3 2,1 2,-4 7,7-5,0 0,0 4,2-4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2553 1269,'-7'22,"2"-9,4-9,0 0,-1-1,0 1,0-1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1212,'-13'69,"11"-63,2-3,-1 0,0-6,1-2,-1 1,2 1,1-1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2631 1269,'1'14,"-2"-11,0 2,-1-1,1-1,0 0,-3 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2674 1212,'31'11,"-27"-8,1 1,-4-1,-1 1,0 3,-1-3,-1 1,-4 0,-3 2,4-1,2-3,-1 4,1-1,2-3,-2 6,2-5,0-1,-1 0,5-1,1-2,-1 0,2-1,-1 0,0 0,0 0,0 1,1-3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1284,'-16'21,"16"-30,0 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1217,'43'-4,"-55"18,8-9,-4 6,3-4,1-1,1-1,7-2,2-2,-1 0,-1-1,4 0,-4 0,0 0,1 2,-3 1,-2 1,-1 1,-1 4,-3 3,-1-2,3-6,0 0,-6 9,6-8,0 0,1 1,0-2,-2 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2804 1401,'49'-13,"-46"13,3-3,-2 2,4 0,-4 0,3 2,-2 0,0-1,-1-2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1362,'-24'37,"24"-32,0-1,0 0,2 4,2-3,-1-4,3 2,2-1,-2 0,1-2,-4 0,3-2,4-2,-1 1,-1-2,-4 2,2-10,-2 4,-3 5,0 1,0 0,0-1,1-2,-2 2,-1-1,1 2,-2 0,0 0,-5 2,3 1,0 0,-1 0,1 2,0-1,1 0,0 1,-1 0,-5 3,2-1,3-1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1342,'26'-5,"-23"5,0 3,-1 0,-5 0,-2-1,1 1,0-3,0 2,0-1,0 0,-1 2,2 0,-1 2,-2 3,3 0,2-3,0-2,4-7,4-4,-5 5,1-1,0 1,3-2,-3 4,2-1,-2 2,2 4,1 3,-3-1,-1-3,0 0,1 0,2-4,-1-2,-2-2,-1 2,-1 0,-1-4,-3 2,0 3,7-3,1 1,0 0,-1 2,0 0,0 1,0 1,0-1,3 1,-1 1,-2 0,0 0,2 4,-2-2,-2 1,-1 5,-1-6,0 0,-1 0,-1-1,1-7,1 2,0-1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1287,'-29'74,"27"-65,1 0,-1 3,0 1,0-3,0-2,0 0,-1 0,1 0,0 0,-2 5,1-9,-3 4,0-5,3-2,-1-1,1 0,-1 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2908 1640,'13'0,"-8"-1,-1 0,5-3,-6 1,3-4,-2 3,-3 0,6-1,-1 1,4 0,-4 2,-1-1,1 1,-2-1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3019 1560,'-10'24,"8"-21,0 1,0 0,1-1,1 2,1 0,2-1,4 0,0-3,-4-2,4 0,-3-1,0 0,-1 0,4-4,-4 4,1-1,-1-2,-1 2,0 0,-2-1,-2-2,-2 3,-4-1,3 3,0 2,2 0,-2 1,-1 0,3 0,-2 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1506,'-21'37,"19"-32,1 3,-1 0,-1 0,-3 6,3-7,0-1,0 2,-4 9,1-6,3-6,-2 3,3-5,-3 2,1 1,2-2,-3 6,1-9,3-4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2329 1748,'-7'32,"7"-27,-1 0,2-1,-1 0,-1 2,1-3,-1 4,-1-4,-3-4,2-1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2252 1839,'-7'14,"6"-11,-1 2,2 0,0 0,0-1,1 3,1-4,-1 2,0-2,2-3,0-3,0 0,0 0,0 0,0 1,0 0,2-2,3-5,-7 6,0-1,-2-3,-2 0,1 4,-1 1,0 0,0 1,-2 0,1-1,-4-2,3 3,-1 5,3 4,1-3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2272 1778,'-17'39,"15"-33,1 0,-1 1,1 1,-1-1,0-1,0 1,0 2,0 2,0-1,0-2,0 1,-2 7,2-8,-2 8,0-4,2-9,-4-1,0-5,4 0,0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1602,'-14'14,"10"-4,1-5,-2 3,-4 5,5-8,0 4,0-2,0 0,1-1,-1 0,2-1,-1-1,-3 7,4-5,-1 2,0-2,2-1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1684,'-17'20,"15"-17,-3 9,2-2,1-5,-1 4,0-5,1-1,-2 3,1-3,4 0,3-2,7 1,-8-3,0 0,0 0,0-1,2 0,-2 0,0 0,0 1,4-2,1 1,-5 1,0 1,1 0,1-1,2 2,-4 1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132 1717,'-5'34,"5"-31,-2 5,3-4,-2 14,1-13,0-1,0 0,1 1,-1-1,3 0,0-1,0-1,0 0,5 3,-4-3,0-1,0 0,9-1,-9-1,2-2,4-4,-5 2,-1-1,-1 3,-1-1,3-3,-3 4,0 0,-1-2,1 2,7-7,-7 6,0-2,-1 1,0-6,0 5,-1 2,0 0,-1 1,1-2,-1-1,0 3,-2-3,2 3,-1 0,-1-1,-1-2,0-2,2 4,0 0,-4-5,3 5,-1 1,1 1,0 0,-3 0,-3 1,-2 1,5 0,-2 2,0 5,5-4,0 2,-1 1,-5 7,-1-6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539 1302,'-3'47,"2"-42,0 5,1-6,-1 0,0 0,0 1,1 1,-1 1,0 1,0 4,0-3,1-3,-1-2,1-32,-1 19,-1 3,1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 1688,'-19'20,"14"-16,1 3,2-4,0 1,-1 2,1-1,5-5,8-2,-6 1,-1 2,-1 0,0 0,3 0,-1 0,0-1,1 0,-3-1,0 0,-3-3,-1-1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 1690,'8'78,"-8"-75,1 0,0 0,0 0,0-7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1579,'1'72,"0"-76,-1 1,3 1,1-2,-2 1,1 1,2 1,0 1,1 3,-2-3,-1 2,-4 1,-4 1,0 0,1-2,0 1,1-1,0-1,0 0,0-1,0 0,-2-5,1 3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 1770,'1'76,"-1"-71,0-2,1-6,0-3,0 0,-1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 1810,'-6'19,"5"-10,0-5,1-1,-1 0,1 2,-1-2,1 0,4-4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375 1789,'28'8,"-27"-4,-2 0,-1 1,0-1,-1-1,2 0,-1 0,1 0,4-1,1-1,-1 0,1 2,-1 0,0 2,-1-2,0 1,-4-1,-3 0,2-2,-2 0,-1-1,0-1,2 0,-1-1,0 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 1762,'-20'1,"17"1,0 0,1 1,1 0,0 0,0 0,1 0,0 0,-1 2,0 0,1-2,-1 0,2 0,0 0,-2 0,1 0,0 0,3 0,-2 0,-1 0,1 1,0 1,0-2,0 0,0 0,2 0,0-2,0 1,0-1,1 0,-1 0,0 0,0-1,0 1,0 0,0 0,0 0,1 0,-1 0,0 0,0-1,0 0,0 0,0 0,1 0,1 1,-1-1,-1 0,0 0,0 0,1 0,-1 0,1 0,-1 0,0 1,0-1,1 1,0 0,-1-1,1 0,-1 0,1 1,0-1,-1 0,0 1,0-1,0 0,0 0,0 0,1 0,-1 0,1 0,0 1,1-1,-1 0,-1 0,0 0,1-1,-1 1,0-1,1 0,-1-1,1 1,-1 0,0 0,1-3,-2 1,2-17,-3 16,0-2,-1 2,0 1,0 0,-2-2,-2-1,2 3,0 0,-2-3,2 3,-2-2,0 0,1 3,-2-2,1 2,1 1,0-1,-2-2,2 3,-1-1,0 0,1 0,-2 0,-1-1,3 2,0 1,-1-1,1 0,-5 0,5-1,-2 1,2 0,0-1,-1 1,1 0,0 0,-4-2,4 2,-3-1,3 1,0 0,-3 1,3-1,-3 0,3 0,0 1,0-1,-1 2,0 0,1 0,-2 5,2-3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 1704,'-24'-1,"20"4,0 1,1-1,0-1,-1 2,1 1,0-1,-1 1,1-1,1-1,-1 1,0 0,2-1,0 0,1 0,1 0,-1 1,1-1,0 1,4 16,-4-15,0-1,0-1,0 0,-1 0,0 0,0 1,1 2,1 1,-2-4,1 0,1 2,-1-1,0-1,1 1,0 0,0 0,1-1,4 6,-5-6,0 0,1-1,0 2,2 1,2 1,-3-5,1 3,-1-2,-1 0,0 0,1-2,-1 2,3-1,-3 0,0 0,0 0,2-1,2 1,-4-1,0 0,2 1,2-1,-2 0,-1 1,3 0,-3-1,2 0,-3 0,0 0,1 1,-1-1,3 0,0 0,-3 1,0-1,1 0,0 0,-1 0,0 0,2 1,-1-1,-1 0,0 0,1 0,0-1,1 1,-2-1,1 0,-1 0,1 0,-1 0,0 0,6-2,-5 0,0 2,0-3,-1 2,-1-3,2-2,-1 5,-3-1,2-1,-1 0,1 1,-1-2,0 0,-1 2,0 0,0-3,0 1,0 1,0-6,0 7,0 0,1-1,-1 1,0 0,0-2,0 2,-1 0,0 0,0 0,0 0,-2-2,2 2,-1 0,1-1,-2-1,0 2,0 0,0 0,-5-4,6 4,-1 1,0-1,0 2,0-1,0 0,0-1,-1 0,0 0,1 2,0-1,-4-3,4 3,0 0,-3-1,3 2,-2-1,1 0,1 1,0 0,0 0,0 0,0 0,0 0,0 1,-1-1,1 0,-2 0,2 0,-1 0,0 1,1-1,0 0,-2 0,-15-3,7 2,7 1,3 0,0 1,-3-1,-3 3,-2 4,7-3,0 0,0 0,-2 1,2-2,1-1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731 1338,'6'-80,"-5"77,0-5,0 3,1 0,-1-3,0 5,0 0,1 0,-1 0,2-5,-1 4,2-5,-2 4,0-1,0 1,0 1,0-2,0 3,-1 0,5-7,-4 5,1-2,-2 0,0 3,1-2,0-3,0 3,-2 3,1-1,0 1,1 0,-1 0,0 0,0-2,-1 2,-2 6,0 1,-1-1,-3 3,-3 4,6-8,0 1,-4 6,2 0,2-5,-1 4,-1 0,3-3,-1-2,10-15,-4 5,0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805 1061,'3'45,"-3"-41,1 0,-1 1,0-1,-1 13,1-11,-3-3,0-2,-1-4,0-9,2 4,1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537 1306,'50'-26,"-43"26,-3 1,0 1,-1 0,0 3,-2-2,1 6,-1-5,-1-1,1 0,0 0,0 1,-1-1,3 5,-3-5,2 6,-2-5,0 0,0 0,0 3,0-4,-1 0,1 0,-2 3,1-3,-1 0,-1-2,-1 0,-7-3,0-2,7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503 1045,'-31'-1,"29"5,1-1,0 0,1 0,1 0,2 1,0-2,0 0,0 1,0 0,3 2,1 0,-4-4,0 0,2-1,-2 1,3 0,-2-1,1-1,1 0,-1 0,0 0,0-1,2-5,-4 2,-1 2,3-6,-3 6,1-3,-2 2,0-9,-1 8,0 2,-1-1,1 1,-1 0,1 0,-2 0,0 0,-3-1,0 0,-4 1,6 2,0 0,-4 1,4 0,0 0,0 1,0 0,-2 2,0 0,1 1,-3 3,5-4,1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532 986,'-17'32,"16"-29,1 3,1 0,-1-3,2 0,1-1,2-1,-2-1,1 1,-1 0,-7 4,1-3,-1 0,1 0,0 1,-2-1,0 1,2-5,2-1,0 0,2 0,0-1,0-2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511 1016,'32'-8,"-27"7,-1 0,0 1,-1-1,0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674 1183,'-19'70,"28"-71,-5 1,-3 3,-8 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782 940,'34'4,"-29"-2,-2 1,0-1,-2 1,-2 0,-1 1,-7 7,6-9,0 1,-2 0,2-1,-4 2,0 0,3-2,1 0,0 0,-4 3,3-3,1 0,8-1,2 0,-4-1,0 0,0 1,0-1,1 1,0-1,0 1,2 0,-2 1,0-2,-1-1,-3-2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848 982,'14'21,"-16"-18,-2-1,-4 3,4-3,1 0,2-5,3-1,1-2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906 943,'13'30,"-18"-25,2-2,1 0,4 0,3 0,-2-2,2 2,0 0,-2 1,0 0,-2-1,-2 0,-1 0,-1-1,-1 0,-1 0,1 0,-1-1,-7 0,9-2,-1 0,1-1,0-1,1 0,0 0,-3-3,1 4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728 933,'-5'19,"6"-16,-1 2,0-2,0 1,0-1,0 0,1 4,0-3,1 0,0 0,0 0,2 2,0-1,1 1,-2-3,6 5,-7-5,1-1,4 4,-1-2,-3-3,1 2,0-1,-1 0,4 2,-2-2,0 0,-2 0,0-2,0 1,0-1,9 3,-8-3,1 1,2-1,-2 0,-2 0,1 1,5-1,-4 1,-2-1,3 0,-2-1,1 0,-1-1,-1 0,6-2,-6 2,1 1,1-1,-1 1,0 0,3-1,-4 1,1-1,-1 0,1-4,-2 1,-1 2,0-1,0 1,1-1,0 0,-1 1,3-9,-3 8,0-1,-1 2,0 0,1-3,0 1,-1 2,0-1,-1-2,0 1,-1 1,1-3,-2 3,1-1,0 0,-6-6,3 5,-4 1,2 3,-1-1,1 2,0 0,-8-1,6 2,1 0,-2-1,2 0,0 1,1 0,0-1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723 880,'-24'17,"21"-13,1-1,1 0,0 1,0 0,0 0,1-1,-1 1,0 0,0 1,1 0,-1-2,1 1,0-1,1 1,0 0,0 0,0-1,1 4,-1-4,1 0,0 1,0-1,0 0,1 0,0-1,1 2,0 2,-2-3,1 0,-1 1,0 1,-1-2,1 1,1 0,0 2,0-3,1 1,-2-1,2-1,-1-1,0 0,4 2,-4-2,1 1,4 2,-5-3,1 1,-1-1,2 1,0 1,0-2,-1 2,1-2,-1 3,-1-2,4 3,-4-3,0 0,3-1,-3 0,1 1,0-1,-1 1,0-1,3 1,-3-1,1 0,-1-1,3 0,-2 1,0 0,0 0,1-1,0 1,-2-1,0 0,1 0,-1 0,2 0,1 1,-2 0,-1-1,0-1,3-1,-3 2,1-3,0 0,2-1,-3 1,0 0,0 2,4-3,-1-1,-3 4,4-6,-3 3,-2 1,1 0,1-2,0 0,-2 1,-1 1,3-6,-2 2,-1 3,0 0,-1 1,1 0,0-2,1 2,-1-1,0 1,0-1,-1 1,0-1,-1-12,0 7,-1 3,1 2,-1 0,1 1,-2-4,1 2,1 1,0 1,0-1,-2-5,2 6,0 0,-1-1,1 1,-2-1,0 2,0 0,-5-3,0 1,4 2,1 0,-2-2,1-1,3 2,-5-5,3 4,1 1,-5-1,3 3,-6-1,6 1,-6 0,6 1,1-1,-2 0,2 1,-2-1,2 1,-1-1,0 1,-1 0,-6-2,4 2,2 1,-12 1,11-1,-8 2,8-2,1 0,0 0,-2 2,3-3,0 1,-1 1,-5 1,5-3,-10 1,9-3,1 2,-1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615,'3'20,"-4"-14,0 0,0 0,1 4,0-6,0-1,-1 0,5 10,-1-11,0-1,0-1,13-6,-12 3,1-2,0 0,0-1,6-13,-4 10,0 1,8-8,-9 6,-1 0,1 1,6-7,-6 9,5-11,-7 10,-1 2,0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572 1317,'-14'8,"11"-6,6-2,3-3,1 0,-3 2,1 0,-2 1,-1 3,-5 3,0-1,-6 11,7-13,-1 4,1-4,-1 1,1 0,-1-2,-2-13,4 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2431 393,'19'-6,"-16"5,0 1,0 3,0 0,-1 0,0 0,-2 0,1 0,-1 0,0 1,-1 0,1 0,-1 3,-1-1,1-3,0 0,0 0,-2 1,1-1,-4 1,3-4,-5 1,5 0,-2 0,1 0,4-6,2 1,0-2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2425 375,'5'19,"-7"-14,2-2,-1 0,0 1,0-1,0 0,0 2,-1 7,0-1,1-7,0 0,0 3,0-4,0 1,1-1,-1 1,1-1,0 1,0-1,-1 1,0 0,0 0,0-1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2435 439,'28'40,"-28"-37,2-7,-2-1,0 1,0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2475 450,'17'2,"-14"-3,1-1,-1 1,0-4,0 2,-2-1,0 0,-1-1,-2 2,-1 2,-2 0,1 2,1 0,0 0,0 2,1 0,-2 2,1 3,-1 1,2-4,-1 4,3-6,4-3,1-1,4-2,-6 2,5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2537 440,'-28'13,"29"-8,1-2,2-2,0-3,0 0,0-2,-1-1,0 2,-2 0,0 6,-2 0,0 5,1-3,-1-2,0 2,-2 4,2-4,-1 0,-2 0,3-2,-4 0,-3 2,1-2,4-2,0 0,-1 1,1-1,-1 0,1 0,6-4,1-1,1 0,-2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2573 429,'-6'19,"5"-16,1 0,-1 1,0-1,1 0,6-4,-3-4,1 0,-3 2,2-1,0 2,-3 5,-1 2,-1 4,0 4,5-17,1-3,-2 3,-1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2633 376,'-20'73,"16"-61,3-5,1-4,0 0,-1-6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1960 378,'20'12,"-15"-12,3 0,-4 0,0-1,-1 1,0 1,0-1,3 0,-3 0,0 1,0 1,0-1,-11 0,5-2,0-1,2-3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2013 360,'-11'1,"8"2,1 2,-2 4,3-5,-1 0,-1 0,2-1,-1 0,1 1,0-1,0 1,0 1,0 0,0 2,1-1,-1 0,0-1,-1 5,1-7,0 0,1 0,-1 3,1-2,0 1,3-7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339,'-14'66,"13"-62,0 0,-1 6,1-7,0 0,1 1,0-1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551 1347,'22'-10,"-15"9,-4 1,2-1,4-1,-6 2,-6 6,-1-1,-3 3,2-3,1-1,0-1,1 0,0-2,10-3,3 1,-7 0,0 1,-8 4,-1 0,1-1,1 0,0 1,3-1,4-3,1-1,-1 0,2-1,2 0,-2 0,0 1,0 1,-11 6,0-3,0 1,2 0,0-1,0 0,2 0,-1-1,0 3,-3 2,25-21,5 5,-18 9,-15-2,3 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2066 391,'18'9,"-15"-11,0 0,-1-1,-2-2,0 1,0 1,0 0,-1-2,-1 2,-1 1,-2 5,1 2,-5 4,6-5,0-1,-2 1,0 1,3-2,0 2,4-2,1-1,0 1,1 0,6 5,-6-6,-1-2,0 0,12-11,-12 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372,'10'34,"-7"-28,-1-3,0 0,1-5,-1-1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2169 364,'-46'56,"43"-52,0-1,2 0,6 0,-1-4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2229 385,'2'0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2230 385,'5'55,"-4"-52,-1-11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451,'-13'-4,"10"4,-2 1,1 1,-1 3,4-2,-1 3,2-3,-1 3,0-2,1 1,0 0,5-5,2-9,0 2,-3 2,-1 1,0 0,-1 1,-2 7,-2 4,2-4,0-1,0 1,7-6,-4-1,2-2,-3 2,0 0,1 1,0-1,0 1,0 2,-2 3,0 1,-1-1,0 0,-1 1,-1 5,-1 0,3-6,0-7,2-4,-1 2,1 1,0 1,0 1,0 0,4-3,-3 4,4-2,-3 1,-1 1,1-1,-1 4,-2 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2752 465,'31'-5,"-28"1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2807 452,'18'-13,"-20"10,-2 3,1-1,0 2,-4 2,4-1,-1 1,0 0,2 0,0 1,2 6,2-6,-1-1,3 4,-3-4,4-1,0-1,-2-1,3-2,-3 0,2-2,-2 1,2-2,2-4,-4 4,0-1,-1 1,-1 1,0 1,-1 8,1 2,0-3,0-1,0 0,2 2,-1-1,3 2,-2-4,1 0,-1-3,0-4,-3 1,0-1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2890 421,'-55'70,"52"-61,1-5,1-1,0 0,3-6,2-10,-2 6,1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2919 439,'-3'16,"3"-12,-2 2,1-1,0 0,-1 1,0 7,1-9,0 1,0-1,0 1,0-1,0 0,-1 1,2-1,-2-7,1 0,0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1544,'-4'50,"5"-46,-1-1,2 3,0 0,-1-2,0-1,0 1,1-1,1-1,2 1,-1 0,-1-3,0 0,8-3,-7 2,-1-3,1 1,-1-1,0-1,0 0,0 1,0 0,0 1,-1-1,0 0,3-3,3-8,-2-2,1 5,-6 8,-1 0,0 1,-6-8,-1 2,5 6,-1 1,-4-4,-1 2,0 3,-5 1,-3 3,13-2,-1 1,-13 23,17-22,4-2,6-1,-6-1,1 1,1 0,-3 0,0 0,-4 4,-2 3,1-4,-2 4,0-4,2 0,0 1,1 3,-2 1,10-9,1-2,9-1,-13 3,1 1,-1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441,'34'4,"-28"0,-3-4,1 2,-1-1,-9 4,1-2,-4 3,5-3,-8 2,8-6,-4-1,4-1,1 1,1-1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540,'7'34,"-6"-31,1 1,-1-1,0 1,0 1,3 4,-3-6,1 0,0 0,0 0,0 0,0 0,2 2,-2-1,1-1,-2 1,1-1,-4-6,0-1,1 0,0 1,1-1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590,'7'15,"-6"-12,2 4,-2-4,0 0,0 0,0 3,1-3,0 0,-11 0,-3-2,6 0,-4 2,6-2,0 1,0-1,1 1,-3 1,3-1,-1 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670,'-7'25,"6"-21,0 2,0-3,1 0,-1 0,0 0,0 0,0 1,0-1,1 0,-1-7,1 1,0-1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2696 665,'34'42,"-34"-45,1-1,1-1,-1-3,0 4,0-3,-1 4,1 0,0-3,0 3,1 0,1 1,0 1,0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2781 631,'-2'38,"2"-35,-1 3,0-1,1 0,-1 7,1-6,0-1,-1 4,0-5,1-1,0 0,-1 0,1 2,-1-1,1-14,1 4,-1 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2780 656,'39'-11,"-36"10,0 2,-5 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686,'20'-2,"-13"1,-2 0,-1-1,2-1,-2 0,0-1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2876 626,'-8'19,"3"-8,2-6,0 0,0 0,1-1,-3 6,3-5,0 1,-1 7,1-8,1-1,-1-1,1 1,0-1,-1 2,2-2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2875 644,'9'24,"-10"-16,1-5,0 0,-1 5,2-5,-1 0,-1 0,1 0,1 4,-2-4,1 0,-3-5,1-2,-5-5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2462 447,'41'-2,"-38"2,0-1,2 1,0 1,-1-1,1 1,-2-1,0 0,0 0,5 1,-5-1,0 0,2 0,8-2,-9 2,2-1,-2 2,2-2,-3 1,0 1,7-2,-1-1,-4 2,-1 0,0 0,-1-1,1 2,-1-1,-7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 1508,'22'-9,"-19"9,0-1,0 1,1-1,-1 0,0 1,0 0,-2 8,-8 8,4-11,-1-1,1-1,-1 0,1 0,0-1,-1 2,0 1,2-1,-1 0,7-5,0-1,3 0,-4 2,1-1,0 0,3 0,-4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2846 687,'2'0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664,'30'6,"-27"-6,-2-3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634,'1'81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2871 679,'15'4,"-12"-3,0-1,-6-2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2935 623,'11'13,"-9"-10,3 2,-1 0,1-1,-2-2,1 0,0-1,0 0,0 1,-1-1,1 0,-1 0,-3 2,-6 0,0 1,-5 2,3-1,3 1,2-2,0-1,-1 2,2 0,1-2,-1 0,4-6,-1-3,0 0,-1 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610,'1'29,"-1"-15,0-8,0-1,0 0,0-2,0 1,-1 3,1 2,0-5,2-7,-1-6,-1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3049 620,'26'-2,"-23"2,1 0,-1 0,0 0,2 1,-1 1,-1 0,0 0,-3 1,-2 2,0 0,-4 8,3-8,-6 7,2-7,5-2,-2 2,2-2,-1 0,4-7,0 0,0-1,1 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595,'-6'69,"6"-65,-1 0,1 1,-1-1,1 0,-1 0,0 7,1-4,1-10,-1-6,0 3,0-8,0 7,-1 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3126 594,'35'-12,"-32"13,1-1,-4 3,-4 5,2-5,-1-1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643,'38'-6,"-35"5,2-2,-3 0,-1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 1541,'5'13,"-2"-6,-3-3,0 3,0-4,-1 0,0 1,0-1,0 0,4 0,0-3,5-1,-4 1,0-1,0 0,4-1,0 0,-4 1,-1 0,8-3,-8 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573,'-24'59,"19"-45,3-8,1 0,-1 0,1-1,0 0,-1-1,-1 9,3-9,-1 1,1 0,-1-1,0-1,4-10,-2 1,1 0,-1 0,0 1,0-3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3209 583,'6'25,"-6"-19,1-2,-1 0,-1 0,1 4,0-2,0-1,0 0,1 0,-1 1,0-3,2 1,-2-1,1 0,-4-1,0-2,-1 0,1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3178 662,'31'-1,"-28"1,-3-5,0 0,-2-2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3247 626,'27'-1,"-22"2,-2-1,1 0,-1 0,0 0,0-1,-6-2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599,'31'14,"-28"-13,2 0,2 0,-4 0,1 0,-1-1,-1 3,-5 4,-1-2,1 1,-4 7,1-5,-6 0,4-5,-1 0,4-7,5-1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3386 539,'5'16,"-6"-13,1 1,0 2,-1 0,1-3,2 0,0-7,-1 1,-1 0,1-1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522,'32'7,"-30"-3,-1 0,0-1,-1 0,-1 4,1-4,-1 0,-1 0,-1 2,0-2,0 0,0-2,-1-2,0 1,0-2,-1-1,2 0,3 0,3 3,1-2,-1 1,2-2,-2 3,0 0,-3 3,-3 2,0-4,0-1,0 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3367 582,'56'-10,"-50"8,-1 1,-1 1,0-1,1 0,-1 0,5-1,-6 2,0-1,0 0,0 1,0-1,-9 2,0-2,0 1,2-1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580,'-4'36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570,'6'25,"-8"-11,-1-5,2-6,0 1,0-1,0 3,-1 3,0 1,2-7,-2 3,-1-5,0-7,0 1,2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 1496,'34'-11,"-25"9,-4 1,0 0,4 0,-3 2,-11 1,0-1,0-3,1-1,-1-5,3 11,0 3,-2 2,3-3,1 1,-1 0,0 1,0 7,-1-7,1-1,0 0,0 3,0 0,0-2,-2 8,1-9,4-13,3-20,-3 14,-1 8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3377 611,'17'11,"-20"-9,1 1,-2 1,-1 0,0 4,2-3,1 0,1-2,5-8,-1 0,4-5,-4 7,1 0,-1 0,2 0,-1 0,0 0,1 1,3-1,1-1,-3 1,-1 2,-2 0,0 0,1 2,-4 2,-1 2,-1-1,1-1,0 0,0 0,-1 0,0 0,0 0,0 0,-1 1,-3 3,3-6,0-3,2-3,0 2,1-3,1 2,-1 1,3-3,0 5,0 1,0 0,2 0,-2 2,2 0,-2-1,1 1,-1 0,0 0,0-3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531,'12'37,"-12"-27,0-4,-1-3,1 0,0 0,0 3,0-3,0 1,0-1,1 0,-1 0,-3-5,0-4,1 3,0-3,1 1,0 0,1 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3495 572,'-15'27,"13"-22,0-2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3531 564,'2'0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3578 515,'-1'57,"0"-53,1 1,0 0,0-1,1-9,-2-8,1 4,0 2,-1 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3574 519,'27'5,"-24"-1,-1 0,-2-1,1 2,0-2,-1 1,0-1,-1 1,0-1,0 0,-1 1,-1-1,0 1,-1-1,-2 2,-1 0,3-4,1 0,-1-3,-2-2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560,'16'10,"-13"-8,-1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3645 499,'-9'72,"8"-68,1 0,0-1,0-7,0-6,-1 6,1 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3635 502,'24'-3,"-21"4,0-1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3642 525,'22'0,"-17"-2,-2 2,0-1,1 0,-1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1493,'-12'86,"10"-79,2-3,-1 1,0-2,1 0,2-7,0-5,0 0,-2 5,1 0,-1 0,1-1,-1 1,1 0,1-9,-2 10,1 0,0-2,-1 2,2-2,-1 2,-1 0,4-9,0 6,-1 4,0 0,3 1,-2 0,-1 0,1 2,-1 4,-2-1,1 4,-1-4,-1-1,1 4,-1 7,0-1,0 7,-1-4,1-3,0-5,0 5,0-9,0-1,0 1,-9-20,2-1,6 14,-2-2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3714 461,'-23'51,"19"-42,2-4,-1 2,-1 0,2-1,-1-1,-1 2,2-4,1 1,2-10,-1 0,2-1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3722 462,'17'57,"-18"-54,2 2,-1-2,0 3,-1-2,0-1,0 0,1 0,-2 2,2-2,-2-8,0 0,-1 0,1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3693 523,'14'-2,"-11"3,0-1,0 1,0 0,-5-4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2360 233,'-2'13,"1"-10,1 1,-1 0,1-1,-1 2,0-1,0-1,0 0,0 1,-1 0,1 1,-1-1,1 0,1-1,1-9,0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246,'22'2,"-17"-2,0-3,-2 3,0-2,0 0,-6 5,0-1,-2 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256,'2'0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2434 216,'-17'28,"14"-24,1-1,0 0,5-6,1 0,-1 1,1 1,-1 0,2 1,0-1,1-2,-3 3,0-1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246,'2'0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2365 284,'48'-8,"-44"7,-1 2,1-2,-1 0,-8 5,-1 0,-2 0,3-1,2-1,0 1,-1 1,2-1,8-2,-1-2,-2 1,1-1,0 0,-1 0,2 0,-2 0,-8 5,-3 0,-1 2,6-2,0 0,8-5,-2 1,0-1,2-1,2 0,2 1,-2 1,-4 0,4-1,-4 2,1 1,-4 8,-1-5,0-1,-2 2,2-3,-2 2,1 0,-1-3,0-1,-1-1,-1 0,0-1,1-3,3 1,1-1,-1-1,1 1,0 0,0 0,0-4,0 5,0-2,0 1,0-1,1 8,-2 4,1 0,-1 0,1 8,0-12,0 3,0-2,-1-1,0-7,1 1,-1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318,'-20'32,"17"-29,0-1,0-1,0 0,0-2,0-1,0-1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 1534,'18'0,"-15"0,1 0,-1 1,-3 2,-1 0,-1 2,-1 2,1-4,6-4,12-8,-10 4,2-2,-4 3,-1 1,0 0,-1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296,'2'0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2596 227,'-1'14,"0"-11,1 0,-3 0,2 0,1 0,-2 1,2-1,-1 0,1-6,4 1,-1-2,2 1,0-1,-1 3,1-3,-1 2,-1 0,0 0,0 1,-8 1,2 0,0-1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2569 240,'-1'32,"4"-33,-1 4,2-3,0 2,0-1,-1-1,1 0,1-3,-2 1,-1-1,-5 1,0 0,2 8,1-1,0-2,-1 0,1 0,0 1,-1 0,0-1,-1 1,1 0,-1 1,0-1,0-1,-1 0,0-4,-1-1,1-1,1 0,2 0,3 0,0 0,2-1,0 2,1 0,1 1,0 1,-4 0,1 0,1 0,-2 2,-1 2,-2 2,-3 4,1-6,-1 6,1-7,0 0,-5 2,3-3,-1-1,0 1,0 0,-5 3,5-3,-6 2,6-1,-1-1,-1 0,2 0,1 1,0-1,-11 4,13-10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2489 298,'22'-1,"-16"0,-3 1,3 0,-2 0,0 0,3 0,-4 1,-8-1,2-1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294,'2'0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2679 294,'3'48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2754 233,'-9'16,"7"-12,-1 0,2-1,-1 0,2 0,-1 0,6-5,-1 1,0 0,-1-2,1 2,-1 0,0 0,2-1,-1 1,0 0,1 0,-2 2,-7 7,1-1,-1-1,-2 1,1-3,0-2,1 0,0 0,8-2,-1 0,5-2,-5 1,3 0,-3 1,1-1,0 1,0 0,0 2,-1-1,-1 4,-8 12,3-7,-1-1,0-2,0-3,1 0,0-1,0-2,0 0,0-1,-1-1,3-2,-1-2,2 2,-1-2,1-5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306,'-4'26,"2"-21,0-2,0 1,-2 2,2-2,-1-1,0-3,-2-1,2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344,'17'7,"-14"-6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2834 276,'3'15,"-2"-12,-1 0,-1 0,-2 0,0 1,1-1,1 0,5-3,-1-1,0-2,2-1,1-2,-3 1,3-2,-4 4,3-2,-3 2,-1 0,1-1,0 1,1-3,-5 10,1-1,-3 8,0 0,3-7,0-1,-1 2,1 0,0 2,0 2,1-5,0 4,0-2,0-2,1 0,-1-9,1-4,0 1,-1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1466,'1'38,"-1"-32,0 2,0-3,1 1,-1 4,1-5,0 0,-1 9,0-8,0-1,0 0,0 3,1-2,-1-2,2-7,-2-1,0-1,0 0,1-1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2882 289,'34'-4,"-37"3,-1 0,0-1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2893 257,'1'24,"-2"-21,-1 4,1-3,1-1,-1 0,0 0,0 1,-1 6,1-5,0 0,1-2,-2 3,1-3,0 0,1-6,1-3,0 0,0 0,0 1,-1 2,1-1,0 1,3-1,-2 1,1 2,0 1,0 1,-1 4,3 7,-4-7,0 0,0-2,1 0,-2-7,-2-3,1 0,-1 2,2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2911 249,'19'17,"-18"-11,-1-3,1 0,-1 0,2 0,1-6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2945 261,'46'-23,"-49"21,2-1,-1 0,1 8,0-1,0 2,0-3,0 1,0-1,-3 8,3-8,-3 3,3-3,-2 1,-1 1,10-8,-3 1,0 0,1-3,-1 5,0-2,0 2,0 0,0 0,0 2,0-3,0 2,-10 6,-3 0,6-4,7-3,1 1,-1-1,0 0,-9-1,3 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2969 298,'-21'47,"25"-52,-2 0,-1-2,1 0,0 1,0 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2972 299,'6'19,"-5"-16,-1 0,0 2,4 0,-1-4,1 0,1 0,-2-1,1-1,0-2,-3 0,0 0,0 0,-1 0,0-3,-2-1,0 2,0 2,-1 2,0 1,6 0,0 0,3 0,-1 1,-2 1,-3 1,-2 2,-2 5,7-18,1 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3045 254,'22'7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3088 236,'-19'61,"16"-51,1-3,1 0,-3 7,3-10,0-1,0 1,-1 0,-1-4,1-3,0-1,-2-7,2 0,1 8,1 0,-2-1,1 1,-1 0,5 1,5-5,-5 5,3-2,-1 1,-1 1,4 0,-5 1,1 0,3 1,-3 0,-1-1,0 1,0 1,2-2,-2 1,1 1,0-1,-2 7,-2-4,-1 1,0 1,-1 5,0 1,1-5,-2 4,3-7,-1 0,-2 2,3-2,-3-5,-2-3,1 0,0-3,2 5,-2-5,3 5,-1 0,0-3,0 2,5 3,5 3,-2-2,-3 0,0 1,0-2,-3-2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289,'2'0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3170 289,'-9'-18,"12"19,0 1,2-2,-1 1,-1-3,1 2,-1 0,1-1,0-1,0 2,0 0,3-4,-4 4,0 1,0-2,-1-2,1 4,1-2,-1 0,0 1,-7-2,1 4,0-1,0-1,-5 3,3-4,0 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408 1476,'29'-29,"-26"28,2-3,-1 2,-1 0,0 1,0 0,4 2,1 10,-3-5,-4-3,5 4,-4-4,1 0,-1 0,-1 2,-3 7,0-7,-1 9,0 4,1-5,0 4,2-12,0 0,0 0,0 4,0-6,-3-5,-7-21,9 18,0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293,'-1'46,"1"-42,0 0,0-1,0 0,0 1,0-1,-1 6,0-5,0-1,1 2,-1-9,1-1,0 0,0 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3180 298,'68'2,"-65"-1,0 1,0 1,-2 1,-1 0,0-1,0 2,-1-1,-1 0,-3 2,-4-1,4-2,-1 0,2-1,-1 0,2-1,-1 0,0 0,1-1,-6-4,4 1,3 0,-2-3,2 2,1-1,0-1,0-1,1 1,0 2,0 1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3191 283,'-6'49,"6"-46,0-10,0 2,1 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298,'6'21,"-6"-17,-1-1,1 2,0-1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274,'-7'34,"6"-31,0 0,-1 0,1 1,-2 1,1-1,0-9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3228 304,'34'11,"-33"-17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3317 234,'-20'18,"17"-15,0 1,-3 2,4-2,-5 5,4-5,-1 0,0-1,-1 2,8-6,2-1,1 0,-3 0,0 1,0 1,0 2,-1 1,-1 1,-1 2,0-3,-1 2,1-2,-2 7,1-7,1 1,-1-1,1 0,-1 0,4-16,-1 6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3328 246,'-18'33,"21"-34,1 0,0 0,-1-1,1 1,0-1,0 0,1 1,-3-2,2 1,-7 10,0 1,2-3,-2 2,1 0,-1 3,1-14,-1-2,1 2,0-1,-1 0,7 2,1 2,-2-1,5 0,-12 5,1 0,0-1,0-1,-1 1,1-1,0 1,0 0,5 0,2-1,-1-1,1-1,0 0,-1-1,-6 3,-14 9,12-9,-6 3,2-2,2 1,4-3,-1 1,1 0,9-2,0 0,0 0,4-1,-5 0,-1 0,4 0,-3-1,-1 0,1 1,3-2,-4 1,1 1,1 0,-2-2,6-2,-7 2,-3 0,-7-3,4 5,0-1,-1-2,0 2,0 0,1 0,0 1,0 0,1 6,1-2,1 1,0-1,0 6,0 0,0-5,1-1,-1 0,0 0,0 4,0-4,0 1,0 0,0 5,0-3,0-2,0 0,1-1,-2 0,-2-17,2 6,0 3,0-2,0 4,1 0,-1 0,1 0,-4 4,0 3,0 0,0 1,-1 3,1 0,3-5,2-6,6-10,-4 9,-2 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345,'37'25,"-34"-24,1-5,-2 1,1-2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239,'-15'37,"11"-32,1-2,-6 1,4-1,0-1,0 1,1-1,1 0,9-2,-1 0,6 0,-3-2,-5 2,4-2,-2 1,5-1,-6 1,0 1,-1-1,0 1,-6 0,-6 2,5 0,-3 1,3-1,1 1,-1-1,-20 16,21-15,-3 2,3-2,9-4,-2 0,6-2,-6 3,3-2,-4 1,4-2,-1 1,-3 0,0 0,0 1,-9 4,1 2,2-3,1 1,-4 5,1-3,3-2,0 0,-5 4,5-4,0 1,0-1,5-5,2-3,-1 1,-1 2,0 0,2 0,-2 1,0 1,0 1,0-1,0 1,-1 2,-7 1,2-1,-1 0,-4 4,5-6,-2 1,2 0,0-1,20-6,-14 4,4 1,-2 0,0 1,-2 0,-2-5,-2 1,-1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444 1458,'12'23,"-12"-20,-1 1,0 1,-1-1,0 0,0-1,0 2,0 0,1-1,-5 3,2-3,1-2,-1 2,-2 2,3-3,0-3,2-3,0-1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462,'14'-1,"-11"1,0 0,2-1,-1 0,0 0,0-1,0 2,1-2,-11 3,2-1,1 0,-1 0,-1-2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434,'3'15,"-2"-8,0-3,0 0,0 0,0 0,2 17,0-11,1-5,0-3,-1-1,1-5,-4 1,1 0,-1-7,0 5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2495 450,'-32'52,"29"-50,-2 3,1-2,-2-1,3-1,-1 0,1-2,0 1,0 0,0-1,0-1,0-2,1-1,2 2,0-2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2488 406,'8'30,"-9"-25,0-2,1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2506 437,'14'22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2534 412,'4'24,"-5"-19,0 0,-1 2,1-3,0 1,-1-1,1 1,0 0,-1 2,1-1,0-1,-2 5,1-4,2-3,2-8,0 1,0-4,1-10,-1 11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410,'-27'43,"30"-43,2-1,3-2,-5 2,1 0,-1-1,0 1,0 0,2-1,7-2,-9 3,0 1,-6 5,0-3,0 0,-1 1,1-1,-6 4,5-3,0 1,1-1,0 0,7-2,0-3,3-1,3 0,-6 2,-1 1,0 0,0-1,5 1,-4 0,-1 1,-1 2,-2 3,0-3,0 0,-1 0,1 2,-1-2,-1 1,1-1,-3 1,-2 0,-1-2,3-2,1 1,0-3,2-10,2 7,-1-6,1 8,-1-2,3 2,0 3,-7 9,1-2,0-2,1 0,0 0,0-2,1 0,-1 0,0 1,0 0,0 0,1-1,0 0,-1 0,1 0,1-6,1-1,0 0,0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2648 405,'37'-8,"-33"7,-1 2,3-2,4 2,-6-1,-1 0,0 0,-7 2,-8-1,8 0,0-1,1 0,-1-1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2671 412,'-8'47,"3"-33,4-9,0 2,-1-2,1-2,-1 0,1 1,2-7,2-5,-1 1,0 1,0 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402,'-27'48,"26"-44,-2 2,2-1,1-1,2-11,0 3,0 0,0 0,1 1,1-1,1 1,-3 0,1 1,1-2,0 0,0 2,0-1,-1 3,-2 3,0 3,-1-3,0 0,-1 0,0 1,-1 0,-2 1,1-2,0 0,-3-1,3-1,-1-1,8-7,-1 5,0 0,0 2,0-1,0 2,0 1,-1 1,-1 0,0 4,-2-1,1-2,-2 4,1-4,-1 1,1-1,-1-1,-1-2,1-4,1-2,0-1,1 1,0 1,0-2,-1 3,1 0,1 0,-12 7,4 1,5-2,-3 2,4 0,-2 1,-2 4,2-7,1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414 1520,'42'-22,"-41"25,-3 2,0 0,-4 3,4-5,1 0,-2 0,-3 1,1-1,10-2,6-4,-4 1,2-1,-13 6,0 1,1-1,0 0,0-1,2 1,5-2,-1-1,0 1,-6 2,-12 12,12-12,-2 1,2-1,0 0,0 0,1 0,7-3,12-3,-4-1,-7 2,-8 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2718 458,'37'-3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412,'-4'38,"3"-35,0 0,-1 2,0-2,0 0,4-6,1-1,-2 0,0 0,0 0,1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2787 412,'13'17,"-13"-13,-2 3,0-4,1 0,-1 1,-1 1,0 0,1-2,-1-2,0-1,2-3,0 0,1 0,2 0,0 6,-5 6,3-5,-2-1,1 1,1-1,-2 2,-1 4,2-6,1-6,1-2,0 1,1-4,0 3,1-1,0 3,0 1,0 2,0 0,-2 3,0 0,0 0,-1 0,1 0,-1 2,0-2,0 0,3-5,0-2,2-5,0 3,-2 1,2-2,-3 3,0 1,1 5,-2 3,-1 0,0-1,-1 2,6-12,-4 2,1 1,-1 0,0-1,1-2,-1 3,0 0,0-1,-1 0,1 1,-1 0,1-2,0 2,0 0,1 10,-2-1,1 2,0 10,0-13,-1 0,0 1,0 0,0 0,-1 9,1-9,0-3,2 0,-2 0,-6-1,2-3,-1 0,-5 0,4-1,-7 1,7 1,0-1,1-1,0 1,0 2,3-4,-2-2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2898 436,'15'5,"-12"-5,1 0,1 1,4-1,-4 0,-1 0,1 0,-1 0,3 0,-4 0,1 0,-1 0,0 0,3 0,-3 0,3 0,-3 0,1 0,0 0,-1 0,-12-16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3050 371,'0'13,"-1"-10,0 1,0-1,-1 0,-1 0,1 0,-1-1,1 2,0-1,1 0,-1 0,-2 11,3-10,-4 20,4-19,1-2,1 0,0 0,1 4,-1-3,0-1,1 2,0-2,0 0,2-1,0 0,0-2,-1-1,3 0,-3 0,1-1,-1 1,0-1,1-2,0 0,-2 1,2-3,-2 2,0 0,0 0,0-1,-1 2,0-3,0 0,0-1,0 1,4-36,-5 37,0 0,0 0,-1 2,1-1,-3 2,0 1,-14 5,13-2,0 1,0 1,1-1,0 0,0 0,0 1,0-1,0-1,-2 3,2-3,0 1,-4 1,3-3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397,'-6'27,"5"-21,-1 6,1-8,0 0,0-1,1 1,-1-1,-1 1,3-1,-1 0,1-7,-4-8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407,'-14'5,"11"-4,0 0,0 3,0-1,2 0,-1 1,1 2,2-3,4 1,2-2,-4-2,0 1,1 0,-1-1,0 0,0 1,-6 3,-4-1,2-1,2-1,0 1,-1-1,1 0,-1 1,-6 5,5-3,1 1,2-1,1-1,5-2,0-1,4-1,-4 0,0 0,0 2,-1-1,0 1,0 0,-1 2,-3 1,-2 0,-4 3,2-3,-1 2,2-4,1 0,0-4,4-3,2-1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3192 396,'-26'26,"22"-23,2 0,0 0,-1 0,1 0,1 0,4-4,1 0,-1-1,0 1,1-2,-1 2,0-1,1 0,0-1,-1 1,1 1,-1 0,1-1,2 1,-2-1,-1 2,-2 3,-3 3,0 0,-1 0,-4 3,3-5,1 0,-1 0,-1 0,2 0,0 1,0-1,0 2,-5 8,6-10,-1 0,0-1,0-5,2-3,3-15,-2 14,1 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3158 445,'44'5,"-41"-5,0 0,0 1,5 0,-5-1,2 1,0 0,-2-1,1 0,0 0,-9 1,0 0,-8-2,10 0,-1 1,-1-1,2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3181 469,'12'14,"-16"-11,0 0,1-2,0 1,0 1,0 0,0 1,6-3,3-1,1 0,-4 0,0 1,1-1,4 0,-5 1,0 0,0 0,0-1,-1-7,-1 3,0-1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 1700,'14'-4,"-9"3,3-1,-3 1,-1 0,-1 0,0 1,2-2,-1 1,1 0,-2 2,-10 2,2-2,1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414,'22'2,"-17"-2,-2 0,0 1,2-1,1 1,-3-1,0 1,-16-3,9 1,0-1,1-1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406,'1'21,"-3"-14,0-1,-3 1,4-4,-5 4,2-3,1-3,3-4,2-10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3284 439,'-7'24,"11"-22,0-2,1 1,-1 0,0-1,0 0,0 0,3 0,-4 0,0 0,-8-1,2 0,-1 1,-4 1,5 0,0 0,-3 1,3-1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3274 480,'-24'40,"29"-45,-2 1,4-3,-6 4,2-2,1 0,-2 1,1 2,-3 7,0-2,-1 5,1-5,0 2,1-1,2-2,2 0,-2-2,0 0,0-1,0 1,2-1,-2 0,1-2,-2 0,-1 0,-1-1,-1 1,-2-2,1 2,-2-2,0 2,-1 1,2 1,-2 2,5 2,2 0,3 0,-1-1,0-2,0 0,0 0,0 0,6-3,-6 2,-1 0,2 0,-1 0,-1 4,-2 2,-1-2,-21 17,17-25,1-8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421,'-8'18,"6"-10,0-3,1-1,0 0,-1 4,3-1,0-4,0 2,2 1,0-3,-1 0,2 0,6 1,-4-3,-2-1,3 0,-2-2,-1 0,0 1,-1-1,0 0,2-6,-3 4,-1 1,0 0,1-2,-1 0,1 1,-2 0,0 0,-2-1,-1 2,1 0,-2 0,1 0,-2 0,1-1,1 3,-1-1,1 0,-1 0,1 1,0 2,2 2,1 2,2-2,1-2,0 1,1 1,-1-1,0-1,0 0,-2 2,-3 0,-3 1,2-2,-1 1,1 0,0 0,0-2,7 0,1-1,-2 0,0 0,1-1,0 1,2-2,-3 1,0-2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388,'3'13,"-3"-10,0 2,1 2,-1-2,-1 1,1 1,0-1,-1-1,1 0,-1-1,1 0,0 0,-1 3,1-4,0 1,0 0,0 3,0-4,1 0,-1 0,-8-13,6 5,1 1,0 0,-1-1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3482 415,'16'5,"-13"-5,0 1,-5 2,-2 1,1-1,-3 4,2-5,0 2,5 0,2-3,2 0,0-1,-2 0,0 1,-6 2,0-1,-3 3,3-3,0-1,-1 2,1 1,0-1,2 0,6-5,-2 0,0-1,0 0,0 0,-1-1,2-2,-1 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3546 374,'-5'36,"5"-32,-1 1,1 1,0 0,0 0,-1-1,1 1,0 4,-1 0,1 10,0-14,1 0,-1-2,0 0,1 3,0-3,-1 0,2 6,-1-5,-1 0,1 3,-1-3,0-2,-4-12,2-4,1 2,0 7,0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3543 429,'2'13,"1"-12,0 1,0-2,0 1,0-1,0 1,-9 5,0-3,3 0,-5 1,6-1,5-1,0-1,0-1,1 0,0-1,0 1,-1 0,-1 3,-7 5,2-4,-4 9,3-9,-2 0,5-12,2 1,0 0,2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365,'-5'39,"8"-38,-10 4,4-3,-2 2,1-1,2 0,-1 1,2 0,0 0,2-1,3-1,-1 1,0 0,-2 0,1 4,-2-4,-1 1,0 0,1-1,-1 0,-1 0,1 1,0 0,0-1,0 1,-1 1,1-2,-1 0,-3 6,10-16,2-8,-4 7,3-5,-2 0,-1 7,2-12,0 2,-1 10,-1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2616 411,'57'17,"-58"-14,-1 0,-2 0,1 1,1-1,-1-1,0 0,-2 0,-7 6,8-6,1 2,-3 1,2-4,2-4,1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 1734,'48'-24,"-45"23,0 1,0-1,1 0,-1 1,0-1,0 1,1-2,-4-2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3648 361,'-25'32,"27"-29,4-1,0 0,-3-2,0 0,1 1,-5 2,-1 0,-1 0,-1 0,-7 10,9-8,-3 3,3-5,-1 0,1 1,1-1,-1 0,-1 2,2-1,-2-9,1-4,1 6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429,'31'23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3616 463,'13'17,"-16"-14,0-1,0 0,0 0,7 1,1-3,-2 0,0 0,0-1,0-1,0-2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401,'39'1,"-36"-1,-4-3,0 0,-2 0,1 0,1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3705 362,'-15'59,"13"-56,0 1,6-3,-1-1,0 0,2 0,0 0,-2 0,-4 5,-2-2,-1 2,-1-3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3674 456,'-17'48,"20"-51,-2-1,2-2,0 0,-1 1,4-3,-3 4,0 3,0 1,-1 3,-1 0,0 0,-1 1,0 0,2 2,-2-1,2-2,1 0,0-1,0-2,0 0,2-1,-2 1,-3-5,-3-1,-1-1,2 4,-1-1,5 1,3 2,-1 1,-1-1,0 0,9 0,-7 1,4-1,-6 1,6-1,-5 1,-1 0,-2 4,-11 6,-8-2,8-8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2308 219,'-2'24,"1"-19,0 0,1 0,-1 0,0 1,1 0,-1-1,1-1,0 1,-2-1,1 2,1-3,1 3,0 0,0 0,-1-2,1 1,0-2,0 0,0 1,1-1,0 0,0 0,1-2,1 1,1-1,-1 0,2-1,0 1,-3 0,2-1,-1 0,0 0,2 0,-1 0,0 0,-2 0,0 0,0 0,0 0,0 0,7 0,-1 1,-4 0,0-1,-2 0,4 0,1 0,4 0,-6-1,-1 1,0 1,-2-1,1 0,-1 0,3 1,-2-1,6 1,-6-1,-1 0,4-1,-4 1,0 1,0-1,0-1,0 1,4-1,-3 1,7 0,-7-1,0 1,2 0,2 1,-5-1,1 0,2 1,0-1,1 1,-3-1,3 0,-1-1,-1 1,-1 0,0 0,0-1,-1 2,1-1,0 1,-1-1,0-1,0 1,2 0,-2 1,0 0,0 0,0-1,-1-3,0 0,-1 0,1-2,-2 0,0-6,-1 6,1-6,-1 7,1 1,0 0,0 0,-1-2,1 2,-1 0,1 0,0-1,1-3,-2 2,1 0,0-1,0 3,0 0,-1 0,-2 2,-1-1,1 2,0 0,0-1,0 0,0 1,0 0,-1-2,1 1,-1-1,0 1,0-2,1 1,0 1,0 0,0-1,-9-1,3 0,6 3,-2-1,2 0,-4-2,2 2,-1-2,3 3,0-1,-1-1,-2 0,2 2,0-1,0 0,1 0,-2 1,-3 0,1-2,3 1,-2 0,3 1,-2-1,1 0,1 1,-2-1,-1 0,3 0,-1 0,-1 0,2 0,0 1,-1-1,0 1,-1-2,-1 2,1 0,1-1,-3 1,-4 2,6-1,1-1,0 2,-2 1,-11 3,11-1,3-2,-5 1,5-1,0-2,-2 0,-4 0,2-1,2 0,1-1,-8-7,10 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67 577,'14'-10,"-11"10,0 0,0-1,0 1,0 1,2 1,-2-1,0 1,0-1,0 3,-4-1,-1 0,-1 0,1 0,-1 1,1-1,-1 0,0 1,0-1,0 1,-1 0,0-1,2 0,-1-1,10-4,-4 1,0 0,4 0,-3 1,0-1,0 1,-1-1,1 1,-1 0,1 0,1-1,1 1,-3 0,0 0,-3 4,-12-3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63 454,'-8'16,"6"-12,-3 4,4-3,0-2,-2 4,2-4,2-6,0 0,3-5,-1 3,-1 1,2-1,-1 2,0 1,1 0,0 1,1-2,0 2,-1 0,-1 1,0 0,0-1,-7-2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77 457,'2'0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 1657,'60'20,"-60"-17,-2 3,-2 2,1-3,-1 1,3-3,-2 2,0-1,1 2,-2 2,-7 20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127 416,'-11'32,"9"-29,-1-2,8-2,0 0,-2 0,0 1,0-1,-4 5,-2-2,-7 8,6-6,-2 0,4-1,-2 2,3-2,4-6,2-1,2 0,-3 1,0 1,-8 4,-6 5,6-3,-4 2,3-2,3-1,-1-1,-1 0,7-3,14-11,-12 10,-2 1,3-2,-2 1,-1 1,-3 4,-2 0,-4 4,3-5,0 0,-2 2,1-1,10-2,-2-2,1 0,-2 0,0 0,0 0,1-1,1 1,1 0,-3 2,0 0,-1 2,-1 1,-1-1,-1 1,0-1,0 0,-2 1,0-2,0 0,-1 1,1-2,-2-3,1-5,4 3,0 1,0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122 486,'8'32,"-9"-28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120 498,'-28'46,"25"-41,1-11,2 1,0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194 530,'-1'15,"-1"-12,0 2,0-2,1 0,0 0,8-3,-3-3,-1 2,0-2,0 2,1-1,-7 4,-1-2,1 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166 561,'1'16,"2"-13,0-2,0 0,0-2,1-1,-1 1,2-2,-2 1,1-1,-1 1,2 1,-2 0,0 0,-8 5,2-1,2 0,0 0,0 5,0-5,1 0,0 0,-1 1,0 0,0-1,1 0,-3 3,1-2,-1-1,0-2,-1-2,0-1,-1-3,5 2,11-7,-5 5,1 0,-4 4,2 0,-2 1,9 1,-9-1,3 3,-1 2,-3-2,-1 1,-2-1,-4 4,-2-2,2-2,0-1,1 1,-9 5,10-5,-1 1,-1 0,1-1,-6 1,4-3,0-2,-2-3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54 407,'-17'36,"16"-32,0-1,0 0,-1 2,2-2,-1 5,0-4,1 0,0 7,-1-6,1-1,0 5,-1-5,1 1,0 0,0 0,0 0,0 7,0 3,0-12,0 5,1-2,0 0,0 2,-1-3,2 5,-2-7,1 0,0 9,0-6,0 0,-1 0,1-3,0 2,-1 1,2-1,-1 0,0-2,2 1,0-2,2 3,1-2,-3-1,2 1,-2-2,1 1,-1-1,5 3,-2-1,-3-2,2 1,-2-2,3 2,-2-2,0 1,-1 0,3 0,-1 0,1 2,-2-2,6 2,0-2,-5 0,0-2,0 2,0-2,4 0,-5 0,3 1,-2-1,4 0,-6 1,2-1,0-1,-2 2,1-3,1-1,-2 3,2-3,-3 1,1 1,0 0,0 0,3-2,8-6,-9 6,0-4,-3 5,0-2,-1 1,1-1,1-4,-2 6,0 0,0-1,0 1,2-2,-1 1,1 1,-1 0,1 0,0-1,2-6,-2 2,-1 4,-1-1,-1 2,1-12,-2 11,1-7,0 5,-2-3,0 1,2 4,-2-1,1 2,0 0,-1 0,1-2,0 0,0 1,-2-6,1 7,1 0,0 0,-2-1,-1 0,2 1,0 0,-6-11,2 4,2 3,0 3,1 1,-7-4,7 4,-4-2,0-1,4 4,0 0,0 0,0 0,-6-3,3 2,0 2,0-1,-2 1,2 0,0 1,-1 0,0 1,-1 0,0 1,-2 0,0 1,3-1,-2 1,-1 1,-1 0,4-4,1 1,0 0,2 0,-2-1,-3 0,3 1,0 0,1 0,1 1,-3 5,5-3,-6 31,7-30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186 744,'-7'15,"5"-12,6 2,-1-3,-1 1,-3 0,0 2,-1-2,0 1,0 0,0-1,2 0,4-1,-1 1,-1 1,-1-1,0 0,0 1,-3 4,1-5,0 0,-6 4,3-2,1-3,1-5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247 725,'-18'26,"16"-22,-1-2,1 2,-1-2,0 0,10-6,-4 2,4-3,-4 3,0 1,0 1,0 0,-2 6,-2 0,-2 0,0-3,0 1,0-1,-1 1,1-2,0 1,-3 1,-1 3,4-4,-1 3,2-3,-3 3,2-14,-1-1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200 776,'52'2,"-48"-2,0 0,-1 1,0 0,0 1,0-1,-9 0,1 0,-4-1,5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229 799,'2'0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 1711,'9'46,"-8"-43,1-8,-2 2,0 0,-1 0,0-1,1 0,-2-1,1 2,1 0,-2-5,3 5,-1 0,3-1,0 2,1-1,0 1,-1-1,1 1,-1 0,0 1,0 2,-3 2,-2 4,-2 2,2-3,-1 2,2-5,0 0,15-21,-9 11,1-2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230 799,'-7'26,"10"-26,2 1,-2-1,1 1,0 0,-1-1,0 1,0 1,1-1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300 733,'23'1,"-18"-3,-2 2,0-1,0 0,-3-5,0 3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334 692,'-16'53,"13"-44,1-5,1 0,-1-1,1 0,0 0,-2 1,1-1,2-11,0 3,1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314 748,'2'0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316 771,'3'17,"-9"-12,2 0,1-1,1 0,-2 3,1-4,6-14,-1 7,1-2,-1 3,1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331 777,'25'12,"-22"-15,-5-2,0 1,-1 1,0 1,8 3,1-2,1 1,-3 0,1 0,-2 1,-2 2,-1 0,-2 3,0-3,0-7,2 1,1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436 673,'-26'65,"27"-62,1 3,-1-3,-1 1,1-1,-1 1,-1-1,-1-7,2-1,-1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467 648,'-22'44,"20"-41,0 0,0 0,5-4,0 0,1-1,-1 1,0 2,1 4,-2-2,-2 0,1 3,-1-2,-2 1,1-2,-1 1,0-1,-1 0,-1-3,0-2,-1-4,4 1,1 2,2 0,2-1,0 1,1 2,-2 2,1 3,-2 1,-3-2,-2-1,-4 6,3-5,0 0,0 2,-1 0,0 0,1-1,0 1,0-1,1 0,0-1,0 0,-3 4,3-5,2 1,9-6,-3 0,1 0,6-3,-1 2,-6 1,8-5,-6 2,-3 2,-1 2,0 0,0 1,0-1,0 0,0 1,0-1,-6 3,-1-2,1 0,0 1,0-1,0 0,0-2,0 1,0 2,3 7,0 10,0-12,0-1,0 0,-1 4,1-5,0 1,0-1,0 0,0 1,0 2,-1-2,0-1,1 1,-1-7,0-3,0 1,1 0,0 0,-1 0,1-4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450 757,'-33'59,"30"-57,1-6,2 0,0-1,0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452 766,'53'10,"-50"-8,-3-9,0 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 1669,'21'-10,"-18"8,1 2,-1 0,0 1,-1 6,-1-1,1 0,-1-1,-1 0,1 3,-1-4,0 0,1 0,-1-1,0 2,0 10,0 1,0-13,0 0,0 1,2 5,-1-3,-4-8,1-1,-1-1,0 1,0 0,1 0,-1-1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544 696,'42'-5,"-39"5,0 0,0 2,-4 1,1 0,-2 4,-1-1,-2 1,-2 2,0 0,4-5,-3 9,2-7,-5 6,-4 2,10-11,0 0,2 0,-1 1,1-1,4-3,3-2,-1 2,0-1,11-1,-13 1,3 1,1 0,-4 1,3-2,-3 1,2 0,-1-1,-1 1,-7-3,1 2,-5-4,4 2,1-1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548 737,'66'27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192 915,'4'19,"-3"-12,0-4,0 3,-1-3,1 1,-1 1,0 0,1 4,0-1,-1-5,0 1,0 0,0-1,-3-7,-9-14,8 13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157 949,'22'1,"-26"2,2 0,-1 2,2 0,0-2,0 1,4-1,0-4,3-4,-5 2,2 0,1 2,-1-2,0 4,-4 5,0-1,-4 4,1-1,-2 0,2-4,-1 1,2-2,4-7,3-1,-1 1,-1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236 892,'0'36,"0"-32,1 5,-1-5,0 1,1-1,-1 2,1 26,-1-28,0-1,-1-13,0 2,-1-12,1 15,1 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238 908,'15'25,"-10"-24,2 0,-4-1,0 0,0 1,-7 3,2-1,-4 3,3-2,1-1,0 3,-1 0,3-3,1-6,2-2,5-5,-4 6,0 0,2-2,-1 0,-3 3,-1-1,2-5,-2 4,0 2,0-1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308 886,'2'48,"1"-49,-4 4,-2 0,2 0,-1 0,0 0,0 0,3 0,3-2,1 2,-3 1,-2 0,-2 2,0-1,1-2,-1 0,1 0,-2 1,0 0,-1 1,0-3,4-6,1-3,1-9,0 8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358 851,'-7'44,"11"-46,1-1,-2 1,-2 5,-4 7,0 3,2-7,-1-1,0-1,0 0,0-1,1 0,-1 2,0-2,0 2,0-1,1-1,0-6,0-2,0 0,0 1,1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340 911,'38'3,"-31"-5,-3 2,-6 3,-4 4,2-3,-3 0,0-1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351 947,'26'-2,"-29"6,-1-1,-2 3,1-1,3-2,0 0,0 3,-1-5,6 1,0-1,2 0,0 1,0-2,-2 0,1 1,0-2,-3-2,-5-1,1 0,2 0,-1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1699,'5'46,"-2"-47,6-4,-6 2,0 0,3-2,-1-1,-4 3,4-3,-2 3,2 0,-2 0,-6 2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442 888,'2'36,"-2"-30,0 0,0-1,0 6,0-5,0 5,0-6,0 0,0-2,-1 1,-1-10,0-2,1 1,-1 1,1 0,0 2,0-1,0 2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448 880,'15'22,"-12"-12,-2-6,1 0,-1 0,0 1,2 2,-2-4,0 0,-1-16,-2 2,3 6,-1 2,0-1,-1 0,2-3,-1 4,1 0,-1-1,0 0,2-5,-2 4,0 0,1 0,0-2,-1 4,0 0,3 7,-2 2,-1 0,1 0,-2 1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130 1150,'-4'79,"4"-71,1 0,0 7,-1-8,1 9,0-6,0-2,-1-1,1 0,-1 0,1 0,-1 0,0 2,0-2,-1-1,0 4,1-6,0-1,-1 0,0 3,0 1,0 4,0-6,1 1,-2 7,1-2,1-8,0 3,0-3,1-7,0 1,0-6,-1 3,0-1,0-2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1120,'72'-3,"-67"3,0 0,0 0,-1 1,6-1,-7-1,0 1,1 0,1-1,-2 1,2-1,11 0,-10 0,-3 1,0 0,0 1,0 2,-2 0,0 1,1 0,-2-1,1 0,-1 0,0 2,0-2,0 0,0 1,0-1,1 1,-1 1,1 1,1 18,-2-17,1 1,0-1,0 2,0 0,0 9,0-5,0 7,-2 0,1-15,0 0,-2 3,1 3,1-4,-3 18,3-20,-1 6,1-5,0 8,1 1,-1-12,0 3,-1-3,-3-5,1 0,0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145 1433,'127'-12,"-123"12,1 0,2 0,-4 1,2-1,0 0,-5-3,-4 0,-2-6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 1055,'-2'13,"1"-7,1-1,0 0,0-1,0 1,0-2,0 0,0 0,0 0,0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68 1042,'8'24,"-7"-20,1 1,-1-1,0-1,1 3,-1-2,0-1,3-14,-4 5,1-7,1 0,0 2,-2 3,2 0,-1 4,-2 0,4 0,-2 1,2 2,0 2,0 1,2 16,-4-12,-1-1,1-2,-3 4,1-3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 1158,'1'46,"1"-51,0-5,-1 6,0 0,0 1,1-3,0 2,1 1,-1 0,0-1,1 0,0 2,-1 6,1 2,-1 1,1-4,-1 2,-1 1,0-2,-1 0,0-1,0 0,0 0,0 0,0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 1172,'1'10,"-1"-5,0-1,0 0,0 2,0-3,0 0,-3-2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1237,'3'21,"-3"-14,-1-4,1 0,0 0,0 0,3-10,-2 3,0 0,0 0,1-1,0-1,2-2,-2 4,2 2,-1 0,0 1,0 1,0 2,0-1,0 2,-1 1,-2-1,0 3,0-1,0-2,0 0,0 1,0 0,1-1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1686,'8'95,"-9"-99,1-1,-1 1,1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1243,'25'16,"-27"-13,-1 0,0 0,5 2,1-4,1 0,-1-1,-2 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 1300,'4'23,"-1"-30,-2 4,0 0,0 0,0 0,2 0,0 1,0 2,0 1,0 2,-1 0,-1 3,-1-3,0 0,0 0,0 0,1 0,0 1,1-1,1-4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1313,'19'-2,"-16"3,0 0,2 0,-2 0,0 1,-6 0,-1 1,0 0,1-2,0 1,8 0,-1-1,1 0,-2 1,-3 1,-1 1,-2 7,1-7,-2 3,3-4,-5 2,0-3,3-2,-1-1,1 0,0-3,1-3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1107,'2'16,"-1"-10,-1 5,1-5,0 3,0-4,0 1,-1 1,1 0,1 16,-1-17,-1 6,1 2,-2-6,1 6,-1-9,1 5,0-3,0 0,-1 8,0-8,1-2,0 1,-1 7,1 3,0-7,-1 4,0-1,1-6,-1 17,1-12,0-7,0 0,0 3,0-2,-2-13,1 2,-1-7,1 5,0-5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508 1104,'31'7,"-27"-7,0 0,8 0,-9 0,2-1,0 1,0 0,1 0,1 0,1-1,-1 1,-1-1,0 0,6-1,-7 1,6-1,-6 2,5-2,-4 1,-1 1,-1-1,0 1,-1 0,0 0,0 4,-2-1,-1 1,0 0,1 3,0-2,1 5,0 0,1 0,-2-5,1-1,0 5,-1-3,-1 0,0 1,1-1,-1 0,-1-2,1 1,1 5,-1 5,0 0,0-10,0 14,0-12,0 2,0 6,0-8,1 9,-1 6,1-13,0 0,-1-1,0 7,0-7,-1 2,0 0,-2-5,0-4,0 0,-3-2,-2-2,3-1,2 3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521 1438,'42'-9,"-38"8,5-1,-5 1,1 0,1 1,7-1,-2 1,-5 0,0 0,0 0,2 0,-1 0,0 0,0 0,33-4,-30 3,-7 0,3-1,-2 1,0-1,-3-4,-6-4,-2 1,3 5,-3 0,-6-5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611 941,'28'-3,"-25"2,1 1,-1-1,6-1,-6 1,0 2,-1 3,-7 4,-1 1,2-5,1 0,-6 7,5-5,0-1,0-1,-1 1,0-1,1 1,0-2,-4 4,5-5,0 2,0-2,1 1,7-2,7-2,-5-1,-4 1,0 0,2 0,3 0,1 0,1 2,-7-1,4 2,-4-2,-4-3,-1 0,-16-10,15 10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609 970,'43'5,"-40"-5,2-1,-2 1,0 1,0 0,0 0,3 2,-3-3,0 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541 1140,'37'-8,"-33"6,-1 1,1 0,0 1,-4 4,-2-1,0 1,0-1,0 0,-4 3,2-2,2-1,-3 2,-1 2,3-2,2-2,-2 2,1 0,1-2,5-4,0-1,8 0,-9 0,3 0,3 1,-4 0,-8-2,-6-2,6 2,-1 1,1-1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1160,'16'-2,"-12"3,1-1,-1 0,0 0,2 0,-1 0,-1 2,-1 0,-1 2,-2 1,-1-2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 1643,'0'31,"-1"-24,2-4,2-2,0-1,3 1,-3-2,0 1,11 3,-12 2,-3 0,-1-2,-2 2,-5-1,6-4,0 0,-2-4,2-1,1 0,0-2,1 3,0 1,-1 6,2 1,0 0,0 0,0 1,0 3,0-4,0 2,0 0,0-1,1 5,-1-6,0 2,1 6,0-7,0-22,-1 12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640 1152,'2'24,"-4"-17,-1 2,2-6,-1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562 1219,'17'-2,"-14"2,0 0,0-1,0 1,2-1,0-1,0 2,-2 0,1-1,-1 1,-4 4,-4 1,1 0,0-1,1 0,-1 0,1 0,0-1,0 1,0 0,-3 2,1 0,-2 1,5-3,0-1,5-3,2-2,0 0,-1 1,-1 1,1 0,0 0,-1 0,-10-2,1-1,2 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1255,'27'5,"-23"-4,0 0,2 0,-3 0,0 0,0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631 1233,'27'4,"-24"0,-1-1,-1 0,-1 2,-1-1,-2 0,-5 1,5-3,-4 2,4-3,-1 1,4 1,1 0,1 0,1-2,0 0,6-1,-6 0,4-2,-3 0,0 0,-2-2,-5 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560 1329,'24'-11,"-21"10,0 1,0-1,1 1,-1-1,0 1,0 0,0 1,-7 4,1-2,-5 2,4-2,1 0,-1 1,1 1,1-1,0 0,0 0,0 0,-1 0,0 0,1-1,0 0,5-2,2-1,0 1,-1 0,9 2,-8-3,-1 0,-1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1357,'21'-5,"-18"5,0 0,1 1,-1 0,1 0,-1 0,0 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618 1334,'21'-2,"-18"3,-2 2,-4 4,-2-1,4-3,-1 0,1 0,0 0,4-1,2 0,0-1,2 0,-3 1,-4 1,-3 0,-5 1,4-1,0-1,0-1,0-1,0 1,0-2,0 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 1146,'10'-21,"-6"19,-1 0,0 0,0 0,1 0,0 0,3-1,-3 1,0 0,0 0,-1 1,0 0,1 0,-1 0,2-1,1 0,-3 2,0-2,0 1,1 0,-1 0,0 0,0 0,1 0,1-2,-2 1,1 0,-1-1,0 2,0 0,1 0,-1 0,0-1,0 1,0-1,0 1,0 0,1 0,6-1,-7 2,0-1,0 1,0-1,0 1,0 0,0 0,0-1,0 1,0 0,0 0,1 0,-1 2,3-1,-3 0,1 1,-1-1,0-1,0 1,0 1,0-1,1 2,-1-1,1 0,-1-1,0 1,0 0,1 1,-1-1,2 0,-1 0,-1-1,0 1,0-1,0 1,0-1,0 1,0-1,0 1,0 1,0-1,0-1,0 1,0 0,0 0,0 0,0 0,0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534 1068,'13'14,"-11"-11,-1 0,1 0,0 0,-2 0,-1 2,0-2,-1 0,-2-1,1-1,0-1,0 0,-3 0,2 1,0 0,-1 1,2 0,-1 1,0 0,-7 7,4-4,-6 1,2-3,6-5,0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1023,'-24'-9,"20"13,0 1,2-2,0 1,0 0,1 0,0-1,0 1,0-1,1 0,1 0,2 0,1-1,3-1,-4-2,0 0,1-2,-1 1,1-3,-2 1,1 1,-1 0,1 1,1-1,-2 0,0 6,-2 1,0-1,0 0,0 0,1 0,1 0,-1 1,0-1,-1 0,0 0,-1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 1659,'7'13,"-7"-10,1 2,-1-2,-1 5,1-4,0 3,0-3,5-7,-3 0,0 0,1-1,0 0,1-3,-2 4,3-4,5-5,-7 10,-11 11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 1216,'17'-2,"-11"1,-1 1,-1-1,-1 1,1 0,1 0,-2 0,1 1,-1-1,0 0,0 0,2-1,0 2,0-1,-2 0,2 0,3 1,1-2,-5 1,0 0,-1-1,0 1,0 0,0 0,1 1,1 0,1 0,0-1,-1 0,-1 1,0-1,1 1,-2-1,0 0,0 0,0 1,0 0,1-1,-1 0,0 1,0 0,1 0,0-1,2 2,0 0,-2 0,-1-1,0 0,0 1,0-1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503 1193,'17'9,"-14"-6,0 0,-1 0,0 1,0 0,-2 0,-4 0,-1 2,-2 4,2-5,2 0,-5 2,4-6,1 1,0-2,-3-3,2-1,2 1,0-2,0-2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1150,'-25'-6,"21"7,1 0,0 2,0 0,2 0,0 1,1-1,0 0,0 0,3-3,4-2,-2 0,2-2,-1-2,-3 2,0 3,-3 4,1 0,1 3,0 0,1-2,1 0,-2-1,0 0,0 0,1-1,1 2,-6-1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 1325,'40'14,"-37"-14,1 1,1 0,-2-1,0 1,2 1,0-1,-1 0,0-1,-1 1,0-1,1 0,-1 0,0-1,0 1,5-1,-3 1,-1 0,0-1,-1 1,4-2,-3 1,0 0,0 0,-1 0,0 1,1 0,-1 0,3-1,-2 1,-1-1,0-1,0 0,0 2,0-1,1 1,2-1,-3 0,1 0,-1 0,0 1,0 0,0 0,0-1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1288,'21'14,"-19"-11,1 0,0-1,-2 1,-2 0,-1 0,-3 4,2-3,0 0,-2-1,2 2,1-2,0 0,0 0,0 0,-3 3,0-2,4-12,0 2,1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400 1275,'-26'-6,"23"8,0 1,2 0,0 0,0 1,1-1,0 0,0 0,0 0,1 1,0 0,2-2,3-3,2-2,-4 0,0-1,-1 0,0-2,-1 2,0 0,0 1,1 0,-3 12,1-5,0 0,0 3,-1-1,1-2,-1 0,2 1,1-3,-6-3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327 360,'19'-1,"-12"-3,-4 2,1 0,-1 1,0-1,0 2,-10-2,4 1,1-2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354 302,'8'46,"-7"-43,0 1,2 0,-2 0,1 0,2 4,-2-5,0 0,0 0,0 0,1 0,-2 0,-1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402 334,'-35'50,"32"-48,-1 1,1-3,0-7,2 2,1 0,1 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387 304,'4'23,"-4"-19,0 0,1-1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 1649,'38'-2,"-36"5,-2 0,2 1,-2 5,0-6,0 3,0-1,-1 0,0 3,-1-5,1 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399 318,'17'9,"-16"-12,0 0,1 0,0 6,-1 1,-1 0,1 1,0 2,-1-3,1-1,0 4,0-4,-1 1,0 0,1 0,-1 0,0-1,0 1,-1-11,1 1,0 0,1 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466 279,'-11'20,"9"-16,0-1,5-3,1 0,-1-1,0 1,0-1,1 0,1-1,-2 1,0 1,-3 3,-6 4,4-3,-3 5,2-3,1-1,0-2,1 0,0 0,4-2,1-1,3-1,-1 0,-1 1,-1 0,-1 0,1 1,-4 6,0-4,-2 0,0 0,-5 9,4-8,1 1,-1 1,-1 0,2-3,-1-1,1-5,3-5,-1 0,0 1,1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479 339,'-16'31,"18"-38,-1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522 286,'-11'14,"9"-11,-1 0,1 0,6-1,1-4,-1 1,-1 0,0 0,2-1,-2 1,1 1,-6 8,-5 5,4-8,0 0,1-1,-5 4,4-6,-2 3,2-4,0-1,9-2,-1 0,0 0,4-3,-2 3,-2-1,2 1,-7 5,0 0,0 2,0-2,2 0,-2 1,-1 0,0 0,0-1,-1 0,-1 0,1 0,1 0,-2-4,0-1,1-1,0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517 286,'28'3,"-25"-3,1 0,-1 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527 295,'-7'47,"6"-37,0-4,1 0,-2 8,1-9,0-2,0 2,0-25,3 14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554 306,'9'8,"-5"-10,-1 1,0 1,0 0,0 2,-2 1,0 1,-1 2,-1-3,-3 6,-2-1,3-6,-3 2,2-1,0-3,0 1,1-2,3-2,3-1,-1 1,0 0,2 0,-1 4,-1 5,-1-3,0 1,-1-1,0 0,-1 5,0-1,0 0,0-4,-1 3,0-2,0 0,-1-5,1-5,1 1,0 1,1 0,-1-1,1 2,-1 0,-2 7,-1 1,2 0,0-2,0 0,-1 1,0 0,1-1,4-7,-1 1,1 0,0-2,0 1,0 1,2-3,0 3,4-1,-4 2,-1 1,2 0,-1 1,-1 1,-1 2,1 0,-1 1,1-5,1-6,-1 0,-1 4,0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605 318,'-3'15,"2"-8,1-2,-2 1,1-1,-1 0,0 0,-1 2,0-1,3-9,0 0,1-2,2-4,2-4,-2 9,0 1,0 0,1-1,-1 1,0 1,1-1,0 1,-1 0,0 1,-1 4,-2 2,0-1,0 0,-2 4,1-5,-1 1,1 0,-1 0,0 0,0 1,0-1,1 0,-1 0,0 1,-2-8,2-4,1-3,1 7,1 0,1 0,-1 0,0 6,-1 0,-3 6,2-1,0-3,0-1,-1 2,1-2,4-9,-2 2,1-4,-1 2,0 0,2-3,-1 5,1 0,0 5,0 2,-2 2,0-2,-1 0,1-1,0 4,-1-3,1-1,1-8,0 0,0 0,-1 0,0 1,1 1,0-1,0 1,1 1,0 0,0 3,1 2,-3 1,2 1,-2-2,-1 0,1 1,1 6,1-13,0-3,-1 0,1 1,-1-2,-1 3,0 1,0 0,0-1,0-2,0 3,0-1,-1 1,1-2,0 0,4-8,-2 10,-1 7,-1-1,3 18,-3-10,-1-3,0 36,0-34,1 9,-1-10,0 0,1-2,-1-4,-1 0,-3-3,-8-8,6 2,2-1,-2-3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 1492,'32'-6,"-29"6,1-1,-1 1,1 0,1 0,-1 0,-1 0,0 0,1 0,-1 0,0 0,2 0,4 0,-6-1,0 1,0-1,2 1,-2 0,1 0,4 1,-5-1,0 1,5-1,-4 1,-1-1,1 1,0-1,-1 0,1 0,-1 1,1-1,2 0,3-1,-2 1,-2 0,-2 0,2 1,0-1,2 0,-4 0,2 0,3 1,-5-1,0 1,0-1,0 0,2 0,2 1,-1-1,0 1,-3-1,0 0,3 0,-1-1,1 1,1-1,-4 1,4-1,0 1,0 0,-1 0,2 0,-2 0,-3 0,0 0,0-1,0 1,0 0,1-1,-1 1,0-1,1 1,-1 0,0 0,0-1,0 1,0 1,5-1,-2 0,-3-1,0 1,3 1,-1-1,8 1,-8-2,3 2,-4-1,0 0,5 0,-1 0,1 1,-4-1,8-1,-9 1,5-1,0 0,-4 1,6-1,1 0,-7 0,-1 0,6 1,-5 0,0 0,13 0,-13 1,5-1,-5 0,-1 0,0 1,0-1,5 0,-5-1,4 1,-5 0,0 0,0 0,1-1,0 1,-10-1,0 0,-3 1,-3-2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 1569,'23'-20,"-13"14,-5 4,-1 0,-1 0,0 1,0 2,0-1,0 2,-2 1,-4-2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 1697,'-1'30,"1"-27,0 0,-1 1,2-1,-1 0,16-10,3-7,-10 4,4-3,-4 3,3-1,-9 7,0 0,0 1,0 1,-1-1,1 1,1 1,-1-1,0 2,0-1,0 1,-7 2,1-1,-8-1,8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 1515,'1'52,"1"-44,-1-4,0-1,1 0,0 2,2 0,-2-1,2-1,-1-1,2-6,-3-1,-1 1,-1 0,1 0,-2 0,2 1,-2 0,0-1,0 1,0 0,-2 2,0 2,-1 1,1-1,-1 2,0 1,0-2,1 0,-3 4,3-4,0 2,0 1,4-8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1482,'1'46,"0"-42,1 0,2 0,-1-8,-1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 1507,'1'22,"0"-17,-2-1,1 2,-1-1,1-1,0 0,0-1,0 1,0 0,1 1,0 0,9-32,-9 24,0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 1488,'-2'43,"2"-39,-1 2,1-1,0 1,-1 2,1 0,-1-2,1-2,0 4,-1-3,1-1,0-1,-1-12,1 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1484,'-5'16,"4"-12,-1 2,1-3,0 1,0-1,-1 0,1 0,-2 1,19-7,-12 1,0 0,-1 0,0 1,0 0,0 3,-5 2,0 0,-2 2,1-1,-2-2,3 0,0 0,5-5,3-2,-3 2,1 0,-1 1,4 0,-2 0,-1 1,0 1,0 1,1 3,-3 0,-1 4,-2 4,1-10,-2 3,-2 2,2-3,-1-2,0-3,1-3,-1-1,2-1,-1-5,1-2,0 9,0-2,-2 9,2 1,-1 0,-1 4,2-5,-2 5,2-4,-1 1,2-3,0 1,0 6,0-6,0 0,-1 2,1-3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114 1686,'-1'16,"1"-6,0-4,2 5,-3-5,2-1,-1-2,0 4,1-3,0-1,-2 0,1 0,0 1,1 0,-1 2,-1-1,2 0,0-1,-1 2,1-3,-2 0,-1 1,2 0,-1-1,1 0,-1 3,3-2,-3 0,2 0,-2 0,1 0,1 3,-2-4,3 2,-4 0,3-2,-1 1,-1-1,1 0,0 4,0-4,0 1,1 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 1702,'23'-10,"-17"8,0 0,0 1,-2 0,0 0,0 1,1-1,0 0,-1 0,1 0,-1 0,0 0,3 0,-3 0,-1 0,0-1,0 3,1-2,0 0,-1 0,1 1,-1 0,5-1,-4 1,0 0,2-1,-2 1,-1 1,0 1,-1 1,-2 0,0 4,1-2,0 0,0 0,-1-2,1 6,0-3,-1 1,1 1,-1-1,2 6,1 13,-3-17,2 8,-1-9,0 2,1 9,0-4,-2-9,0 0,0-1,-1 11,1-12,0-1,-1 0,0 0,-1 2,2-2,-1 3,0-2,1 4,0-3,1-2,-4-6,-2-2,2 1,-1 0,1 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 1871,'72'-11,"-68"10,0 1,5-2,-5 1,-1 1,0-1,4 1,-4 0,0 0,1-1,-17-7,7 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148 1702,'2'17,"-2"-13,2 2,-1-3,-2 0,2 0,0 1,-1-1,3-5,-1-4,1-1,-2 1,1 1,0 0,0 2,0-4,0 2,2 1,-1 1,0 2,2 3,-4 1,1 0,-1 3,0-2,-1 3,1-2,0 0,0-2,-2 0,3-15,-2 9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 1689,'-3'29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1090 17,'2'0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349,'4'52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435 1642,'1'47,"1"-44,4-2,-2 0,0 0,-1-1,1 0,-1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1690,'17'0,"-13"0,1-1,-2 1,2-2,-2 2,2-2,0 1,8-1,-5 0,-4 2,0 0,1 0,-2 0,0-1,0 2,2-1,1-1,-1 1,1 0,-2-1,-1 0,1 0,-1 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1609,'32'15,"-27"-15,0 2,-1-2,1 1,-2 0,0 0,-5 3,-3 3,1 0,2-4,0 0,0 1,0-1,-2 7,1-1,0 0,1-3,0-1,1-2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 1601,'5'8,"-3"1,-1-4,1 1,-1 1,1-2,0 0,1-1,-2-1,-5-3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368 1601,'-16'0,"12"1,1-1,0 1,0 1,0 2,0 0,1 1,-1 0,1-1,-1-1,0 2,0 1,4-2,1-1,1-2,0-1,2 0,-2 0,1-1,-1 0,1-1,-1 0,-2-3,0 0,1 0,-2 1,0 0,0 1,0-1,0-1,3 13,0 3,-2-7,1 2,0-1,0-1,0-1,1-2,1-1,-1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492 1612,'-4'16,"6"-10,-1 0,3 9,-3-6,0 1,2 9,-1-11,-1 13,0-9,0-3,-1 0,0 0,0 12,0-5,1-9,-1 0,0 9,0-8,0-2,0-1,0 0,0 3,0-3,-1 0,1-2,-1 1,2 1,-1-2,0 0,0 5,1-2,-1-3,3 0,0-4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486 1611,'53'-25,"-49"24,1 0,3-1,-4 2,8-3,-8 2,0 1,0-1,0 1,4 0,-5 0,3 0,-3 0,0 1,-3 3,-1 1,0-2,1 1,-1 5,1-5,0 1,0 1,0-1,1 4,-1-6,0 0,0 0,1 0,0 0,-1 0,2 4,-2-2,1 1,0 1,0 1,0-2,1 0,-1-1,1 2,-1-1,1 8,-1 0,0-9,0 8,-1-6,0 6,0-7,-1 3,1-5,0-1,0 1,1 0,-1-1,0 1,1 4,0-5,-1 3,0-1,-8-4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544 1872,'92'-15,"-92"12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642 1563,'43'-19,"-40"19,4-1,-4 2,-1 3,-2-1,-2 6,1-1,-4 5,3-8,-2 5,2-6,-4 7,3-6,-3 12,3-13,1-1,-2 3,1-3,1 0,5-2,4-2,-4 0,0 1,6-2,-6 1,0 1,1-1,4 1,-2 0,-2 1,0-1,-1 1,-20-11,12 8,2 1,0-1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664 1591,'21'6,"-18"-5,0 0,0-1,0 0,1 1,-1-1,1 2,-1-2,0 1,0 0,1 2,-2 0,-7-3,-18-9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 1751,'-4'21,"4"-16,0-1,0 3,0-4,0 2,0-1,2-7,0-2,-1 0,0-1,-1 1,1 2,0 0,0-2,1 2,1 0,-1 0,1 2,0-1,0 0,0 2,-1 3,1 1,-2 1,0-1,2-2,1 7,-1-1,-1-5,-1 0,1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1742,'13'-12,"-7"7,-2 2,0 2,-1-1,0 2,-2 3,-8 11,0-7,3-4,1 0,10-2,3-3,-6 2,-1 0,2-2,0 0,-1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222 1753,'14'0,"-11"0,0 1,-2 3,-1 1,0-2,-1 3,1 2,-1-5,0 3,1-1,-1 0,4-6,0-1,1-1,-1 1,1 1,-1 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1744,'41'-1,"-38"2,0-1,1 0,1 0,-2 0,2 0,-2 0,0 0,2-1,-2 1,2-1,0 1,-1-1,1 1,0-1,2 1,-4-1,0 2,8-3,-5 1,-3 1,3-1,-2-1,3 2,-4-1,1 2,0-2,0 2,-1-1,2 0,1-1,-3 1,1-2,-1 0,0 1,0 4,0-2,0-2,-1-2,-1-5,-2 5,-1 0,1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1695,'26'0,"-23"0,0 1,0 0,-4 2,0 1,0-1,0 0,0 2,0-2,0 1,0 5,0-6,0 0,1 0,-1 1,0-1,-2-1,-3-9,1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384 1761,'-27'27,"28"-23,0-1,0 1,1-1,1 0,0-3,0-2,0 0,2-2,-4 1,1 0,-1 0,1 0,0-6,0 4,-1 2,0 0,2 9,-1 1,0-1,0-1,-1-2,4 2,-2-1,1-2,-1 0,4 0,-4-1,6 0,-5-3,-6-3,-7 2,5 2,0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 1848,'2'0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 1848,'3'1,"0"2,-1 0,1-2,1 1,5 3,-4-3,-2-1,1 0,0 0,1 1,-2-1,3 1,-2-1,-1 2,0 2,-1-1,-1-1,-1 0,-1 1,1-1,-2 0,0 3,-1-2,-1-1,0 1,0-2,1 0,0-1,0-1,-1 1,0-1,1 1,-3-1,2 0,1 0,-2 0,2 1,0-2,-3 2,1-1,-1 0,2-1,1 1,0 0,0-1,-4-1,4 0,0 0,-1-1,1 0,0-2,2 2,-2 1,1-5,0 0,1 4,1-1,-1 0,2-1,-1 2,2 0,-2 15,0-6,1-1,-2 0,1-1,0-1,0 2,0-1,1 1,-1-1,0-1,2-6,-1-2,-2 0,0 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 1861,'27'5,"-22"-5,0 1,8 7,-6 4,-5-8,-1 8,-2-9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 1879,'12'17,"-15"-18,0 1,-2 0,2 1,-4 6,6-4,-1 2,2-2,-1 1,1-1,0 0,1 4,2-4,2 3,-3-3,3 2,-2-4,1 1,-1-3,-2-2,0 0,0-4,-1 3,1 0,-1 1,0 0,1 0,0 0,2 4,1 3,-1 0,0-1,-3-6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1806,'0'22,"-1"-14,2-5,0 0,-1 0,0 0,1 0,0 2,1-2,-2-6,0-2,0-4,0 5,0 0,2-7,-1 8,1 0,1 3,0 0,1 0,-1 0,0 0,0 2,0 8,0-1,-2-5,-1-1,1 0,1 1,1-2,0 0,0-1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1815,'16'2,"-13"-1,-2 2,-3 1,0 0,-1 0,1-1,-1 2,0-2,1 0,5-5,0-1,4-3,-4 6,0-1,0 3,0 0,-2 1,0 1,-1-1,-1 0,0 1,-1-1,-3-1,1-3,-8-2,7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1855,'-4'21,"3"-15,0 7,1-8,0-1,-1 1,1 1,-1-3,1 0,0 0,0 1,-1 11,1-11,-1 10,1-8,0-3,1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524 174,'-13'14,"13"-11,-1 1,2-1,-1 0,3 1,0-3,1-1,1-1,1-2,-3 2,3-2,1-1,-1-1,-4 2,1-2,-2 0,-1 1,1-3,-1-1,1 5,-2-2,0 2,-2 1,-3 2,1 0,-4 1,1 2,5-1,-5 9,6-5,2-3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621 136,'-3'19,"2"-14,0 0,0-1,1-1,-2 4,0-4,1 0,0 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667 126,'8'30,"-11"-26,-3 4,5-5,1 0,3-1,3 0,-3-2,1 1,-1-1,0 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718 138,'24'3,"-23"0,-1 1,0-1,-2 1,0-1,-1 1,2-1,-2 0,0 2,2-2,7-1,2-1,-4-1,1 2,-5 1,-4 4,1-3,-2 1,3-2,0 0,-1-1,-6 7,6-8,0 0,0-1,0-2,1-2,-1 1,0 0,1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802 142,'4'17,"-3"-7,-1-5,0-1,0 1,0-1,0 0,0 0,0 12,0-5,-1-5,1-1,-2-10,0-3,0 1,0 1,1 1,0 1,-1 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792 165,'16'-3,"-12"1,1 0,-6 5,0 0,-1 0,-2 2,-2 3,2-4,1-1,-4 3,2-4,2-2,6-2,0 1,0-1,0 1,0 0,0 0,-4 4,-1 0,-6 8,0 6,6-11,-1-2,-1 0,8-4,-1-1,1-1,-1 0,3-1,-2-1,-2 1,2 1,-2-4,-1 3,-2 0,0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837 143,'-1'82,"0"-78,1 4,-1-3,1 0,0-8,0-10,0 5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837 180,'10'7,"-7"-6,1-1,0 0,-5 3,-5 7,4-6,1 1,-1-1,0 1,2-2,-1 0,4-4,9-11,-8 8,-1 1,0 1,0 0,0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890 141,'-16'29,"18"-26,1-2,0 1,-1 1,-3 0,-1 1,-1 0,0-1,1 0,5-2,2 0,-2 0,0-2,-1 4,-3 6,-1 0,-2-1,0-1,-2-1,1-2,1 0,1-4,1-5,2 2,2-3,0-2,1 0,-1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927 127,'-11'40,"14"-40,2-1,-5 4,-1 2,-1-2,-1-1,-5 9,2-4,2-1,3-2,-1 1,-1 3,0-2,2-3,-1 0,0-15,2 5,-1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 1826,'-31'15,"30"-12,-1 0,0 0,-1 0,7-2,-1 0,-1 2,1 0,-2 0,1 0,5 6,-4-5,-1 0,1-8,-3 1,1-7,-2 6,1 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893 183,'48'2,"-51"-1,-1 0,0 1,-4 2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915 197,'16'16,"-19"-12,-1 0,0 0,1-2,-1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901 232,'21'1,"-18"-1,2-1,-2 1,0-1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948 198,'41'-7,"-36"6,-2 0,2 0,-2 0,0 1,0 0,0 0,-7-1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983 173,'-9'35,"6"-26,2-5,-2 3,2-4,3-7,1-3,-2 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983 203,'29'-4,"-26"3,0 1,-6 0,-5 3,0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984 222,'21'0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988 235,'-23'23,"27"-25,1-1,-1 0,-1 1,0-1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1004 225,'18'27,"-15"-30,-1 0,-3-1,0 0,0 1,0-1,0 1,4 0,0 3,1 0,0 1,-1-2,1 1,3-1,-4 1,2-1,-2 0,-6 7,1-1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1106 259,'14'-3,"-9"1,0 2,2-2,1 2,-5 0,5-2,-5 2,1-1,0 0,0 1,1 1,7-3,-6 2,-1 0,0 0,0-1,5 1,-6-1,2 0,0 1,-1 1,1-2,0 0,-1 1,-1 0,5-1,-1-1,2 2,1 0,-6 0,0-1,-1 1,0 0,0 0,10-1,-5 1,-4 0,3-1,-4 1,2 0,3 0,-4 0,-1 0,0 0,-1 1,2 0,5 0,-3-1,0-1,-2-2,-3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 1842,'2'0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1491 193,'-11'13,"8"-9,1-1,-3 4,3-4,-4 1,3-2,-1 1,0 0,0-1,8 0,1-2,0 0,0 0,-1-1,0 1,0 0,1 0,-2-1,0 1,1 0,1-1,-2 1,1-1,4 1,-1-1,-4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1507 181,'-20'73,"20"-70,3-6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1572 194,'-3'40,"0"-39,-1 0,0 2,1 0,-2-1,2 1,6-1,1 1,-1-1,-2 2,-4 12,2-11,0-2,-1 0,-1 1,2-1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1612 187,'-13'14,"9"-12,2 2,-2-1,3 0,5-3,1 0,0-2,0 2,-2-2,0 2,1-3,-1 3,-7 10,-1-1,1-1,0-2,1 3,0-6,2 1,-1-1,0 0,-1-7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1584 228,'2'0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1616 248,'-2'15,"0"-12,-2-1,3 1,4-1,2-2,2 2,-4-4,2 5,-2-4,-6 5,0-1,-3 1,3-3,0 1,0-1,0 1,6-2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229,'50'0,"-53"-6,-2-4,3 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193,'3'19,"-4"-13,0-2,-2 3,1-3,-1 0,0 2,2-3,-4 4,3-4,1-9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237,'2'0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1669 265,'30'5,"-29"-9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 1833,'-18'28,"13"-24,-5 1,7-3,-1 1,-1 3,3-2,-1 1,2-2,-1 0,0 1,5-3,0-5,1 1,0 0,1 0,2-1,-2 2,-1 2,-1 0,-3 3,-1 2,-1-1,0 0,0-1,3 0,3 0,0 1,0-2,3 3,-6-2,0 0,-2 3,-3 4,2-4,-2-1,1-3,0-3,0 0,0 0,0-1,0-1,2 0,1 0,2 0,0-4,0 2,0 2,0-1,1-1,-2 2,2 0,-2 0,2 2,0 1,0 0,2 0,-2-1,0 0,1-2,-1-1,0 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1684 281,'2'0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1687 286,'21'-1,"-18"1,1 1,2 1,-2-1,-1 0,1-1,-1 1,3 0,-2 0,-1 0,-4 3,-4-1,-2 2,-7 2,2 0,1-7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1545 498,'15'0,"-10"-1,0 1,-2-1,2 0,-1 1,1 0,-1-2,0 2,0-1,0 1,0 1,-1-2,1 2,-8 2,1-3,-2 0,0-3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399,'-15'10,"11"-8,0 0,-3 5,5-4,0 0,0 0,-2 3,-3 4,4-8,0 2,1-1,8-8,-2 1,0 0,-1 2,0 1,0 0,0 3,-2 2,-1 2,-1-3,1 1,-1 1,1-2,-1 2,0-1,1 2,-1-3,1 0,-1 1,1-9,2-1,-1 1,-1 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1698 399,'-1'15,"-1"-12,0 0,0 0,-2 2,2-2,0 0,-10 11,9-12,7 0,-1-3,6 0,-4-1,-2 2,2-3,-2 1,0 1,1-2,-4-1,0-2,1 3,-2-3,1 3,0 6,-1 1,0 4,0-2,-1 1,1-4,0 0,-2 0,1 0,1 0,6-1,1-2,-2 1,0-1,-1-2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1755 376,'-30'37,"27"-34,0-1,2 1,4-3,1 0,0-3,1 2,0-1,11-5,-11 4,-2 2,1-1,-1 1,1-2,-1 3,0-1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1782 367,'-28'50,"27"-47,-1 2,1-2,4-7,2-2,-2 2,0 2,2-2,-1 3,0-1,-1 2,0 0,-5 3,-2 2,2-1,-2 4,2-5,0 1,-1 3,1-3,-5 4,4-3,1-2,7-14,-3 7,1 0,0-1,0-2,-1 4,1-3,0 4,-2 6,-2 3,1-4,-1 1,1-1,-1 0,1 1,1 0,2-2,0-1,1 0,0-2,0 1,-1-1,0 0,0 0,1-1,-1 2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1738 431,'1'14,"-1"-11,0 0,0 0,1 1,0 0,2-1,1 0,1-1,-2 0,0-1,1 2,1-1,-2-1,5-1,1 0,-5-1,1-1,-1 1,1 0,-1-1,1 1,0-2,0 1,5 0,-3-1,-3 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82,'-9'11,"5"4,2-8,-1-2,-2 7,2-6,1 0,0 0,-1 2,0 3,2-7,-1 0,1-1,0-7,1-2,0-1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61,'5'79,"-6"-74,2-2,-1 2,1-2,-1 0,0 0,1 3,-1-1,-1-2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 1816,'0'30,"-1"-25,1-2,-1 0,1 0,0 0,-1 0,1-6,1 0,0 0,0-1,0 1,2-3,3-3,-2 5,7-1,-2 2,-4 4,-2-2,-6 5,-1-2,-2-1,1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383 137,'19'-2,"-15"2,0-2,-1 1,0-2,1 2,-1 0,0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91,'2'0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450 138,'2'0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1823 190,'3'14,"-3"-6,0-1,0-1,0 3,0-4,0-2,0 3,1-3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185,'23'1,"-20"-1,6 2,-5-2,-1 1,1-1,-1 1,-4 2,-3 2,1-3,1 1,-4 3,5-3,5-2,3 0,-3-1,-1 2,1 1,0 1,0 0,-3-1,-2 0,-7 5,3-5,2-1,-2 1,2-3,-2 3,-3-2,-2-5,6 2,2-1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1907 179,'15'3,"-10"-3,-2 0,4 0,-3 0,-1 0,0 0,-9 4,2-2,-4 0,0-1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1896 211,'2'0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1970 183,'31'-4,"-28"3,0-1,-3-1,-1 0,-1 0,1 0,-1-1,-1-1,2 2,3 0,2 3,0-1,1 2,0 0,-2 0,-1 2,-2 0,-2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188,'0'61,"0"-58,0 0,0 2,0-2,0 0,3-9,-1-1,0 1,0 1,0 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153,'-38'47,"35"-46,5 2,4-1,-2-2,-1-1,0 1,0 0,1-1,-1 1,7-1,-7 0,0 0,-6-3,0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 1865,'5'28,"-5"-25,0 0,0 0,0 1,0-28,2 14,0 5,1 0,0 2,1 1,-1 2,3 1,-3-1,4 2,-3-1,-1 1,-21 9,14-8,1 1,1 5,1-6,1 1,5-4,-2 0,3-3,-3 3,0 0,0 1,0-1,-5 3,-2 2,0-2,0 0,-4 3,4-5,1 0,-4 1,-7 3,10-3,8-2,-1-1,1 1,-1-1,3 0,-3 0,9-2,-8 3,0 0,0-1,0 1,0 0,2-2,-1 1,-2 0,2 0,-2-1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2075 146,'11'26,"-12"-23,-1 0,0 1,1-1,-1 1,2 1,0-2,3 1,0-3,0 1,1-1,-1 0,0-1,0 0,-4 3,-4 3,2-3,-1 0,1 1,-1-3,1 1,3 1,3 0,1 0,-1 1,-3-1,0 0,-1 1,0-1,-3 0,-5-5,6-4,3 3,-1-1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2134 150,'2'0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1875 344,'-3'20,"-1"3,2-16,0 0,0-1,0 1,0 1,0 0,1-1,-1-2,0 1,1-3,-1 0,2 0,-2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1870 353,'13'26,"-11"-20,-1-1,0-1,3 9,-1-6,-2-4,0 0,2 2,-3-2,0 0,1 1,0 0,-1-1,-1 0,-2-6,0-1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1871 409,'24'1,"-17"-4,-4 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1926 413,'-7'18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1950 362,'2'25,"-2"-20,1 0,-1 0,0 0,0 5,-1-3,1 4,0-6,-1-1,1-1,-3-5,0-6,-2-5,3 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1940 361,'41'12,"-42"-9,0 0,0 0,-6 5,2-3,0-1,-1 1,3-3,-2 1,2-1,1 1,7-4,0 1,2 1,-2-1,-2 0,1-1,-1 2,0-1,2 3,-2 0,-1 1,-1 4,-2-5,0 2,-2 0,-2 0,-2 1,2-4,-6 3,-3-2,8-3,2 0,-8-1,8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1723 497,'-3'18,"2"-14,1 0,0-1,0 2,-1 0,1-1,-1 1,1-2,-1 2,1-1,-1-1,-2-3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403 1796,'-5'14,"1"-8,1-2,-1 0,0-1,1 1,0-1,1 0,-1-1,-4 4,4-3,11-12,-3 6,-2-1,1 1,6-3,-7 5,2-1,2-1,-4 2,0-1,0 1,-15 13,9-9,2 0,-3 4,3-4,-2 4,9-7,0-2,-2 2,-1-1,1-1,-1 2,-10 9,2-2,-1 2,1 5,1 0,-2 2,2-9,2-11,5-1,-1-1,1 0,-1 1,-1 1,1 0,0 0,8-9,-5 10,-2 0,2 1,-1 1,0 1,-1 1,2 0,0 3,-1 3,-3-2,-2-2,-1 1,-1-1,1 0,-1-1,0-1,0 0,0 2,-1-2,-1 2,2-2,7-2,0-1,4-2,-1-1,-3 0,-2 0,1 1,-1 1,0-1,0 1,0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1699 512,'15'49,"-12"-52,-1 0,1-1,-2 1,-4-1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578,'-3'24,"2"-19,0-1,-2 5,1-4,-3 14,3-13,-2 4,1-2,0-2,2-1,-2-3,5-5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1658 581,'17'19,"-15"-16,0 0,2 10,-3-10,0 4,-1 8,0-4,0-5,0-3,-1 0,-5-3,0-3,2 1,1-1,0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1647 625,'49'-6,"-46"6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1716 672,'-14'29,"13"-21,0-5,2 0,2-2,0-1,0-1,0-2,1-4,-2 2,-1 2,0 0,0-4,0 4,1-1,-2 0,1 0,-1 1,-4 3,-1 1,2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1762 662,'-12'50,"11"-47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1781 662,'-7'41,"7"-38,5 0,-1-3,5-1,-6-1,5-5,-7 4,1 0,0-1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1815 666,'30'20,"-33"-16,0 0,1-1,1 0,6 2,1-2,-3-2,0 0,0 1,-1 1,-1 0,-2 0,-2 2,1-1,-2-1,-7 4,-1 1,-2 0,6-8,-1-3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1773 671,'13'-3,"-9"3,-1 0,0 0,0 0,0 0,0 1,-2 2,-2 1,1-1,-1 2,0-1,0-1,-1 0,0 0,0 1,0 0,-1-1,0 0,0-1,-1 0,1-1,0 0,0 1,1 1,-1-1,6 1,2-3,0 0,-2 0,1 1,-1 1,4-1,-4 0,0 0,1 0,2-2,-3 1,0 0,-7 1,1 0,-2-1,0 0,-6-4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1697 782,'4'15,"-4"-8,1 5,-1-7,0 1,0-2,0 1,0 0,0 0,0 3,0-1,0 0,0 7,0-9,0 6,0-4,0 0,2 7,-2-10,0-1,1 0,-4-11,-4-8,-5 3,7 11,1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1811,'-5'52,"5"-48,-1 0,1 1,-1 1,1 5,-1-2,1-3,0-3,0 1,0-1,0-9,1-15,1-2,-2 16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1662 902,'21'22,"-18"-18,-2 0,1-1,-1 1,1 0,-1-1,0 1,0 1,0 2,0-1,-1 0,1-1,0 4,-1-6,1 0,0 2,3-10,-1-1,0-1,-1 1,0 1,2-3,-1 4,0 1,-1 0,1 0,4-1,-5 1,1 1,1-5,-1 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1645 845,'-14'-8,"11"9,-1-1,1 2,-4 4,5 0,1-2,0 1,0 4,1-5,-1 2,2-3,3-3,3-2,-4-1,0 0,0 1,1-3,-3 2,2-1,-2 1,0 0,5 20,-4-11,2 3,-3-5,1-1,0 2,-1-2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1809 812,'20'25,"-18"-22,1 0,-1 2,1 0,-1 0,1 2,1 3,-2-6,0 3,0-4,0 2,-5-6,0 0,0 0,-2-2,0 1,1 1,-1-2,2 1,1-1,0 0,6 6,2 3,-3-4,0 1,0-1,-1 1,2 2,0-1,-3-1,2 3,-1-2,-1-1,1 0,0 0,1-2,-1 2,1-3,-3-3,1 0,0-3,2-6,-2 9,1-1,2-2,-2 3,1 1,-1-1,6-4,-6 3,0-2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1938 784,'-5'19,"5"-13,-1-1,1 0,-1-1,1-1,0 1,-1-1,1 0,0 0,-1 1,5-11,-2 1,0 3,1 0,0 3,1-1,-1 1,0 0,0 0,2 1,-1 0,2 4,-3-3,-2 1,-1 0,0 1,-2 7,0-7,0 4,-2-2,-2-3,-4-5,-3-10,2-2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1610 1040,'8'13,"-5"-9,-2-1,2 2,2 4,-3-1,0-2,0-2,-1-1,1 3,0-2,1 1,0-3,3-7,-1 1,0-1,14-15,-14 14,0 1,0 0,0 0,0 1,0 0,0 0,1 0,0 1,9-11,-11 9,-1 1,-1 0,-2 0,0-1,-1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1721 1249,'-12'21,"12"-18,0 1,2-1,-2 1,1 0,0 0,0 0,0-1,0 0,2 2,0-4,2 0,-2-2,0 0,0 0,1-1,3-3,-4 1,0 1,0-1,0 1,-1-1,1 0,-1 1,0-1,-2 1,0 0,0-2,0 2,-1-1,0-1,0-6,0 6,-1-2,2 4,-2-2,0 2,-1 2,0 2,-4 1,2 0,2 1,-2 0,1-1,1 1,-3 5,4-3,-3 2,1 2,0-5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1744 1398,'-1'25,"0"-20,-1 0,2 1,0-3,-1 1,1 0,-1 0,1 2,0-3,0 0,-1 1,1-1,0 0,-3-3,-1-2,0-1,1-1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1557,'16'2,"-13"-1,2 1,-3 1,0 0,1 1,-2-1,0 0,-2 1,0-1,-3 0,1-1,-1 1,1-1,-2 0,3 1,-1 0,6 0,2-1,0 1,0-2,-1 0,-1 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1728 1660,'15'7,"-12"-6,1 0,0 2,-1-1,0-1,0 2,0 0,-3 0,-2 0,-2 1,-2 0,1 0,1-1,0-1,9 0,-1 0,0-1,0 1,0 1,-1 6,-1-1,-2-4,0 1,0-2,-1 0,0 1,-4 3,0-6,-4 0,-5-4,7 1,-4-5,5-1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1432,'-30'26,"28"-23,0 0,-1 2,0-1,0-1,0 0,0-1,6-1,5-2,3 0,-8 1,1 0,4 0,2 0,-1 0,-2 1,-2-1,1 2,-3-2,0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413,'6'18,"-6"-15,0 4,0-4,1 0,-1 0,-1 0,2 0,-1 0,-1 3,1 1,0 4,0-3,0-5,0 2,0-1,-4-22,3 11,0 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469 1848,'40'-19,"-37"18,0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2265 1420,'-3'25,"3"-18,0 0,-1-1,1 0,0 4,-1-1,0 3,0 0,1-6,-1 4,1-7,-3-5,1-1,1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1215,'0'19,"0"-12,1 5,-1-2,1-5,-1 1,-1 1,1 1,1 0,-1-1,0-1,-1 7,1-6,0 1,0 10,0-10,0-1,-1 20,1-18,0 0,0 7,0-7,1 11,-1-4,0-8,-1 20,1-20,0 6,-1-8,1 8,-1 6,2-14,-1 0,0 4,1 2,-1-6,1 8,0-9,0-1,0 1,-1-1,1 0,-1 0,1 1,0 2,-1-1,1 6,0-7,-1 0,0-1,1 1,-1 0,0 10,0-10,0 0,-1 0,1 0,-1-2,1 0,-1 0,0 0,1 3,-1-3,1 2,0 1,0-3,3 1,-1-1,1 0,0 0,0-2,0 1,0-1,6 0,-4 0,-2 0,1 0,-1-1,4 1,-3-1,0 0,0 0,-1 0,0 1,0-1,0 1,2-1,-2 0,1 0,0 0,1-1,-2 0,0 0,1 0,5 0,-6 1,0 0,4-1,1 0,-5 1,0-1,0 0,1-3,-1 0,0-1,0 1,-2 1,0 0,0-1,-1 0,0 1,0 0,0 0,0-1,0-8,0 5,-1 0,1 1,-1 0,1 1,0-1,0 0,0 0,0-2,1-1,-1 1,1-7,-1 6,0-1,0-1,2-19,-2 19,1-2,0 1,0 0,0 0,1-15,-1 17,0 1,0-2,0-1,0 2,0 1,1-20,-2 19,1 1,-1-14,0 5,1 10,-1 2,0-1,1-4,-1 6,0-7,0 5,0 2,-1-1,1 1,-1 1,0 1,0-1,-1 0,1 0,-4-9,4 7,0 1,0 0,-1 0,1 1,1 1,-2-1,1 1,-1-4,1 4,0 0,0-1,1 0,-2-11,1 12,0 0,1 0,-1 0,0-1,-2-1,0 3,0 1,-4 0,3 1,0 0,0 0,1 0,0-1,-1 2,-7 2,8-2,-1 0,1 0,-2 1,-5-1,5 0,0 0,-10 0,8-2,3 1,-4 0,4 0,1 0,-1 0,1 0,0 1,-4 2,4-2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1583 1730,'-15'18,"15"-13,0-1,1 15,-1-11,1-1,-1 0,0-2,0 0,1 4,-1-5,0 1,0 0,0-1,0 0,0-1,1-8,0-1,1 1,-1-4,1 3,0-4,-1 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1585 1723,'10'15,"-8"-11,-1-1,2 6,-2-6,1 5,-1-2,0-1,1 1,-1-1,1 3,-2-5,1 0,1 0,-2 0,-4-1,0-3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1576 1763,'37'4,"-32"-6,-2 1,2-1,5-6,-8 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1345,'0'17,"0"-14,0 2,0-1,1 1,-1 0,0 1,1 3,0-1,-1 0,2 11,-2-8,1 0,0 10,2 14,-2-24,0 0,2 9,-2-3,0-12,-1 0,1 5,-2-6,1 0,-1-1,2 0,3-3,3-2,-3 1,4-1,-4 1,0 0,0 1,0-1,6-1,-5 1,10-1,-9 1,0 0,0 0,-1 0,0 0,1 0,1 0,0 2,6-2,-3 2,-6-1,4 0,2 1,-7 0,2-1,-2 0,0 0,-5-11,0-4,-1 2,2 7,0 0,0-1,0 0,0-3,1 0,-1 3,1 1,0 0,-1-1,1-1,0 0,0-8,0 3,0-1,0-9,0 17,0-8,0 11,0-1,0 1,0 0,-1-4,1 3,0 1,0-5,0 4,-1 1,0-1,1 1,-1 0,-2 1,0 0,-2 0,2 1,0 1,-2 0,-30-2,24 2,5 0,0 0,-1-1,0 1,1 0,1 1,-5 0,7-1,0 1,-1 2,0 0,0 0,2 1,-1-1,4 1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2459 1475,'2'92,"-2"-86,1-1,-1 2,0-4,2-7,-1 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2468 1516,'24'-39,"-18"37,-2 1,0 0,-1 0,0 2,0 0,0 2,-2 0,0 1,-1-1,-1 1,-6 6,2-5,2-2,-1 1,1 0,6 1,0-3,3 1,-3-3,3 1,-2 0,-1 0,-1 2,-2 1,-5 4,2-5,0 1,0-1,0 2,-4 4,1-4,0-1,-7 1,7-3,-5 0,6-2,-1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2040 1716,'-2'13,"3"-7,-1-1,0 5,1-4,0 8,-1-4,0-2,0 0,0 5,0-4,1 1,-2 0,1-2,1-2,-1 0,-1 4,1-7,0 1,0 1,0-2,-1 0,2 0,3 4,-3-3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2055 1690,'16'3,"-12"-3,-1 0,3 0,-1 0,-2 1,1 0,0-1,1 0,0 0,4 1,4 3,-9-3,0 0,0 0,1 1,-1-1,7 1,-7-1,0 0,1 0,-2 0,0 0,0-1,0 1,1 0,-3 4,-1 6,-1-4,1-3,-1 0,1 5,0-4,0 1,0 3,1-1,-1 0,1 7,0-8,0 1,-1 2,1 7,-1-10,0-1,2 7,-2-6,0 0,0-2,0 2,0-3,0 0,0-1,-1 0,1 1,-1-1,-4-2,2-1,-1-1,1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500 1805,'4'23,"-4"-20,-1 1,1 1,-1-1,0 0,-1-1,1 0,-1 1,-1 0,1 0,-2 0,-3 8,3-6,3-3,5-8,3-3,-3 5,12-8,-10 7,-3 3,0 0,-5 4,-1 3,-3 5,4-4,-1-1,1 0,-6 5,6-8,-1 1,1-1,-1-2,6-1,5-4,-2 0,-3 3,3-7,2-2,-3 2,-1 4,-2 1,1 2,-2 6,-1 0,1 1,-1-2,0 1,0 3,-1-1,-2 1,-1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2044 1909,'36'-2,"-27"0,-5 1,1 0,1 1,0-2,-1 1,0 0,0 1,-1-1,0 0,-1 2,1 0,0-1,0 0,0 1,19 6,-16-5,2 1,-5-3,0 0,-10-2,1 1,1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2126 1735,'-22'41,"20"-33,0-1,-3 14,3-13,1 1,-1 1,1-2,0-1,0-2,0 1,0-2,0 0,-1-1,1 0,0 0,0 0,0-6,1 0,0-2,-1-1,1 1,1 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2116 1743,'17'36,"-14"-23,-1-2,-1-6,0 1,0-1,-1 0,1 2,0-1,-1-2,0-1,1 0,-2 0,-4-5,0-4,0-4,2 6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1799,'53'17,"-50"-16,0-1,-4-4,-1 1,-2-2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1817 1272,'13'2,"-9"-1,0 0,-1 0,0-1,0 1,1 1,-1 0,1 0,6 6,-7-5,3 1,2 1,-3-3,-2-1,4 3,-2-1,-2 0,0-2,0 3,4 3,0 3,-5-5,0-1,5 4,-3-4,-1-1,0 0,1 0,2 2,-2 0,1 0,0 5,-2-2,1 2,-2-7,2 4,5 3,-6-7,0 1,3 4,-4-4,0 0,1 2,1 2,-3-4,1 0,-1-1,0 0,0 0,0 1,0 1,1 3,-1-3,0 0,-1 0,1 3,1 0,-1-3,0-1,-1-1,2 2,-2-1,1 3,-1-1,1 0,0-2,0-1,1 5,0-2,-1-2,1 5,-1-3,-1 0,1 0,0 2,-1-5,-3-2,0-3,-1 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1604,'16'24,"-15"-21,1 2,1 0,0 2,-1-3,0 0,0-1,-1 1,2-5,0-2,3-3,-1 2,1-2,-2 1,-3 2,2-5,-1 4,-1 0,0-1,0 0,0 2,2-5,-1 5,-1 0,-1 0,1 0,-2-1,-2 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2001 1346,'-10'-19,"8"16,-1 1,1-2,-1 2,0 0,-1 7,2-2,1 1,0 3,0-3,1 0,0 0,0 2,0-2,0 6,1-7,0 0,3 2,-1-1,1-4,0-1,-1-1,0-2,-1-2,0 0,-2 2,1-4,0 3,-1 1,1 0,0 1,0 0,-1-1,1 0,2 7,-2 5,0 8,1-8,-2-1,2-2,0-1,1-2,0-2,0 1,0 1,0 0,0 3,-2 0,-1-1,-1-1,-2 2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1761 1438,'16'-7,"-9"7,-4 0,2-1,-2 1,0-2,0 1,0-1,-1-1,1-3,0-2,-2 5,0 0,-1 0,1-1,-1 1,0-2,-2 0,1 2,-1 0,0-1,0 1,1-1,-2 0,-1 0,0 3,0 3,1-1,-3 1,3-1,0 1,0-1,0 1,-1 0,2 1,-1-1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1329,'-9'25,"7"-21,0-1,1 0,0 0,1 0,-1 0,4-1,0-1,1 0,-1-1,1 2,-1-1,3 1,-1-1,-2-2,-15 0,8 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1805 1457,'11'21,"-8"-17,0 0,1-2,-2 1,1-2,0 2,3 1,-4-1,1 1,1 2,-2-3,0 1,0-1,-1 0,4 2,-1 0,-2-2,2 1,-2-1,5 4,-3-3,-2-1,1-1,3 6,-3-5,3 3,-3-2,1-1,-1 0,1 1,0-1,-1 0,0-1,1 4,-2-3,2 2,-3-1,2-1,1 3,1-2,6 6,-8-7,0 1,-1-1,-1 0,1 0,2 2,-2 0,0-1,-1-1,1 3,1-1,-1-2,2 0,0-1,-1 1,0 0,-7-3,0-2,1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602 1884,'-11'17,"7"-11,2-3,-6 7,7-7,-2 2,2-1,0 1,0-10,2 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1987 1607,'2'19,"-1"-15,1 0,0-1,1 0,1 3,-1-3,1 3,0 3,-3-3,0-2,-1-1,1 0,0 2,-1-2,1 1,-1-1,-1 1,-2-4,-2-1,2 1,-2-1,-5-2,6 2,-2-3,-6 0,4 4,-3 3,6-2,0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2297 1750,'-3'13,"3"-10,2 0,4 3,-3-4,1-2,0-2,0 1,1-2,1 0,-3 1,0 0,0 1,0-1,-1-1,0-1,-1 1,0 0,-1 0,0 0,0 0,0-2,0-2,-1 4,0-2,0 1,0 1,-3 0,-1 1,-4 2,6-1,-2 2,1 0,0 1,1 2,-1 5,0 3,3-8,-3 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2395 1736,'14'-3,"-11"1,1 2,3 0,-2 0,-1 1,-1-1,3 1,0 1,-3-1,0 1,0-1,1 1,-1-1,-4-8,-3-6,2 9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2458 1692,'23'16,"-19"-15,-1 0,0 0,0 0,0 1,-2 1,-2 2,-1 0,0-2,-4 4,3-4,-6 4,4-4,2-2,-2 4,-1-3,3-1,0-1,0-2,0-4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2445 1665,'-24'0,"20"1,1 1,0 0,-1 5,2-4,2 2,-1-1,2-1,1 8,1-9,0-2,1-2,-1 0,0 0,2-1,-1-1,-1 2,1-3,0-3,-3 5,-1 0,3 2,-3 4,0 1,0-1,0 4,0-3,0 0,0-1,0 0,2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2576 1685,'-2'25,"3"-21,-1 0,-1 1,1 0,0-1,0 1,-1 0,1-1,-1 7,1-7,0-1,-1 1,1 1,0-2,-1 0,2-10,-1 1,-2 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2707 1703,'-14'0,"10"0,0 2,0-1,1 1,0 0,1 2,-1 4,2-3,0-1,0-1,-1 2,1-2,-1 1,0 1,1-2,0 0,1 0,1 0,4-2,-1 0,-1-1,1 1,0-1,0 0,-1 0,5-1,-2 1,3-1,-4 1,-1 0,-1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1735,'15'0,"-12"-1,0 1,1 0,-1-1,0 0,1 0,1 1,-1-1,-1 3,0 3,-2 0,0-1,-1-1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2796 1655,'-8'30,"6"-26,1 1,-1 0,0-1,0 1,0 4,0-1,1-1,-2 0,1-1,0-1,-6 7,6-8,0 0,1 0,-1-1,1 1,0-1,-1 1,2-7,2-6,0-1,-1 5,4-2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2790 1681,'6'14,"-5"-10,1 0,-1-1,0 0,0 0,0 1,0 0,0 0,-1-1,1 1,0 1,-1-2,1 0,0 1,0-1,0 1,0-1,-5-4,1-1,0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633 1861,'23'-4,"-19"3,0 1,-1 0,-4 3,0 0,-2 1,0 0,-1 1,1 2,-1-1,-5 8,6-11,0 1,-1 1,2-2,7-8,-2 1,3-3,2-3,-4 6,-1 5,0 5,-1 1,-1-1,-1-2,0 0,1-1,0 1,0-1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2773 1729,'19'1,"-16"-2,5-2,-5 3,0 0,6-2,-3 3,-6 3,-20 2,12-5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2319 1818,'-6'84,"5"-79,0-2,1-10,1-8,-1 9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2333 1865,'46'-3,"-41"3,-1 0,-1 0,4 0,-1 0,-1 0,-2 0,0 0,0 0,0 1,-3 2,-4-2,0-2,1-1,-2-2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2405 1825,'26'20,"-21"-19,-2 0,0 0,4 0,-3 1,-2 1,-2 0,-1 3,-1-3,1 1,-1 0,0-1,-1 1,-3 6,3-6,0-2,-3 3,2-3,0 0,0-2,0 0,1-2,-1-3,2-2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2392 1817,'-35'44,"35"-40,0-1,0 2,1-1,0-1,-1 0,0 0,1 1,3-8,-2 1,3-2,-3 1,1 1,4-5,-5 5,0 0,1-2,-1 0,0 0,-1-2,1 11,-2 0,1-1,-1 0,0 2,0-1,0 2,0 1,2-4,0-6,-2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1819,'-5'70,"5"-56,0-9,0-1,0 0,0 1,0-2,2-9,-2-1,1-1,-3-9,2 11,-1 1,0 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1846,'-14'-2,"11"2,-1 2,-3 1,4-2,0 1,1 1,-1 0,-4 4,4 2,1 3,2-8,1-1,-1 0,1 3,0-3,2-2,1 2,1-2,-2-1,1-1,0 2,-1-2,4 1,7-2,-10 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1857,'31'3,"-28"-3,1 0,2-1,-3 1,0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2716 1810,'-22'37,"20"-33,-2 4,2-4,0 0,1 0,0 0,0 2,-3 7,2-4,1-5,0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2700 1818,'18'23,"-16"-18,-2-2,2 0,-1 1,0-1,-1 0,1 0,0 0,-1 0,1 2,-1 0,1-1,-1 1,-1 2,1-4,-1 0,-2-4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677 1880,'43'-7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2687 1861,'36'0,"-33"0,3-2,-3-1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2276 1963,'13'0,"-9"0,-1 1,0 1,0 0,-2 2,-3 0,-5 1,5-2,-1-1,0 0,-1 2,1-1,0 0,-2 4,6-4,5-2,-1 0,-2 0,2 1,1-1,2 0,-5 0,4 0,-4 0,0-1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2324 1964,'14'3,"-10"-2,0-1,-1 0,3 1,-3-1,0 0,2 1,-2 0,0 0,0-1,0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2358 1940,'14'13,"-8"-10,2 0,-5-3,0 2,1 0,-1-1,-2 2,-2 0,0 0,-2 0,2 0,-1 0,-2 2,2-2,-2 2,2-2,-2 0,-2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2352 1911,'-9'13,"10"-9,3-3,1-5,0-2,-3 3,-1 0,1 6,0 5,-1-5,-1 1,1 1,0-1,1 3,0-4,3-2,1-2,-4-2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2484 1924,'-9'48,"8"-45,1 1,0-1,-1 0,1 1,0-1,0 0,-2-6,-1-2,2 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2523 1975,'28'0,"-31"-2,-1 2,1 0,-2 0,2 0,0 1,0-1,0 1,0 0,-1 0,1 0,2 2,-2-1,2 1,1 0,-1 2,2-1,-1-1,0 0,1 0,1 0,0 0,0 0,1-2,0 0,3 0,-3-1,3 0,-2 1,0-2,0 2,-1-2,1 1,-1 0,0 0,0-1,-7-4,1 2,0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1993,'34'-6,"-31"6,0 1,1 0,-1 2,1-2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2611 1925,'-5'15,"1"-5,3-6,0-1,-1 0,0 1,0-1,-6 9,7-9,0 1,0 1,0-1,0 1,0-2,0 1,1 1,-1-2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758 1816,'11'29,"-8"-32,0 1,-14 13,6-8,2-2,0 1,-1 0,0-1,1 1,-1 0,0-1,10-1,6-3,1-1,-6 1,-4 1,0 1,-4 5,-9 5,1-2,-5 12,5-3,7-13,13-4,-5 0,-1 0,0 1,-1-2,-1 1,0 0,0 0,1-4,0 1,-1 1,-2-1,1 0,0-1,-1 2,-2 0,-6 0,4 3,-1 1,1 0,0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2593 1941,'13'16,"-12"-13,2 2,0 2,-2-4,1 6,0-2,-1 3,1-2,-1-3,1 1,-5-7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1980,'35'0,"-32"-1,0 0,0 0,0 0,0 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1795 1591,'27'37,"-24"-32,0-1,-1-1,2 1,-1 0,0 0,0 1,-1-2,0 0,0 1,1 6,-2-7,0 1,0-1,0 1,2 1,0-2,0 1,1 1,-1-2,0 1,-1 0,2 2,-1-1,1 1,-1-3,-1 0,2-1,-1 1,0-1,1 1,-1 0,0-1,0 0,0 1,0 0,2 0,-1 1,-2-1,2 0,-1 1,1-2,0 0,0-1,-1 1,1 0,-1-1,0 1,0 0,0 0,0-1,1 0,-1 1,0-1,0 1,1-2,2 2,-3-1,0 0,1 0,-1-1,-9-3,2-1,-3-2,5 3,0-3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1993 1745,'20'18,"-17"-15,-1 0,1 1,-2 0,4 3,-3-3,0 0,-1-1,-3 0,-2 2,0-2,-1-1,0 0,2-1,-1 0,0 0,-1 0,1-1,1 1,-4 2,3-2,0 0,1 0,-3 2,2 0,1-1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1904 1762,'-15'-5,"11"4,-1-1,1 2,-1 1,2 0,0 1,2 2,1 2,0 0,0 4,0-6,0-1,1 0,1 2,-1-1,2-3,1-3,2-1,-1-1,-1-1,-2 2,2-6,-3 6,2-4,-1 2,-2 2,2 20,0-1,-2-8,2-2,-2-2,-3-4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1772 1778,'13'36,"-9"-34,-2 2,2 1,-1 0,-2-2,1 0,-1 0,2 2,-2-2,4 2,-2-2,0 1,0-3,0 0,1 2,-1-2,2 1,0 0,1 0,-3-1,1 2,-1-1,2 2,0-1,-2-3,0 1,1 0,0-1,2-1,8 1,-10-1,0 2,-1-2,1 1,0-1,-1 1,4-3,-2 2,-2 0,7 0,-6 0,2 1,-3-1,1 1,-1 0,1-1,0 1,1-2,-1 1,-1 0,-2-2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1842,'31'19,"-30"-16,-2 1,-1-1,-3 5,2-5,1 1,-6 6,4-6,-4 1,5-4,-1-1,1 0,0 0,0 0,-1-2,0 1,-1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1793 1885,'-22'-13,"19"11,0 2,0 0,0 3,-1 2,3 2,1-2,0 1,0-2,1 0,1 3,-1 1,1-5,-1 0,2-2,0-3,2-4,-3 3,2-1,-3 1,3-2,-4 2,3-3,-2 3,2-1,0 6,-2 1,3 7,0-3,0-1,-2-3,0 0,1 0,0-1,3 4,0-3,-3-4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3004 1627,'18'-4,"-14"5,0-1,0 0,-1 1,0 0,9 5,-8-3,-2 0,-1 1,-2 1,-1-2,-2 3,-1-1,3-1,-1-1,0 0,-8 6,7-7,1 0,0 0,-1 0,1 0,0 0,7 1,5-1,4 2,-7-2,-3-1,1 2,1-1,-1 1,-2 0,0 0,-2 1,-1 4,-2-3,1-2,-3 2,1-1,-2 0,3-2,-6 2,3-2,1 0,1 0,1 0,0-2,1-3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778 1814,'-14'7,"11"-5,1 1,0 0,1 1,-4 4,3-4,-2 4,-2 0,5-5,-2 3,3-3,1-8,3-6,0 3,-2 5,-1 0,1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3086 1696,'36'-2,"-22"1,-10 1,3-1,-4 1,0-1,2 1,-1-1,0 1,-1-1,0 2,0-1,2 0,-1 0,0 1,1 0,-12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3161 1644,'60'22,"-60"-19,0 1,-2 5,-1-4,-1-2,0 1,-2-1,3-1,0 0,-12 2,8-2,2-2,2 0,-3-5,3 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1622,'-46'-10,"43"11,2 2,0 2,-1 4,2-6,0 6,1-5,1 0,1-2,0-2,0 0,1 0,6-2,-6 1,-1 0,0-1,0 0,2-2,0-2,-2 0,0 0,-1 0,-1 2,-1 8,-1 1,-1 0,1 0,0-1,0 0,1-1,-1 1,0 0,1 1,0-2,0 1,1-1,2-2,0-6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3311 1584,'2'15,"-1"-12,-2 0,1 2,0-1,-1 0,1 8,-1-7,0-1,1 1,0-2,-2 21,2-16,0-5,0 1,-1-1,1 0,0 0,0 0,-1 2,0-2,0 1,0 1,0-1,1-1,-2 6,2-6,-1 0,0 1,0-1,-7-19,4 6,3 4,-1 2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3407 1649,'-16'-1,"11"2,2-1,-2 2,-2 2,3-1,3 0,-2 1,2 0,0-1,-1 1,1-1,0 2,0-2,0 0,-1 2,2-1,1-1,2-1,1 0,11 1,-4-4,-5 1,0 0,-3 0,4-1,-4 1,0 0,1 0,0 0,-1-1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3382 1674,'49'-7,"-45"10,-1 1,-1 0,-2-1,1 0,-1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3491 1584,'-15'25,"13"-19,-6 13,3-7,2-6,0 0,1 3,-1 0,1-2,1-2,-3 5,3-6,-1 1,1-2,0 0,6-15,-4 7,1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1584,'6'33,"-5"-26,0-1,0 0,-1 0,1-1,0 1,0-1,-1 2,1-2,0 0,-1-1,0 1,1 0,0 0,0-2,-3 0,-4-2,-4-6,5 2,3 0,0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1650,'69'1,"-79"1,-2-3,20 2,-16-2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55:29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881 497,'-18'-23,"14"22,-2 0,3 0,0 1,0 0,-1 1,1-1,-1 3,1 2,0 4,1-6,-1 4,1-4,-1 3,0 0,3-3,-1 2,0 1,1-3,0 0,0 0,0 0,1 0,-2 0,1 2,2-1,3 2,-2-3,0-2,0 0,1 1,-1-1,1-1,2 2,-3-1,2 1,-1 0,2-1,1 2,-3-1,0-1,-1 1,0 1,1-1,1 2,-2-3,0 0,2 1,-2-2,2 2,1-1,2 1,-1-1,-4 0,1 0,4 1,-5-1,1 0,3 0,-2 0,-2-1,0 0,0 1,3-1,-3 0,3 1,-2-1,0 1,0-1,1 1,3-1,-1 0,-4 0,4 0,-1 0,0-1,-1 1,0 0,-1-1,1 2,-1-1,1 0,0 0,-1 0,-1 0,0-1,9-1,-9 1,1-1,-1 1,1-2,0 1,0-1,0 1,-1 0,4-3,-3 3,2-2,-4 1,2 0,-1 0,0 0,-1 0,-1 0,-1 0,0-1,0 1,0-1,0-4,0 4,-1-6,0 7,-1-4,1 4,-1 0,0 0,-2-2,0 2,-10-6,10 6,1 0,-1 1,2-1,0 0,-7-5,6 6,-2-2,2 3,-13-5,7 4,-1 0,-1 1,4 1,0-1,-1 1,0 0,-6-1,8 0,0 1,0 1,-2-1,1 0,-3 1,2 0,-5 3,-12 3,18-5,0 1,1 3,0-2,1-1,-8 8,7-10,-1 0,0-1,2-1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761 1827,'31'12,"-27"-8,-2-1,2 1,1 0,-1-2,2 1,-2-3,-2-10,-3 5,1-1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2045 173,'-7'25,"6"-21,0 0,0 2,1-1,-3 6,3-8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2356 607,'3'13,"-2"-7,0-3,1 1,5 3,-5-3,6 4,-5-6,0 0,4-1,-3-1,0-2,3-3,-3 0,0-1,3-1,-2 3,0 0,1-1,-3 1,2-8,-5 7,0 2,-1 0,0-1,-1 0,0 1,-3 0,1 2,0 0,0 0,0 0,0 1,-5 0,0 2,0 1,3-1,-4 4,0 0,7-3,0 0,-4 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58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576,'-20'3,"18"0,0 1,1-1,-1 0,0 1,-2 3,1-4,0 0,0-1,0 1,0 0,1 0,2 0,0 0,1 1,1-1,1 1,0 0,2 2,-1-1,0 0,-1-1,2-1,-1 0,0-1,2 2,-3-2,0-2,0 1,0 0,2 0,-2-1,1 2,0-1,-1-1,1 0,0-1,-1-2,0 1,1 1,-1-1,0 0,2-3,-2 2,2-14,-4 12,0 2,0 0,0-3,-1 0,0 3,-1 0,-2-1,-3-4,2 5,1-1,1 1,-3 0,1 0,1 2,-4 2,1 2,2-1,-4 3,0-1,1-2,4-2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1722 1057,'-9'15,"8"-10,1 0,-1 0,0 0,1-1,-1 6,0 3,1 3,-1-2,0-2,1 2,0-7,0 8,-1-9,1 4,0-5,0 1,1 1,-1 1,-1 5,1-2,0 6,0-9,0 0,-1 15,0-19,1 0,-1 2,1-1,-1 1,0 0,1 0,0-1,-1-1,-1 8,0 1,1-2,0 0,0-2,0-1,1-4,-1 0,1 0,0 8,0-1,1-6,-1 1,0 0,1-1,0 1,-1-1,1-2,-1 0,0 2,0-2,0 0,0 3,0-2,0-1,0 0,2 0,-2 0,-1 1,1 1,-1-2,1 2,-1 0,1-2,0 3,0-2,-1-1,1 0,-1 0,1 0,0 0,-1 0,1 0,0 0,0 0,0 1,0 1,2 6,-2-6,0-1,1 0,0 3,0-4,1 1,1-2,0-1,0-1,0 1,0 0,1 1,-1 0,0-2,0 1,1 0,1 0,-2 0,0-1,0 1,0 0,2 0,-2 0,0-1,3 3,-3-2,0 0,0 0,0 1,1-1,-1 0,1 0,3 2,-4-3,0 1,1 1,0-2,0 2,-1-1,-8-5,0-3,0 1,-2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1708 1032,'79'3,"-75"-3,4-1,-5 0,1 1,3 1,-4 0,0 1,7 3,-7-3,0 0,-1 1,2 2,-1 0,-2-2,0 0,-1 2,1 0,-1 1,0-1,0 0,-1 1,1-2,-1 0,1 0,-1 6,1-5,0 2,-1 1,1-2,0-1,0 2,0 8,0-7,-1 19,1-1,-1-16,1-2,-2 17,1-16,0 11,0-13,1 6,-1 10,1-8,1-2,-1 3,1-7,-1-1,0 8,1 7,-1-13,0 5,1 0,0-7,-1 1,1 0,-1 0,2 5,-2-8,1 0,-1 1,1 13,-1-12,1 3,-1-7,1 4,0 1,-1-4,-1 4,1-6,-1 3,1-3,-3 3,1-2,1-1,-1 0,1 0,0 1,0 0,1 3,-1 1,0-2,0-1,-1-2,-1-5,-2-5,-1-10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1743 1114,'-1'27,"0"-22,2-2,-1 1,1 0,0 0,0-1,2 4,2-7,-3-3,4-6,-4 4,0-2,-1-2,0-4,-1 9,-1-4,1 4,-2-1,0 2,-1 3,-2 5,1 0,2-1,0 0,-1 0,0 2,1-1,-2-1,-4 3,5-5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1753 1248,'-5'62,"5"-65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1740 1380,'24'1,"-21"1,0 1,-4 1,-2 6,0-2,-1-1,-2-1,2-2,0 0,2-1,0 0,2 0,3-3,0 1,1-1,-1 0,0-1,1 0,0 1,0 0,-1 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1742 1497,'18'34,"-20"-31,-2 0,2 1,-1-2,1 1,1 0,-1 0,1 1,0 0,2-1,0 0,1 0,1-1,0-1,0-1,1 0,-1 1,1 1,-3 1,-2 3,-3 6,1-4,-2 0,-1 5,4-9,-2-1,-1-3,1-3,-4-10,3 0,3 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1873 1166,'14'-5,"-11"4,0 0,0 1,0-1,0 1,0-1,0 1,1 0,1-1,-2 1,0-1,0 0,1 1,-1-1,4 0,-4 1,2 0,-1-2,0 2,-1-1,0 1,0-1,0 0,0 0,0 0,0 0,0-2,-1 0,0 0,0-5,-1 5,0 0,1-3,1 2,-1 0,-1 1,2 0,-1-1,0 0,1-2,-1 3,-2-1,2 0,-1 1,-1-1,1 0,-1 1,1 0,0-1,-1 1,0 0,1 0,-2-6,1 5,0 1,0-2,0 2,0 0,-1 0,1 0,0 0,-1 0,1 0,0 0,-1-1,1 0,-1 1,1 0,-1 0,-1-1,1 1,-1-2,0 2,0-2,-1 3,0-2,0 2,-1 0,0 1,0 0,0 0,1 1,-2 0,1 0,1 0,-2 0,2 0,0 0,0 1,-4-1,-2 2,5 0,0 1,0 1,1 1,0-1,0-2,1 2,-3 3,3-4,-2 1,0 0,0 0,1-3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1819,'-3'80,"3"-76,0-1,0 1,0 0,0 1,0-2,0 0,2-7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1902 942,'-29'66,"28"-63,0 1,1-1,5-6,-1 1,7-3,-5 3,0 0,-3 2,0-1,3 0,-3 0,-7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1975 863,'-22'-12,"19"13,0 1,-1 3,0 0,3-1,-2 1,1 1,1-1,1-1,0-1,1 0,2 0,1-2,0 0,-1-2,2 0,-3-2,3 0,-3 0,1-2,-1 2,2-4,-3 1,0 3,1-1,-2 1,0 7,0 9,0-8,0 5,1-6,-1 5,1-5,0 1,-1-2,0 1,0-1,-8-13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1705 901,'-8'16,"6"-9,1-1,0 0,0-1,-1 0,1 1,0 2,0-2,0 1,0 0,0-2,0-2,0 1,1-1,-1 0,-1 1,0 0,-1-2,2-6,-1 1,2-1,-3-15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1702 895,'23'56,"-22"-52,0 0,-1 1,0 0,0 0,1-2,-1 1,0-1,0 1,-3-3,-2-2,2-1,0 0,0-1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1691 949,'2'0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1700 948,'13'-6,"-6"4,-4 1,0 0,0 1,0 0,-2 3,-6-2,0-1,1-1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2330 1253,'-2'31,"2"-24,1 8,-1-8,1-1,-1 1,0 2,1 0,-1 0,0-1,0 0,0 0,0 0,0 2,0 0,0-2,0-2,-1 0,1-2,0 0,-1 1,0-1,-1-1,0-8,1 2,1-1,0 0,0 1,-1-1,1 1,-1-1,0-1,1-1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2314 1258,'56'-19,"-52"18,1 1,0-1,2-1,-3 2,-1-1,0 0,0 1,3-1,-2 1,1 0,-2 0,0 0,0 1,0-1,0 0,3 2,-2 0,0-1,-1 0,-2 2,1 6,-1-1,-1-5,0 1,0 1,1 9,-1 12,0-11,1 3,-1-10,0-2,0 5,1-6,-1 3,0-5,-1 0,1 5,0-3,0 3,0-4,0 0,1 2,-1-1,-1-2,1 0,0 0,0 0,-2 1,-2-4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2339 1437,'71'0,"-68"-1,0 0,4 0,-4 1,0 0,0 0,-2 3,-2 0,0 2,-1 0,-1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1527,'17'75,"-16"-62,0-8,0-2,-1 0,0 1,-1-7,0-4,-1 1,1 1,0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851 1854,'47'-4,"-44"3,0 0,0-1,-6 3,-4-1,2-3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2364 1530,'59'-8,"-58"12,-8 4,3-4,2-1,-2 1,2-1,0 0,1 0,1 0,4 0,0-2,-1-1,0 1,0 0,3 0,-2 0,6 2,-7-2,0 0,2 2,-2 0,0 0,-3 0,-1 2,-7 6,5-8,0 0,0 0,0 0,0 2,-1-1,1-1,-5 3,3-9,-5-20,7 18,1-1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2382 1307,'-16'4,"14"-1,0 1,-1 0,2-1,0 0,2 0,2-2,2 1,0-1,-2-2,4 1,-4 0,3 0,-1-1,-1 0,0 1,-1 0,0 1,-4-4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1277,'1'66,"-1"-59,0 7,0-8,0-1,0 1,0-2,-1-1,-4-6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1282,'-14'2,"10"2,1 0,1 0,-1 0,1-1,1 0,-2 2,2-2,-1 1,-1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1038,'-11'24,"10"-20,1 1,0-1,0 0,0-1,1 0,1 1,0-1,0 1,2 1,-2-2,2 0,0-1,-1 0,1-1,-1-1,4-1,-4 0,9-1,-6-1,-1 0,1 0,-2 0,0-1,-2 0,-1 1,-1 0,1-4,-1 3,1 1,-1 0,0 0,-1-4,0 4,-1-2,1 2,0 0,0 0,-1-1,0 0,-1-6,-1 2,1 4,-2 1,2 2,-5 0,4 1,1 1,-4 1,-2 4,2 7,5-8,0 5,-2-2,3-5,1 0,-1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3053 1058,'100'6,"-100"-9,-2 0,-2 2,0 1,0-1,0 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1029,'37'16,"-33"-14,0-1,-1 0,-2 2,-1 0,-2 0,-1 1,0 1,0 0,1-1,0 1,0-1,1-1,-2 0,1 0,-1-1,0 1,0-1,0 0,-1 2,1-3,0 2,0-3,2-4,1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901,'-8'86,"7"-82,1 0,-1-1,4-7,0-7,0 5,-2 3,2 3,0 0,0 3,1 0,-1-1,0 1,-5 0,0 0,-5 3,2-2,2 0,-2 0,0 0,2-2,-1-3,0-6,3 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1020,'13'-1,"-10"1,0 1,4 4,-3 0,1-1,-2-1,0-1,-2 2,-2-1,-2 2,-2-1,2-2,1 1,-3 1,2-2,-2 2,-1 2,3-3,0-1,-2 3,3-2,1 0,4-1,1 0,10 4,-2-1,-9-4,1 1,-1-2,7-1,-8-3,-2 1,-1-1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998,'-18'2,"15"-1,0 0,-1 0,0 0,0 0,1 0,-1 1,-3 3,3 1,1 2,2-4,0 0,-3 5,3-5,0-1,0 0,0 0,1 0,1 0,-1 3,6 4,-3-7,0-1,0-2,0 1,1-1,5-1,2 0,-8 0,2 0,-2 0,0 0,2 0,-1-1,0 1,-3-4,-3 0,-1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404,'51'-8,"-46"9,-1-2,-1 2,2-1,-9 3,0-1,0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885 1829,'4'15,"-4"-11,0 0,-2 0,0 2,-1 0,1-3,1 1,6-6,1-4,-2 3,1-1,-2 2,2-1,-1 1,-1 1,-4 4,-2-1,0 0,0 1,0 0,0 0,-4 7,-1 8,3-10,1-3,2-2,5-3,2-1,5-3,-6 3,6-8,-8 6,1 0,1-4,4 0,-5 8,1 11,-1-2,-2-6,-1-1,1 0,0-9,-1-3,0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3409 1041,'54'3,"-51"-5,0 0,1-6,-3 5,0-1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937,'-11'37,"10"-32,0-1,0 0,-1 0,0 0,1 0,0 0,-1 1,0 8,0-5,1-1,0-1,-1-1,2-1,-1 1,-1 0,2 1,-2 6,1-6,1-2,-1 1,0-2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947,'1'14,"-1"-8,1 1,-1-1,0-1,1 1,-1-2,2 5,-1-4,1 13,-1-12,0 1,-1-4,1 0,-1 0,0 1,2 0,-1-1,0 0,-1 1,1 0,-2 0,-3-7,0 0,-4-2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1025,'32'4,"-38"-7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2995 1196,'0'15,"-5"42,4-53,1-1,-1 0,1 0,0 2,0-2,0 0,1-7,1-3,1 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1231,'14'6,"-11"-5,3 0,-3 0,0 0,0-1,0 1,1 0,5 1,-6-1,3 0,-3 0,0-1,-2-3,-2 0,-1-1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3091 1211,'28'6,"-25"-5,0-1,1 1,0 1,-5 1,-1 0,0 0,-1 1,0 1,0 0,1-1,0-1,-1 1,0-2,-1 2,1 0,0 0,0-1,0-1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1121,'1'54,"-2"-47,1-4,0 0,-2-8,2 1,0-1,2 2,-1 0,2 2,1 1,0 1,-1 0,0 1,1-1,-1 1,-3 1,-3 3,-3 4,3-5,0-3,-1 1,1-3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3169 1194,'37'4,"-33"-2,-1 0,-3 2,-4-1,1-1,-2 1,2-1,0-1,0 1,1 1,7 0,-2-2,4 2,-3-2,0 0,-1 0,0 0,1 2,-3 1,-1-1,-2 6,1-6,-2 0,0 1,-1 0,0-2,0 1,-1-3,2 0,-4-4,4 2,-2-6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1203,'-14'2,"11"-2,0 1,0-1,-1 1,-1 1,1-1,1 1,0 0,0 0,0 0,-3 3,4-2,-2 3,3-3,-5 9,4-7,1-1,1 0,1-1,2 0,0-1,2 0,2 0,1-2,-4 0,2 0,-1 0,-2-1,0 1,0 0,6-2,-2 1,-2-1,-3-1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 1362,'-9'15,"7"-12,-1 4,2 0,0 2,3 4,0-8,0-1,0-1,-1 0,4 1,-2-2,0 0,0 0,0-2,0 0,0-2,1 0,0-1,1-3,0 1,0-1,1-7,-2 4,-3 6,0-2,1 1,0-2,-2-2,0 1,-1-7,0 9,-5-9,-1 11,-6 3,4 4,1 3,3 1,-3 5,-3-4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3265 1228,'30'0,"-27"-1,0 1,0 0,0-1,0 2,1-2,0 2,2 0,-3 0,3 1,-3-1,0 0,0-2,3-3,-3 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3426 1161,'-11'14,"7"-6,0-1,1 1,-4 5,5-7,0 0,0 1,0 0,1 0,-1-1,1 0,-1 3,0 0,0-6,1 1,1-1,-1 0,1 1,-1 3,3-16,-2 4,0 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1154,'6'23,"-6"-17,1 2,0-1,0 4,1-4,-1 0,1 1,0-1,1 13,-2-16,0-1,0 0,0 0,1 1,-1-1,-1 0,-6-12,3 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3394 1239,'45'-9,"-43"3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3453 669,'-22'19,"20"-14,1 1,0 1,0-2,-1 1,1 0,-1 0,0 0,0 2,1 2,-1-2,0-2,0-1,0 0,1-1,0-1,0 0,0 1,3-8,3-4,-2 0,-1 0,0-2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3452 665,'7'73,"-6"-70,-1 0,0 0,-5 3,2-6,1-3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3425 726,'60'-8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3501 731,'28'-8,"-31"7,-3 1,2 0,1 0,0 0,0 1,0-1,0 2,0-1,0 1,0 1,1 0,0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3547 724,'2'0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721,'22'22,"-23"-19,-1 1,-1 0,1-1,-3 0,2 0,-1-1,0 0,4 1,6-2,-2-1,5 1,-3-1,-3-1,-4-4,-2 0,0 0,1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 1305,'-11'33,"10"-29,-1 2,1 0,-1-2,1 0,0 0,0 0,0-1,-3 5,3-3,0-2,1 1,0 0,-1 1,1 1,0-1,0 2,0-3,0-1,0 0,1 0,0 0,0 4,-1-3,1 0,0 0,0-1,-1 1,2-1,-1 0,1 1,1 2,0-2,3 2,-2-2,6 5,-7-8,2 3,3 0,0-1,-2-3,0-2,-3 1,7-6,-2 4,-5 1,0 1,0-2,1 1,2-1,-3 2,5-6,0 0,0-2,-5 5,0 0,-1-1,1 1,-1 0,2-2,0-4,-1-2,0-4,-2 4,1 3,-1-2,-1 4,0 4,-1-4,-1 0,-1-4,0 5,-4-3,4 6,-5-11,2 2,-4-5,3 12,-1 2,-4 6,-9 10,6 3,6-7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714,'-19'16,"16"-14,0 3,0 1,1-3,-2 11,4-9,0-1,2-1,2 0,1-1,-2-2,2-1,-1 0,-1-1,0 0,0-1,2-3,-2 2,4-11,-5 10,0 1,0 0,-2 1,0 0,-6-6,-4 6,4 4,-3 2,0 4,5-4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3550 694,'-2'23,"2"-20,-1 2,0 0,0 0,-3 17,2-10,1-7,0 3,0-4,0-1,0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3601 705,'10'41,"-12"-36,1-2,1 0,0 0,1 0,2-1,0 0,0-2,0 1,2 0,-2 0,0 0,2 1,-1 0,-1 1,0 1,-3-1,-1 0,-1 1,0-1,-1-1,-2 2,1 0,-24 5,22-10,-14-9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1407,'16'-3,"-12"3,0 2,-1-1,0 0,1 1,0-1,0 0,0 0,-1 0,-2 2,-2 1,0-1,-6 7,4-8,-2 5,-5 6,4-4,3-6,-1 2,0-1,0-1,0 0,9-4,-2 1,0-1,0 2,0-1,0-1,0 1,6 1,-3-1,-2 0,-1 1,1-1,1 2,-2-2,3 2,-1 0,-2-1,-6-3,-1 0,-1-1,2 1,0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1426,'104'0,"-108"2,1-2,-1 0,0-3,1-1,2 1,1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1382,'25'9,"-21"-6,-1-1,1 3,-1-2,1 1,0-2,-1 0,1-1,0 0,-4 2,-4 0,0 0,0-1,0 1,1 0,0-1,0 1,-1-1,1 1,0 1,0 0,0 0,0 1,1-1,-4 2,2-5,0-14,4 9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3136 1324,'4'21,"-5"-15,1-1,-1 1,1-1,-1-1,1 0,-1 0,0 0,0-1,0 0,0 0,0-8,2 2,0-1,0 1,3-5,-2 5,2-1,1-2,-2 2,1 7,0 3,0 0,-2-2,0 1,-3-2,-2-1,-1 0,0-1,1 1,-1-1,0 0,-3 2,0 0,-1-1,4-2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1379,'13'-4,"-10"4,0 1,0 1,-1 1,0 0,-1 0,0 4,-1-2,0 0,0 0,0-2,0 0,-1 0,1 0,-2 1,-1-2,-1 1,-1 1,-2-1,2 0,2-1,0-1,-8 8,8-5,1-1,-2-2,1 3,7-3,0 0,0-1,-1 1,1 0,-1 0,1-1,0 0,3 0,-4 0,0 0,0 0,1 1,-1-1,0 1,-7-13,2 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3406 1386,'-19'6,"16"-4,-1 0,0 0,2 1,-1 0,-3 2,1 1,0-1,4-2,-6 6,5-4,2-1,0 0,2-1,0 2,1-2,0-1,1 0,-1-1,1 1,0-2,0 1,-1-1,1 0,-1-1,0 0,0 1,0-2,-2-1,0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3365 1418,'26'2,"-23"-1,1-1,1 1,-1-1,0 1,-1 0,-11 0,-1-1,-2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 1366,'14'2,"-5"-1,-6-1,1 0,-1 0,1 0,0 0,0 1,-1-1,2 0,-2 1,1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3489 1343,'-4'15,"2"-9,0 0,0-1,0 1,0 1,-1 3,0 0,0-2,0-1,0 0,-1 2,1 0,0 0,-1 6,1-6,0-2,1-2,2-2,-1 0,2-8,-1-1,1 1,0 0,0 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3484 1362,'9'57,"-9"-53,0 0,1-1,-1 0,0 0,0 0,1 0,-1 1,0-1,0 2,0-1,0-1,0 1,0 0,-2 5,1-5,-1-1,-1-1,0-3,0-2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3448 1434,'20'2,"-15"-1,-2 0,1 1,-1-1,0-1,0 0,0-1,1-3,-4 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892 139,'32'14,"-29"-13,0 1,1 1,-1 0,1 0,0-1,-1-1,0 1,1-1,0 0,4 0,-5 0,0-1,0 0,0 1,0 0,1-1,0 1,2-1,1 0,-2-1,0-1,-2 2,0-1,7-1,-2 0,-3 2,-1 0,-1 0,0-1,2 1,-1-1,6 1,-7-1,0 1,1 0,-1-1,0 0,0 1,1-1,0 1,1 0,-1 1,-1 0,3-1,0 1,-3-1,0 0,0 1,4 0,-2-2,-1 1,-1 0,1 0,-1 0,0 0,0-1,1 1,0 0,2 3,-3-2,0 0,0 0,0 2,0-1,0-2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948 175,'46'14,"-43"-14,1 1,0-1,0 1,0-2,-1 1,2 1,-2-2,0 1,0 0,0 0,0 0,1 1,0-2,-1 3,0-2,0 2,0-2,0 2,0-2,5 0,-5 0,4 0,-1-1,-1 1,-1-1,1 1,-2 0,5 0,-4-1,1 1,-2-1,1 0,0 0,4-1,1 0,-6 1,4-3,-4 2,0 2,0-1,1 2,1 1,0-2,-1 1,0 0,1 0,-1-1,-1 2,0-1,1-1,-1 1,1 0,0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1571,'15'2,"-11"-2,0 0,-1 0,0 1,0-1,1 1,-1 0,0-1,0 2,1 0,1 1,-3 1,-2-1,-2 0,-2 2,-1-2,1 0,-4 2,5-3,-1 0,-8 3,8-2,-2 1,2 0,12-3,-4-1,3-1,-4 1,1 0,-1 1,0-1,1 0,5 6,-9 0,-1-2,0-1,-1 0,-6 8,5-8,-4 5,3-5,0 0,0-1,1 0,-3 0,-2-3,3-7,3 3,-3-6,2 7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3080 1647,'22'-3,"-18"3,-1 0,2-1,-2 1,1 0,0 0,1 0,0 0,0 0,-1 0,1 0,-2 0,0 0,3 0,-3 0,0 0,5 2,-4-1,1 0,-1 0,2 1,-3-1,-9-2,1-1,0 0,2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1608,'70'43,"-67"-41,-5 1,-2 1,-1 1,2-3,0 0,0 0,0 1,-2 0,-4 2,3-4,3 0,0-1,0-2,-4-2,4-1,1 1,0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3148 1542,'-11'62,"9"-55,1-1,-2 7,3-9,-1-1,-1 2,1-2,0-7,1 1,1 0,0-3,1 1,0 0,-1 0,2-3,0 4,1 1,0 0,2 2,-1 2,-3 2,2-1,-1 1,0 1,0 0,-1 0,-5 3,0-1,0-4,-1 2,-1 0,0-1,2-2,0-1,-1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1634,'-14'17,"12"-13,1-1,0 1,0 1,0-2,0 0,0 0,0 1,-2-2,2 2,-2-1,-1-2,-1 1,2 0,7-2,-1 0,1 0,1-1,-1 0,0 0,0 1,0 0,-1-1,0 1,1 0,0-1,0 1,0-1,1 2,-1-1,0-1,-1 1,0 0,1 0,-1 1,0 0,0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 1329,'26'13,"-21"-11,-2 0,0-1,-1 2,1-1,-2 3,-2-1,-2-1,-4 2,0 1,-2 3,1 1,1 1,3-4,0-1,-1-5,2-1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1632,'-10'64,"9"-60,0 0,1-1,-1 0,0 4,0-4,1 0,0-7,0-1,-1-11,1 10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3451 1639,'-17'6,"13"-5,-1 2,0 0,1 1,1-2,1 2,-4 5,1 1,3-5,-3 9,4-10,1 0,1 0,1 0,1-2,2 0,2-1,-1-1,-1 0,1-1,-2-1,1 1,-1-1,-1 1,1 0,0 1,0-1,-1-1,-6 0,0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3416 1683,'34'1,"-31"-1,2 0,-2 0,0-1,0 2,0-1,1 1,-3 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3512 1602,'2'27,"-2"-23,0 0,-1 8,1-6,-1 1,0 2,1 0,0-2,-1-1,0 1,0-2,1-1,0 1,-1 1,1-1,-1 4,1-2,0-3,-1-1,2-24,-1 13,-1 1,0-3,1 5,0 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3510 1610,'59'9,"-55"-7,-1 1,0-2,0 1,3 2,-4-1,-1 0,-2 1,-4 1,2-2,-12 5,3-1,8-4,-4 2,4-2,0-2,1 1,8 2,-1-2,0 0,0-1,-1-1,0 1,2 0,-1-1,0 0,0 1,3 1,-4-2,2 2,-1 1,-2 0,-3 2,-5 5,3-5,-1 0,-2 1,-4 3,-1-2,-10 0,11-5,1-2,-7-2,-5-5,11 1,0-3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2901 1520,'37'1,"-33"-2,-1 1,1 0,0 0,-1 0,6 0,-3 1,-1-2,1 1,-2 0,1 0,-1 0,0 0,0 0,0 1,0-1,0 1,1-1,0 1,4-1,1 1,2 1,-7-2,-1 1,1-1,2 1,11-1,-13 0,0 0,4 0,1 1,8-1,-13 0,3 0,-4 0,0 0,4 0,2 0,-5 0,1 0,5 1,-7-1,0 0,0 0,0 0,-1 0,6 0,-4 0,1 0,-1 0,0 0,0 0,-2 0,1 0,0 1,0-1,7 2,-1-1,1 0,-6-1,-1 0,0 0,0 1,5-2,-5 1,2 1,6-2,-6 1,5 0,5-1,-8 1,-3 1,0-1,-1 0,1 0,0 1,-1 0,-1-1,1 0,-1 1,1 0,2 0,0 0,5 0,-5 0,0 0,-1 0,0-1,2 2,-2-2,0 1,0 0,1-1,1 1,0-1,-3 0,-1 1,0-1,16 1,-16 0,0-1,0 0,1-1,0 2,-1-1,0 0,1 0,-1 1,2 0,-1 0,0 1,-1-2,0 1,1 1,-1-1,0-1,1 0,-1 0,0 0,-6-3,-1 1,-7-4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2897 956,'-4'17,"3"-10,1-1,-1 1,1 0,0 2,0 13,-1-11,1-1,-1 3,1 0,0-1,0 1,-1 1,0 1,1-3,0 0,0 0,-1 1,1-1,0-3,0-1,1 0,-1 2,0-1,2 18,-2-8,1 10,-1-21,0 0,0 0,0 0,0 9,1-7,-1 2,1 0,0-5,0-1,0-1,1 2,0-4,0 1,1 1,0-2,1 0,1 0,-1-1,-1 0,1 2,-1-1,0 2,-1 0,-1-1,1-1,0 1,-1 1,1-2,0 0,1-2,0 1,0-1,5 4,-3-2,-2-1,2 2,-2-2,5 3,-1-1,-4-3,3 1,-2 0,-1 0,0 0,0 0,0 0,0-2,0 0,0-1,2-4,-2-8,-2 7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2924 938,'50'-8,"-46"8,0 1,2-1,-1 0,-1 0,-1 0,1 1,-1 0,0 1,-1 1,1 0,-1 1,0-1,0 1,0 0,-1-1,2 4,-2-3,1 1,-2-2,1 2,0 0,-1-2,0 1,1 2,1-1,-1-1,0-1,-1 1,0 0,-1 0,0-1,1 1,-1 0,0-1,1 0,-1 3,0 0,0-2,0-1,1 2,0-2,-1 4,1 0,-1-2,1-2,0 1,-1 0,1-1,0 1,-1 0,1-1,0 1,0-1,1 0,1 2,-1 0,0-2,-1 0,1 1,-2 2,1-1,0-2,0 1,1-1,1 1,0 0,-1 0,-1-1,1 2,0 0,-1 3,2-1,-2-4,2 2,-2-2,1 1,0-1,-1 0,2 6,-2-4,0 0,0-1,1 0,-1 0,0-1,2 1,-2-1,1 0,1 1,-1-1,0 0,0 0,0 2,0-2,-1 1,1 3,-1-4,0 2,1-2,-1 0,1 1,0 0,0-1,0 0,0 0,-1 0,1 0,0 0,0 1,0 5,0-4,0-2,0 0,0 1,1-1,0 4,1-2,-1-1,0-1,0 0,-1 0,0 1,-1 1,0-2,0 1,-2 1,1-1,1-1,-1 0,1 1,0-1,0 1,0 3,0-3,0 4,0-3,1-2,0 0,1 0,0 0,-1 0,0 0,0 0,-1 2,-1 0,1-2,0 4,0-4,0 0,0 0,-1 0,-3 0,0 0,1-2,-2 2,2-2,-2 1,-6 1,9-6,-1-4,-12-21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2956 1572,'-21'78,"20"-75,1 0,-2 1,2-1,-1 2,1-1,-1-1,1 0,0 2,0-2,1 3,-1-2,1-1,0 0,-1 1,1-1,0 1,0-1,0 0,0 1,1 1,-2-2,2 1,-1-1,2 1,1-1,-1-2,0 0,1 0,2-1,1 0,-1 0,1-1,-3 0,0 0,-1-1,0 1,1-2,2-1,-4 1,2 0,2-2,2 0,-2 0,-3 3,0 0,1-2,0 1,0-1,-1 1,0-1,0 1,-2 0,2-2,-1 0,-1 1,0 1,2-1,-2 1,2 0,-1 0,0-1,2-3,-3 4,-1 0,1-1,-1 0,1 0,-1 0,-1 0,1-6,0 7,0-1,0 1,0 0,0 0,0 0,0-1,0-3,0 3,0 1,-1-7,0 5,0 2,-2-1,0 0,-1 1,0 0,1 1,-3-2,1 3,2 0,-1 1,0 0,-1 0,-1 2,-1 1,1 0,1 0,0 0,0 1,0 0,1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1100 914,'29'-2,"-24"2,-1 0,-1 0,0 1,3 1,-2 0,-1-1,0 0,0-1,0 1,0 0,0-2,1 1,0 1,0-1,2-1,-2 0,0 1,0-1,0 0,5-2,-3 2,0 1,-1-1,5 1,-3 0,0 0,-2 0,3 1,-3 0,-1 0,1 1,2 1,3 0,-7-3,3 1,-2 0,0-1,0 0,1 0,-1-1,0 1,1 1,4-1,-6 0,0 0,0 0,5 0,-2-1,-2 1,0-1,0 1,0-1,-1 1,0 1,0-1,0 1,0 0,-19-1,9-5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405 1389,'25'-5,"-22"4,2-1,0 1,0 0,0 0,2 0,0 1,-2-1,-2 1,0-1,0 1,0 0,1 0,-1 0,4-1,-4 1,3-1,0 0,5-1,-8 2,5-1,6 1,-11 0,0 0,0 0,0 0,5 1,-5-1,0 0,0 0,2 0,8-1,-10 1,0 0,3 0,1-2,0 1,-1 1,-1 0,2 0,0 0,3 0,-2 0,2-2,-6 3,2-1,-2-1,0 2,-8-2,-3-1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223 880,'-18'4,"15"0,1-1,-1 0,2 1,-1 0,-2 3,-1 2,2-3,1 2,1-3,1 1,1 0,0 0,0 0,-1 1,-1-4,1 4,0-4,0 0,0 0,0 0,1 0,0 1,0 0,0-1,1 0,-1 0,2 1,-1 0,1 0,1 3,-2-4,1 0,-1 1,2-2,-1 0,0-1,0-1,2 1,-1 0,-1 0,0-1,0 1,1 0,0-1,-1 0,0 0,0-1,0 1,0 0,2 0,-2-1,2 0,-2-2,0 1,0 1,-1-2,0 0,0 0,0-1,-1 1,0 0,0 0,1-2,-1 0,0 1,0 1,0 0,0-4,1 3,-1-1,1 1,-1 1,-1-1,1 1,1 0,-1-1,-1 1,0 0,0 0,-1 0,1 0,-1 0,0 0,0 0,-1-1,1 1,-1-3,1 3,0 0,0 0,0-1,0 0,0 1,-1 0,0 0,-6-1,5 2,-1 1,0 0,-1 0,-1 1,-1-1,4 0,0 0,0 1,0 0,0 0,0 0,0 0,-1 2,-6 5,7-5,0 1,0 0,1 0,0 0,-1-1,0-3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1012,'51'6,"-47"-6,2-2,-2 2,-1 0,1-1,0 1,0 0,-1-1,0 1,2 0,0 0,0 0,-1 0,3 0,-2 0,-1 0,0 1,1-1,-2 1,1-1,0 0,-1 0,-4 3,-3 1,-3-1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596 894,'-10'14,"8"-10,0 0,1 0,0-1,-1 1,-1 0,1 0,0-1,2 0,-1 0,0 0,0 0,2 2,1-10,-1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602 913,'25'6,"-28"-4,0 0,0 1,0 0,-1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587 946,'12'-4,"-8"4,0 0,-1 0,1 1,0 0,-1 0,1 1,-3 1,-4 2,0 0,1-1,0 1,0-1,1-1,-3 2,1-2,-1 0,1 0,-1-1,1-1,0-2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609 947,'-30'56,"28"-53,2-8,1 1,1 1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680 901,'-7'48,"6"-45,0-7,1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675 899,'-11'24,"9"-21,2 1,3-2,2-2,-2-1,1 1,-1-1,0 0,-6 4,-4 3,1-1,1-1,2-1,-2 1,2-1,-1 3,1 0,1-3,1 1,-1 0,1 0,1-1,3-2,0-1,2-3,0 0,7-9,-7 6,-2 3,1-3,0 3,1 1,0 0,-2 2,0 1,0 0,-1 2,-1 2,-2 1,1-1,-2 0,0 0,1-2,0 0,0-8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740 927,'-11'18,"9"-15,1 0,-1 0,1 2,0 0,0 3,1-4,0 0,1-1,0 0,1 0,2-2,-1-1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751 925,'14'4,"-11"-4,0-1,0 1,0 2,-1 1,-4 0,-1 0,0-1,0 0,10 0,-3-1,-1 0,0 1,0-1,-1 2,-2 0,-3 4,1-3,0-1,0 0,-1-1,0-1,0-3,0-2,0-2,1 2,0-1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690 1323,'20'10,"-16"-9,-1-1,3 2,2 0,4 0,-4 0,0-1,-4 0,-5 4,-19 17,8-10,7-7,0 1,2-2,0 0,-1-1,-2 0,0-3,0-6,4 2,-1-4,1 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802 901,'29'12,"-29"-9,-1 1,0-1,-1 0,2 0,-1 0,1 0,0 0,1 1,2-1,0-2,2 0,-1 0,0 0,-7 4,0-2,-2 1,2 0,-1 3,3-3,1-1,2 1,1 0,1 1,-1-3,-2 1,-1 0,-3 0,0-2,-6 2,-2-4,-3-5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692 970,'15'-2,"-12"1,0 1,1-1,-1 1,0-1,1-1,-2-1,0-2,0 1,-1-2,-1 3,0 0,0-1,1-1,-2 2,0 0,-2-1,1 1,-1 1,2-1,4 3,0-1,1 0,0 1,-1 0,1 1,-1 1,-2 1,-4 2,-1-2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714 956,'14'23,"-14"-20,0 0,0 0,0 0,-1 2,1-2,0 0,0 0,1 0,-1 0,2 1,0 0,1-2,0-1,-3-4,-3-4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1801 1552,'49'-15,"-45"13,-1 0,2 1,-1-2,-1 1,7-3,-5 2,0 0,1 0,-1 0,3-3,-4 4,0-1,0 2,-1-1,5-1,-3 1,-1 1,1 0,0-1,0 1,-1 0,0 0,1 0,-1 0,9-3,-3 1,2 1,-8 1,0-1,0 1,0-1,4-1,2-2,-6 3,6-1,-5 1,-1 1,3-2,0 1,-3 1,7-3,-7 3,6-2,-5 3,0-2,3 0,-4 0,0 1,0-1,0 1,0-1,0 1,0-1,1 1,0-1,3 0,-1-1,-4 2,2-1,3-1,-5 1,8-2,1 0,-1 0,-4 1,1 0,-5 2,0 1,2-2,0 1,1 0,-3 1,2 0,0-1,-1 0,1 1,-1-1,1 1,-1-1,4 0,-4 0,-1 1,0 0,0-1,1 1,-1-1,0 1,0 0,0 0,0 0,-7 0,-13-1,13 0,1 0,0 0,0-1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2288 1347,'22'7,"-17"-4,-1-2,1-1,0 1,0 0,0-1,-1 0,-1 0,0 0,1 0,-1 0,1 1,-1-1,-1 4,-10 7,4-6,1 0,-1 0,0 2,-1 0,0 0,-15 10,8-10,6-4,1-1,-1-2,-2-1,1 0,2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1715 781,'-16'2,"11"1,2 0,0 0,0 0,0 0,-1 1,-4 6,-3 4,3-1,5-9,1 0,-2 8,2-7,0-1,0 1,1-2,-1 1,-2 4,0 0,-2 10,4-12,0 1,-1-1,2-1,-1 0,1 1,0 2,0-1,0 0,0 0,0 0,0-1,0-1,1 1,-1 7,1 7,-1-4,1-11,0 6,-1 3,1-8,0 0,-1 14,0-5,1 4,0-12,-1 11,0-1,1-3,0-1,-1 0,1 2,0-10,0 3,0-4,0 3,0-4,0 2,0-2,0 1,-1 12,1-11,0 11,0-12,0-1,0 1,-1 4,1 2,0-3,1-1,-1-1,1 0,0 0,0-2,0 0,1 4,0-2,-1 0,0-1,1 2,1 0,-2-3,2 2,1-1,-1-1,0 0,3 0,-3-1,1 1,-1-1,1 1,-1-1,1 0,-1 0,1 1,-2 0,0 0,0 0,1 2,0-3,0 0,0 0,0-1,0-1,0 0,0 0,0 0,1 2,-1-2,0 2,0-1,0 0,0-1,0 1,1-2,2 1,0 1,-3-1,1 0,-1 0,0 0,0 1,0 0,0-1,1 1,1 0,-2-1,0 0,0 0,0 1,0-1,1 1,0-1,-1 0,1 0,0 0,-1 0,0 0,0 0,0 0,0 0,0 0,0-1,0 0,0 0,0 1,0-2,2 1,-2 1,2-1,-2 1,0-1,2 0,-2 0,2-1,-2 1,0 0,0 0,0 0,0-1,1 0,1-1,-2 2,2-2,0 0,-1 0,-1 2,0-1,1-1,-1 1,0-1,0 1,1-2,-1 1,3-2,-2 2,0-1,-1 2,5-5,-5 5,0 0,-1-1,0 0,0 0,2-2,0 0,-1 1,2-1,-2 1,3-2,-3 3,0 0,5-6,-3 3,-2 2,4-8,-5 9,1-1,-1 1,0 0,1-2,1-2,-2 1,0 1,0-2,5-11,2 3,-6 10,8-21,-9 21,1-1,-2 1,1 0,0 0,-1-1,1-2,-1 0,0 1,1 1,-1 0,1 0,-1 1,0-2,1-2,1-7,-2 9,1 1,2-7,-3 4,2-2,-2 5,0 1,0 0,2-6,-2 6,-1 0,1-2,-1 1,0 0,0 0,0 0,0 2,0 0,-2-5,1-2,-3-6,1 6,2 5,0 1,0 0,0-1,-1-2,1 0,-1-7,0 11,0-7,0 1,1 5,0 0,0 0,0 2,-1-1,0-1,0 1,-1 0,0 0,0 3,-1-3,-3-1,3 3,1-1,0 1,-1-2,2 1,0 0,-3-4,-2-1,3 6,1-1,-1 2,1 0,-5-2,4 3,0-1,-1 0,1 0,-2-1,-1 1,2 0,2 1,0-1,0 0,-1 1,0-1,0 0,-4 1,4-1,1 0,0 1,-1 0,-1 0,1 0,1 0,-4 1,3-1,-17 1,17-1,1 0,-4-1,4 1,-4-1,3 0,-7 1,5-1,1 1,0-1,0 1,2 0,0 0,-1-1,0 2,-2 0,3 0,-1 0,-1 0,-5 3,4-2,1 0,1 1,-2 0,3 0,-5 3,4-2,0 0,-10 11,9-10,1-1,0-1,1 0,0 1,0-3,-5 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1707 1489,'-58'44,"53"-39,1 0,1-3,0 1,-1 2,1-3,1 2,-2 3,2-4,1 0,-2 3,2-2,0-1,1 2,-1-1,2-1,-1 2,2 5,-2-7,1 1,1 2,0-1,0 0,2 1,0-3,0 1,-1-2,1 3,-1 0,1 2,-1 0,-1-1,1-1,0-3,1 2,-1-2,1 0,0 0,0-1,1 2,-2 0,1-1,0 0,0 1,-1-1,2 3,-1-1,-1-1,2 3,0-3,-1-2,1 2,-2-3,1 1,0 0,2 0,0-2,1 1,1 1,-1-1,2-1,2-1,-8 1,6-2,-6 1,6-1,-6 2,1-1,5-1,-1 0,-4 1,-1 0,0 0,5-3,-5 3,2-1,-2 0,0 1,0 0,1 1,3-3,-3 1,3-1,-4 1,1-5,-2 4,-1 1,1-1,0 1,0 0,1-2,-1 0,1 0,-2 2,1-2,-1 2,1-2,-2 2,1-1,0 0,-1 1,1-1,-1 1,0-1,-1 0,0 1,-1-1,0-1,1 2,-1 0,1 0,-1-1,0-1,1 0,-1 1,0 1,0-1,-6-7,3 7,2 2,-3-1,3 1,0 0,-1 0,2-1,-1-1,-1-3,2 4,0 0,-1 0,1 0,-3-2,1 2,-1 1,2 1,-1-1,1 0,-1 1,0 0,0 0,-2-1,3 1,0 1,0-1,0 0,0 0,0 1,-9-2,-2 0,10 1,-1 0,1 1,1-1,-1-1,-1 2,-3 0,4 0,-1 1,-3 0,3 0,1-1,-4 4,3-1,1-1,1 1,0 0,0 0,0 0,-1 0,1-1,0 1,-1 0,1 0,-1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2363 1168,'-14'-2,"11"2,-2 3,2 0,-1-1,0 2,-1 0,-7 8,5-4,1-3,4-1,-3 2,2 2,1-4,0 8,0 0,0-4,1-4,-1 3,1-3,-1 8,2-8,-2 9,1-10,1 1,0 2,0 0,1 0,0-3,-1 1,1 1,0 5,-1-5,1 0,0 3,-2 3,1-4,0 1,-1 1,1 0,0-1,1-3,1-2,-1 0,2 5,0-1,-1-1,-1-2,0 0,0-1,1 2,0-1,1-1,-1 0,1-1,0 0,0-2,0 2,0-2,2 1,0-1,-1 0,3 1,-2 0,1 0,-2-1,3-1,-2 1,2 0,-3 0,7 1,-8-1,0 0,0 0,0 0,0 0,0 0,0 0,0 0,0 0,10-1,-3 0,3-2,-6 2,3-2,-3 1,-3 1,5-1,-4 0,2 0,-1-3,-1-1,-2 2,3-4,-4 5,2-3,0 2,-2 1,3-2,-3 2,0 0,3-5,-3 3,1-7,-2 7,0 0,0 1,0-1,0 1,0-1,-1 0,1-6,0 6,-1 0,0-1,0 2,0 1,0 0,0-1,-1 1,1 0,-1-1,1-1,-3-7,2 6,-1-1,0 1,-1 1,0 0,0-1,-1-3,1 1,1-1,-1 0,1 2,0 1,0 0,0-2,-1 0,1 1,0 1,0 0,0 2,0 1,-6-7,4 7,-7-3,6 2,0 0,-1 0,0 1,-1 0,-1 1,-12-1,10 3,1 0,-1 1,-2 1,1 0,1 1,0 1,-13 4,13-5,1 0,1 1,0-1,0-1,-2 1,0-1,2 0,1-1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1690 1792,'-12'14,"9"-10,0 1,0 3,1-4,1 0,-1 0,1 0,0-1,-1 1,0 0,1-1,-1 3,0-1,0 5,0 4,1-11,1 3,-1-2,2-7,-1-1,0-1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1677 1773,'13'12,"-12"-9,0 2,0-1,1 0,-1 0,-1-1,1 0,-1 0,2 14,-1-3,-1-11,1 3,0-3,-1 0,-3-1,-1-2,1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471 1234,'1'18,"0"-15,-1 2,0-2,1 2,-1-2,0 4,-1 3,1 2,0-5,0-3,0-1,-4-8,-7-11,7 9,2 3,-2 2,-3 11,2 4,4-8,1-2,0 0,2 1,0 0,1 2,0-3,-1 1,0-1,1 0,-2 0,4-2,4-3,-7-2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1854,'19'-4,"-16"4,1-2,0 2,-1-1,1 0,-1 1,2 0,-1 0,0 0,-1 0,0 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1746 1836,'0'26,"0"-23,-1 2,1 0,-1 0,0 5,1-5,-1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1789 1819,'18'-2,"-13"2,-1-1,0 1,0-1,-1 1,0 0,0-1,1 2,0-2,0 1,-7 2,-3 0,1-1,1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1787 1850,'45'1,"-42"-1,0 1,0-1,2 1,-1-1,-1 0,0-3,-3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1901 1804,'-15'18,"14"-14,0 1,1-1,0 1,0 1,2 1,1-3,4-4,0-2,-1-5,-3 2,0-2,-1 4,0-3,-1 3,1 0,-1 0,-1-2,0 1,-1 1,0 0,-1 0,-1 2,-1 1,-2 2,1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1976 1790,'0'20,"0"-16,0 0,0-1,0 1,0 2,0-3,0 4,0-1,-1-2,2-1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1997 1788,'28'4,"-25"-1,1 2,-3-1,-1 0,-1-1,-2 1,1-1,0 0,0 0,0 0,0 0,0 0,1 0,4-3,0 0,2 0,2 0,-3 1,2-1,-3 0,9-2,-8-2,-2 1,-1-1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1747,'-6'15,"4"-10,0 9,1-6,0-1,0-1,-1 7,-1 6,1-5,1-9,-2 4,2-6,-1 1,0-1,1 0,-1-7,1-2,2 1,-1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2199 1740,'-1'21,"1"-15,1 8,0-1,0-8,1 10,-1-10,1 6,-1-6,-1 5,1-7,-5-11,2 2,-1 1,1 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2180 1812,'23'-4,"-19"4,1-1,-2 1,0-1,1 4,-3 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502 1283,'15'21,"-13"-17,-10-2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2246 1799,'36'-3,"-32"4,-1 1,0 1,-2 0,-3 1,0-1,-2 2,1-3,1 1,-3 2,3-1,-1-1,2 0,-4 2,2-2,0 0,1 0,0 0,5-3,0 0,11 1,-7 0,-3-1,4 0,-5 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1773,'22'4,"-19"-3,0-2,0 2,-2 2,-1 1,0-1,-2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2327 1804,'21'3,"-18"-3,0 0,0 0,2 0,-2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1729,'27'12,"-24"-11,0 0,1-1,0 2,-1 0,-1 5,-4-4,-1 4,-1-2,1 1,-1-1,2 0,-1-1,0-1,1 0,6 0,3 0,-3-3,-1 1,2 0,0 1,-2-1,-1 3,-5 1,-5 5,-3 1,7-6,0-1,0-1,0 0,0 0,-3 1,4-3,-1 3,1-5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2615 1774,'-4'18,"2"-11,2-3,-1-1,-1 1,1 0,-1 0,-4 20,1-9,2-7,1-3,-1 5,0 4,1-2,1-9,1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2607 1774,'7'14,"-5"-10,-1-1,1 0,0 2,0 0,0 0,-1-2,0 5,1 7,-2-10,1-1,0 1,0-1,0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2598 1852,'34'-6,"-31"5,0 1,0 1,-3 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2677 1809,'14'-1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2605 1751,'16'2,"-13"-2,0 0,1 2,-1-1,1-1,1 1,-1 0,-1 0,1 0,-2 2,1 1,-2-1,-1 0,0 0,-1 0,1 1,-1 1,0-1,-1 0,1-1,-1 0,0 0,0 0,-2 4,2-4,0 0,-2 2,0-2,0 0,-3 1,3-2,1-1,4-4,5-1,-1 1,-1 1,-1 1,2 1,2 1,-4-1,5 1,-5 1,0 0,-2 2,-1 5,-1-5,0 0,-2 0,1-1,-2 0,0-1,1-1,-2 1,-3 3,5-3,0 0,-1 1,1-1,0-2,0-2,-3-7,6 5,0 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2685 1803,'14'3,"-10"-3,-1 0,0 1,2-1,-1 0,-1 0,1 0,0 0,3 0,-3 1,3-1,-4 0,-6 0,-2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499 1318,'2'0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2691 1829,'42'2,"-38"-2,-1 0,0 0,1-1,-1 1,1-1,1-1,-1-2,-1 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2803 1771,'-2'22,"-1"-17,0 0,-1 0,-1 0,0 0,-1 4,2-1,1-2,-1 0,1-2,-1-1,2 0,7-3,-1-1,-1 1,7-1,0-1,-7 2,3-1,1 0,-4 1,0 0,0 0,1 1,-1-1,0 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1779,'7'44,"-8"-37,-1-1,1 1,0 0,-1 2,1-5,0 0,0-1,0 1,0 8,0-6,0-2,0 5,0-4,-1 0,-1-7,1-3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1320,'-20'2,"17"-1,0 0,0 0,0-1,0 1,-1 1,-1 0,2-1,0 1,0 1,-1 2,2 0,1-2,-1 1,1 0,-1-1,1 0,-1 2,0 0,1-2,0 0,0 1,-1-1,1 6,-1 4,1-8,0-1,1 0,-2 4,2-4,-1 1,1-1,-1 3,1-1,-1 0,1 0,0-1,-1-1,0 0,0 0,1 0,-1 0,0 1,1 2,-1-1,-1 0,1 0,0-1,0 0,0 0,0-1,-1 10,2-8,-1 7,1-6,1-1,0 0,0-1,0-2,1 9,-2-8,1 1,1 2,-1 3,-1-7,1 3,0-3,1 5,-1-3,0 1,-1-1,4 11,-3-8,2 5,-2-7,0 6,-1-8,1 4,-1-2,1 0,0 0,0 1,0 2,0 4,0-9,0 0,0 2,2-5,0 4,-1-1,1 1,-1-2,1 4,-2-4,0 2,1-2,0 0,0 1,0-1,1-1,0 0,2 2,0 0,2 4,-4-5,0-2,1 1,0-3,-6-2,2 0,-4-2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 1871,'-12'36,"12"-32,-2-1,2 0,1 0,2 0,0-2,1 0,-1 0,0-1,1-1,0-1,0-2,0-2,-2 1,3-12,-4 7,0 1,1 2,-2 4,0-6,-1 0,0 5,-2-1,0 3,0 3,0 2,-2 4,3-4,-2 3,0-3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269 1866,'22'0,"-18"0,0 0,-1 0,0 0,0 0,1 0,0 0,0 0,0 0,0 0,-1 1,0-1,0 1,0 1,0-1,0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 1832,'26'10,"-23"-7,-1 0,-2 0,-1 0,-2 3,1-3,-1 1,0 2,1-1,0 1,0 4,1-7,0 0,0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 1763,'-2'21,"3"-18,0 0,0 1,1 2,-1-2,0-1,0 0,0 2,0-1,0 1,0 0,-1 1,0-3,0-9,0 2,-1-4,2 5,-1 0,1 0,1 0,1-2,0 1,0 5,1 2,-1-1,2 3,-3-2,0 4,-4-3,2-1,-1 2,0-2,0 2,-2 1,1-3,-1-1,-2-2,-1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398 1824,'13'5,"-10"-3,0 1,2 1,-2-2,-2 1,0 0,-1 0,-1 0,0 1,-1 0,-2 0,1-1,0 1,0-1,0 0,0-2,0 2,0 0,0 0,-1 2,1-1,2-1,4-1,1 0,-1-2,0 1,0 0,0-1,1 0,-1 1,0-1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1817,'-16'4,"11"-1,1 5,1 0,0 0,-1-2,1 0,1-3,1 0,-2 4,1 0,0 4,1-7,0-1,1 0,-1 0,1 0,0 1,5-1,6-1,-4-3,-3 0,19 0,-18 1,-1-1,-1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438,'26'1,"-20"-3,-1 1,-1 0,2-1,-3 1,0 1,0-1,-3-3,-3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549 1278,'-10'25,"7"-20,1-2,1 1,0 1,1-2,0 0,1 1,2-3,0-1,0-1,1-2,-1 2,2-5,-2 1,0-4,-2 5,-1 1,0 0,0-3,0 2,0 1,-1 0,0 0,-2 0,1 0,-1 1,-1 4,0 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454 1866,'30'0,"-12"-1,-14 1,-1 2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540 1810,'-12'19,"11"-12,0-2,0 2,1-4,-1 1,1 0,-1-1,1 1,-1 3,1-4,-2 13,2-12,-1 3,0-3,0 0,1-1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529 1815,'3'15,"-2"-12,1 3,1-2,-1 0,0 0,1 0,0 1,-1 0,-1-2,0 0,1 1,-1 1,-1 0,2 5,-2-2,1-3,-5-8,1-3,0 0,0 1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522 1870,'23'-4,"-19"4,0 1,-1 1,0 1,1-1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579 1843,'-3'23,"4"-20,-1 0,1 6,-1-5,1 7,0-7,-2 2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628 1875,'-11'59,"10"-55,-1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728 1821,'2'0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729 1821,'-1'-4,"1"9,0-2,0 1,0 2,0 4,0-6,1 1,-1-1,0-1,0 4,0-3,0 0,0 0,-1 5,1-6,0 0,0 1,-1 0,1-1,-1 0,2-6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744 1875,'15'1,"-11"-2,-1 1,0-1,0 2,0-2,1 0,4 1,-4 0,0-1,0 1,-1 0,4 1,-3-1,-1 0,1 1,1-1,-2 0,0 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811 1842,'19'56,"-22"-52,1-1,-1-3,0-1,0-1,0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571 1293,'26'-14,"-23"14,0 3,-2 0,0 2,-1-1,0 5,0-6,2 0,1-1,0-2,0-1,1-4,-2 1,-1 0,-1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773 1799,'13'31,"-10"-32,1 1,-1 0,0 1,-5 7,-1 0,-1-1,1-4,2 0,-4-2,1-1,-1-3,1 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770 1800,'-4'-15,"4"11,0 1,0 0,0-3,1 9,-2 1,1-1,1 3,-1-1,0-1,2 8,-2-8,2 3,-1-2,0 0,-1 1,0 0,0-1,0-2,0 0,0 0,-2 1,0 2,0-3,0-6,1 0,0-3,0-3,1 6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760 1814,'17'-8,"-13"8,0 0,0 0,-1 0,0 0,0 0,0 2,0 2,-2-1,1 2,-2-2,-2 6,-1-3,2-3,-3 2,1-3,-1 2,-4 1,2 0,0-1,0-2,1-2,0-1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882 1836,'2'0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883 1836,'2'-3,"1"1,1 1,2 2,-2 0,-1 2,0 2,-2 0,-3-2,1 0,-2 1,0-1,0 0,-2 1,2-2,0 0,0 0,6-2,1 0,1 0,-2 1,3 0,-3 0,0 0,0 2,-2 0,-2 2,0-1,0 1,0-2,-1 0,-1 2,0-3,0-1,-6 4,5-2,0-1,0-1,1 1,0-1,-1-1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984 1819,'-16'9,"13"-8,1 2,0 0,1 0,-2 0,1 0,-5 6,4-6,1 0,0 0,1 1,1 0,-1-1,1 0,0 1,1-1,0 1,0-1,-1 0,4 0,1-2,-2-1,3-1,-1 0,2 0,-2-1,0 2,-1 1,-1 0,-5-5,0 0,-4-4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1848,'14'2,"-10"-2,0 0,0 0,0 0,0 0,-1 0,0 1,1 0,-1-1,-3 3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1041 1790,'-28'65,"27"-60,-2 4,2-3,0 2,0 7,1-10,-1 4,0-6,1 0,-1 0,0 1,1-1,-2 0,4-9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1012 1814,'13'7,"-10"-5,-2 1,1 0,-1 0,2 6,-1-2,-1-4,0 0,-1 0,1 2,0-2,0 1,-1-1,0 0,1 0,-1 0,0 6,0-5,0-1,0 0,0 0,0 0,0 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1002 1868,'37'-1,"-32"4,-2-4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648 1256,'-3'-18,"-1"13,1 3,-2 0,0 3,0 4,1 3,3-2,1 2,-1-4,2 0,-1-1,1 0,2 0,2-2,-1-2,2-2,-1-1,-1 1,0-1,0 0,-2 1,0 0,-1 7,2 8,-3-8,0-1,2 0,-1 1,-1 1,1 12,-1-12,0 0,0 0,0 0,-1 5,1-5,-1 0,-5 2,-1-14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1051 1850,'47'13,"-49"-10,-2 0,1-1,0 0,-2 2,2-2,-2 4,2-4,1 5,0-4,0 0,1 0,7-3,0-2,-1 1,0 0,-1 1,-1-2,6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1178 1886,'14'-10,"-11"10,0 0,0-1,3 2,-3-2,1 2,-3 2,-1 1,0-1,-1 5,0-4,-1 2,-5 3,4-6,-11 6,6-2,5-2,-5 5,6-7,-1 0,1 0,-2 1,2-1,9-7,0 0,-2 3,-1 1,-1-1,0 0,0 1,0 1,0-2,0 0,1 2,-1 0,2-1,-2 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1919,'45'-4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1252 1870,'35'29,"-32"-28,1-1,0 1,-1 0,0-1,0 0,0 1,0-1,1 1,-3 2,-1 1,-3-1,2 0,-1 0,0 0,-9 6,7-5,-1 2,1-2,0 0,1-2,-1 1,1-3,0-1,3-2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1241 1814,'-1'13,"2"-7,0-1,-1 0,2 3,-2-5,1 0,0 5,-1-5,0 3,-1-1,1-1,-3-6,3-2,-1 0,1 0,-1-1,1 2,0-1,1 1,3-2,1 0,-2 3,0 1,0 0,0 1,0 1,0 0,0 0,0 2,-1 0,-1 0,-1 0,0 1,-1 1,-1-2,2 0,-1 0,-2-1,-2 2,1-3,-1-3,2 1,-1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1331 1884,'46'23,"-46"-20,0 1,-3 0,0 0,-1 0,-1-1,1-1,-1 1,1-1,0 1,0 0,1 1,-1 0,-2 1,3-1,12 0,3 0,-9-3,1 0,-1 0,2 0,-2 0,0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1424 1898,'-26'12,"22"-9,1 0,2 0,-1 1,1-1,0 1,0 0,1-1,0 0,-1 8,0-7,1-1,0 0,-1 0,5 2,0-4,0-1,5-1,-4-1,-1 0,0-1,-1 1,0-1,-3 0,-2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1381 1919,'43'4,"-40"-4,0-1,0 0,0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1850,'2'25,"-3"-21,0 1,0 1,0-1,0-1,-2 8,3-9,-1 1,1-1,0 1,0-1,0 2,-1 1,1 0,1-2,-2 0,1 0,0 0,-1 3,1-3,-1-1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1854,'17'33,"-16"-27,0-2,1 0,-1 0,3 5,-3-5,3 5,-3-5,0 1,0 2,0-1,0-2,-1-1,1 0,-1 1,0-1,-4-2,1-1,0-1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 1487,'18'11,"-11"-7,-3 1,-1-3,2 5,2-1,-3-3,-2 0,2 0,0 0,1-1,0 1,2 1,-4-3,6 4,-3 0,1 4,-1-1,-2-4,1 1,-1-2,3 0,-2 0,-1-1,5 3,-5-1,1-2,-1 2,-1-1,1 0,-1 1,0-1,3 2,-3-2,0 0,-7-9,2 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1435 1935,'17'-5,"-14"5,1-1,-1 1,0 0,0 0,0-1,0 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2:14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1495 1915,'3'30,"-3"-24,0-2,0 4,0-5,0 2,-1-1,1-1,0 0,-4-4,0-3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343 740,'2'23,"-1"-18,-1-2,1 0,1 0,0 0,-1 0,1 0,1-2,-1-4,1-1,0-1,1-1,-1 0,0-1,0 1,3-5,-1 3,-2 5,-1 0,2-3,-1 2,1-1,0 0,-1 2,0 1,0 2,-1 8,-5-1,1-3,0-1,0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633 1066,'1'17,"-1"-14,1 0,-1 0,1 2,0-1,1 0,-1-1,1 2,0-2,2-3,-2-3,1 1,0-1,0 0,2-2,-3 2,0 0,0-1,0 1,2-5,-2 5,0 0,-1 0,5-7,-2 7,0 1,0-3,0 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959 1119,'-1'11,"2"-7,0-1,-1 0,1 0,0 1,-1-1,0 0,1 0,2-5,0-1,1-2,-1 0,0 0,1-4,-3 5,1 1,0 0,1-1,0 1,0 0,1-1,-1 3,0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1112 1152,'-13'15,"11"-10,1 1,0-2,0-1,0 1,0 0,1 0,-2 0,0-1,-1 3,1 0,1-1,1-2,-2 4,1-2,1 5,-1-2,1-2,-2 0,2 1,-1-1,1-2,-2 6,2-5,-1 0,-2 10,2-9,0-3,1 1,-1 0,0 13,1-8,-2-1,2-5,-1 2,0-2,0 1,0 4,0 0,0-4,1-1,0 1,-1 0,1-1,-1 0,1 2,-1 0,1-2,0 4,0-2,0 0,1 0,-1-2,0 0,0 2,2 3,-2-2,1-3,0 1,-1-1,1 2,0-1,0-1,-1 0,1 3,-1-1,0-2,1 0,0 0,0 0,1 0,1-1,0-1,0 1,1 0,-1-1,0 0,0 1,0-2,0 2,-1 1,2-1,-1 3,0-1,-1-1,1-2,0-2,3-3,-1 1,1 0,-2 1,1-1,-2 0,0-1,1-1,-2 1,0 1,-1-2,1 2,-1 0,0 0,1 0,-1 0,1 0,0 0,1 0,0 1,0 0,3-1,-1 1,-1-2,0 0,-2 0,0-1,-1 1,0 1,0-1,0 0,0-1,-1 1,1 1,-1-1,1 1,-1-1,1 1,-1-1,0 1,0 0,1-9,-1 4,0 2,0 1,-1-2,1 4,0-1,-1-1,0 0,0 0,1-1,-1-13,0 14,1 0,-1 1,0-1,0 1,1-1,-1-1,0-2,0 2,0-1,0 0,1 4,0-1,-1-2,0 1,-1-9,0-3,1 12,0 1,0-8,0 7,0 0,0-1,1 1,-1 1,0-1,0 2,0 0,-2-1,1 0,-1-1,1 1,0 1,1 0,-2 0,1 0,-1 2,0 3,0 0,0-1,0 0,0-1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1095 577,'-3'136,"2"-132,0 0,1 0,-1 0,0-1,0 1,0 0,0 1,1-1,-1 1,0 0,1-1,-2 2,2 1,0-4,-1 3,1 2,0 1,0 1,-1-2,2 1,-3-2,2-1,-1 4,1-6,0 2,-1-2,1 0,0 0,-1-1,1 1,0-1,0 3,0-3,0 0,0 0,0 6,0-4,0 0,0 0,0 0,0-1,0 0,0 3,0 1,-1-4,1 18,-1-14,1-5,0 3,0-3,0 0,-1 3,0-2,0 0,1 0,0 0,0 1,0-2,0 0,0 0,1 0,0 0,0 0,0 0,2 1,-2-1,1 1,-1-1,0 0,2 3,-2-3,0 0,-1 1,1 0,0 1,0-2,0 0,0 0,1 0,-1 0,1 0,1-2,0 0,-1 2,2 0,-2 1,0-1,1-1,0 1,-1 1,2-2,-1 0,0-2,0-2,1 0,-1 0,1 0,-1 0,0 0,0-1,-1-1,3-4,-3 2,1 1,-2 2,0 0,1-1,0 0,-1-1,0 2,0 0,-1-4,1 4,-1-5,1 2,-2-1,1 2,0 0,0-1,-1-5,1 6,0 1,-1 0,1-2,0 2,0 1,-1-8,1 5,0-11,0 11,0 1,0 0,0 2,0-1,0-2,0-1,-1-5,1 5,0 1,0 1,0 0,0-1,0-2,0-1,0 0,0 3,0 0,0 0,0 2,0-2,0 0,0-1,0-8,-1 10,1 0,0-1,0 1,0-1,0-2,-1-9,1 11,-1 1,1 0,-1 0,1 0,-1-9,1 6,0 2,0 1,0-1,0 3,0-2,0 2,0 0,0-1,0 1,0-2,0 2,-1-8,1 7,-1 0,0 0,-1 0,1 1,0 0,0 0,-1 0,1 0,-1 0,-1-1,0-1,1-1,-1 2,1 1,0 0,-1 1,-1-1,0 0,1 0,0 1,0 0,-1 2,1 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1066 1434,'-17'4,"14"-3,-1 1,0 0,1 0,0 0,0 1,0 0,0 0,0 1,-1 0,1-1,0-1,1 1,-2 0,1 0,-1 0,-7 7,7-7,-2 1,1 1,0 0,2 0,-1-1,-5 8,6-9,-2 4,3-4,-2 6,1-3,1 0,0 0,-6-13,5 3,1 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843 1506,'-12'16,"11"-13,-1 1,0 0,1 0,-1 2,1-3,1 1,1-1,0 0,0 0,3 2,0-1,-1-1,-4 4,0-4,0 0,-2 0,0 1,0 0,2-1,1 0,3 0,-1 1,0-1,0 1,0-1,-2 2,1-1,-1-1,0 1,-1-1,1 0,-1 0,0 1,0-1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888 1481,'-3'15,"1"-11,1 0,0 1,0 0,0-1,0 0,-4 6,3-5,0-2,0 1,-1-2,1 1,7-4,-2-1,0 0,1 0,0-1,-1 1,0-1,0 3,0 2,-3 3,-1 4,0-5,0-1,0 1,1 0,-1 4,-1-2,-1 1,1-2,1-2,-1 0,-1 0,0-1,0-1,0-3,-1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543 1554,'10'17,"-9"-13,0-1,0 0,0 0,1 0,-1 0,0 0,0 0,1 1,0 0,-1 0,2 4,-3-3,1-1,0 2,2 3,-1-4,-2-2,-5-4,0 0,1 0,0 1,1 0,0 0,-1 0,-2 0,2 0,1 0,-10-1,1 0,3 0,6 1,0-1,-4 0,3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869 1577,'18'5,"-15"-6,0 0,3 1,-3 0,1 1,1 3,-1-1,0 0,-2 0,1-1,-7 0,0-2,-1 1,1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885 1609,'18'13,"-20"-9,-2 0,0-3,0 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886 1642,'2'0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1879 819,'2'0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1842 761,'-17'10,"14"-7,0 0,0 1,1-1,-1 2,1-1,0 1,2-1,-2 5,2-5,0-1,-1 0,1 1,0-1,1 2,-1 0,1-1,0 0,1 1,-2-2,1 4,1 0,-1-4,0 0,0 3,3 5,-3-7,1 2,2 5,-3-7,1-1,0 0,3 3,-1-3,0-1,2 1,-3-2,0 0,0 0,1 0,0 0,2 0,-1 0,-1 0,-1-1,0 0,1 0,-1 0,3 0,0-1,2-1,-3 0,0 0,7-4,-9 4,0 0,0 0,1-3,-1 2,-1-1,1-2,-1 2,-1 1,1-2,-1 1,-1 0,0-5,1-3,0-1,-2 2,1 2,-1 2,0-10,-1 1,2 12,-1-1,0 1,-4-8,3 7,-1-1,0 0,0 2,0 0,-1 0,1 1,0 0,-2-2,2 3,0 0,-3-1,-5 2,4 2,1 1,-1 1,1-1,0 3,0 0,-1 1,0 0,-2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996 518,'-11'11,"9"-6,1 1,0-1,0 0,-1-2,1 1,-1 0,0-1,0 0,1 1,0-1,0 1,0-1,0 1,0 0,0 1,1 2,-1-4,1 0,-2 5,2-4,0-1,0 1,0 0,0-1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993 499,'9'73,"-8"-70,-1 1,1 0,-1-1,1 0,-1 0,0 2,0-1,0-1,-3-7,-3-9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977 566,'16'2,"-12"-2,-1-1,0-1,0 1,0 0,2 0,-2 0,0 1,0-1,0 1,-6 1,-2 0,0 1,-2 1,1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961 1595,'-4'69,"4"-65,1 1,-1 3,1-5,-2 1,0-12,0 0,-1 1,2 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948 1571,'33'-15,"-30"17,1 2,-2-1,0 0,1 1,-1-1,0 0,0 0,-1 0,0 0,-2 4,-1-4,0 1,-1-1,0 1,-3 1,1 0,-3-2,3 1,2-3,0 2,6-3,1-1,2-1,-3 0,2-1,-2 2,1 0,-1 2,1 2,-1-2,1 4,0-1,-1 0,1 1,-2 1,-2-1,0-2,-2 4,1-4,0 0,-1 2,-1-2,-5 0,0-9,-20-15,16 11,6 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370 1600,'11'13,"-8"-13,-4-9,-2 2,2 3,-1-1,0 2,-1 1,-6 13,7-7,3-1,1 1,3 0,0-2,-2-2,4-2,-3 0,-2-1,-1 0,0-1,-3-2,-1 5,0-2,-1 2,-2 0,1 6,3 1,2-3,0 2,2 0,0-2,6-4,-1-5,-4 2,-2 1,-1-2,0-3,-1 4,-2 2,-3 7,4-2,-1 0,3 0,-1 0,1 0,1 0,0 0,1 0,1-1,-1-5,0 0,0 0,-2 0,2-3,-2 3,0 0,-5 3,2 1,0 1,2 1,1 0,2 0,1-4,-3-2,-3 0,-1 2,0 1,-1 5,3 1,1 4,4 2,-1-9,0 0,2 0,-1-1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1273 611,'-24'12,"23"-9,0 0,0 1,1 1,-1-1,1 1,-1 0,0 0,0-2,0 0,0 1,0-1,0 0,0 1,0-1,0 1,0 0,1 0,-1 7,0-6,1-1,-1 0,0 7,1-7,0 0,0-1,0 6,0-3,0-1,1 2,0 0,0 1,0-5,1 2,0 6,0-3,-1-1,1-1,0-3,0 1,1-1,0-1,3 1,-3-1,2 0,-2-2,0-1,1-1,2-1,-1 1,5-2,-7 3,2-2,-1-1,0-1,-3 2,1-1,0-1,0 1,0 0,3-8,-3 8,2-4,1-7,-2 5,1 3,-2 3,1 1,-2 0,1-1,-2 1,1 0,-1-1,0 0,1-8,-1 9,0 0,0-1,-1 0,1-1,-1 1,0 1,1 0,-1-3,1 2,-1-6,0 5,0-1,0 0,1 2,0 0,-1 0,0 1,0-1,0 1,-1-2,0 0,1 2,-1 0,-1 2,0 4,-1 0,-1 3,1-2,1-3,0-1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1387 624,'-7'49,"5"-43,1 2,-1 0,1 1,-1 7,1-9,0 0,0 0,-1-1,2-1,-1-1,1 0,-2-1,2-9,0-2,1 1,-1 3,1-4,0 5,-1-1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1389 631,'4'11,"-3"-5,1-1,0-1,-1-1,1 0,0 0,2 2,0 0,0 0,0 6,-4-7,1 1,0 0,0 0,-1-1,0-1,0 1,0-1,0 2,0 0,-1-2,-7 2,1-3,3-3,-2 0,1-1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1377 713,'30'3,"-25"-3,-2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1263 849,'-13'38,"11"-33,1 0,0-1,0-1,1 3,-1-1,1 1,-1-1,0-1,1 0,0-1,-1 1,1 0,0 0,0 0,0 1,0 0,0 0,1 0,-2 0,1-2,1 0,-1 1,0 0,2 0,-1 1,1 5,-1-6,1 6,-2-6,1 0,-1 0,0-1,2 4,-1-4,-1 0,2 0,0 0,0 3,-1-1,1 3,0-5,0 1,1-1,-2 0,1 0,1-1,3 2,-4-1,1-1,2 1,-2-3,0-2,1 0,1-1,0-3,-2 3,1-1,-2 1,1 1,0 0,0-1,0 1,0-2,1 0,2-5,-4 6,0 0,0-1,0 0,-1 0,1-1,0 0,-1 0,0 0,0 0,0 2,-1-2,2 1,-2 0,1 1,-1-1,0 1,-1-1,1 1,-1-2,1 0,0-1,-1 1,-1 1,0-2,0 1,-1 1,0-1,-2-8,3 6,-3-6,3 9,0 0,1 0,-8-8,6 7,0 1,2 0,0 0,0-5,1 6,-1 0,1-1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1384 622,'13'0,"-10"0,0 0,0 0,1 0,-1 0,2 0,-1 0,-1 1,0-1,0 2,-2 1,1 0,-4 7,1-6,1 1,-3 2,2-4,-2 2,0-1,-4 1,4-3,-4 1,3-1,1 0,0-1,-1 2,0 0,-1 1,1-1,7-5,2-1,-2 1,2 1,1 0,-3 1,0 0,0 0,7 1,-7 0,0-1,1 1,-1 0,2 2,-3 0,1 2,-2-1,0-1,-2 0,0 0,-4 1,0-1,2 1,-2-1,2 0,-3 2,-3 1,6-5,-4 3,0-4,-3-5,5-1,2 4,-1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1420 888,'-10'16,"7"-10,2 0,-1-1,1 1,0-1,0 0,0 1,0 1,0 1,0 2,0-2,0-1,0 0,-1 5,-2 14,3-19,0-4,0 1,0-19,1 7,1 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1424 885,'13'41,"-12"-35,0-1,0 0,-1 0,1 1,0-1,0 1,-1 2,0-3,1 0,-1-1,1 3,-1 2,0-6,-3-4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1421 953,'16'-2,"-13"1,1 2,8 9,-14-2,-5-4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2574 622,'-21'94,"17"-83,1-5,1-1,-2 12,2-10,0-2,0 6,0-4,2-3,2 1,0-1,0 1,-1-2,0 0,3 2,-2 0,2-1,-3-1,2 0,-1 1,-1-1,1 1,0 1,0 0,-1-2,0 2,5 4,-4-5,1-1,0-2,0-2,0 1,0-1,1-1,6-3,-7 3,0 0,1-1,-1 1,1 1,-1 1,0-1,2 1,-1-3,6-5,-2 2,-3 3,-2 0,0-1,-2 0,-1-6,0-2,-1 1,0 6,1 0,-1-10,0 5,-1 0,-2-6,1 9,0 1,-3-6,3 6,0 2,-9-5,8 7,-3 0,-10 1,7 0,4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1633,'-16'32,"15"-28,0 2,-2 8,2-10,0 4,0-1,1 12,1-9,-1-7,1 0,-1 0,1 0,0 1,1 1,-1-2,5 5,-4-5,2 2,-2-2,0 0,1-1,1 2,1-2,-2-1,6 0,-6-1,2 0,-1-1,-1 0,4-7,-3 2,-2 3,0 0,3-5,4-5,-3 6,0-9,0-2,-5 12,0 3,0-9,-3-1,1 9,1 0,-1 1,-1-3,-2-1,-1 3,2 1,-2-1,-2 0,0 0,2 2,-2-1,0 5,-3 3,-1 1,4 0,5-3,0 1,0 0,2-1,-1 3,5-8,5-1,-3 1,-3 3,1-2,1 2,0 0,-2 0,0 1,-1 1,-1 2,-1-1,0-1,-1 0,-3 4,0-4,0-1,-2 2,2-2,0 0,-1 0,2-1,0 1,18-2,-9 1,-2-2,0 1,5 0,-6 0,2 1,-2-1,0 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480,'-11'34,"10"-29,0 2,0 1,-1 0,-1 5,2-7,0-2,-1 5,0 3,0-5,2-3,-1 2,-1-1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2477 495,'9'22,"-6"-18,-2-1,1 1,-1-1,-1 0,1 1,0-1,0 0,0 2,0 0,-1-2,1 1,-1-1,0 0,0 2,0-2,-1 0,-8-1,5-3,0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2470 561,'48'-3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2545 517,'-6'21,"5"-15,0-1,-1 0,0 2,1-1,0-3,1 0,-2-6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2573 908,'-10'21,"9"-17,-7 14,6-13,1 1,-4 14,4-15,-2 4,1 0,1 4,0-6,1 0,-1-1,0 5,1-6,0 0,0-1,0 2,-1-1,1-1,0 1,1-2,-1 6,1-4,-1-2,1 0,-1 0,2 2,-1-2,-1 0,1 1,0 0,0-1,0 1,0 0,0-1,0 0,2 3,-2-3,1 0,-1 2,1 0,-2 0,2 3,-1-3,0 0,1 0,1-4,0 0,0 0,0 0,0 0,0-1,0-1,2-1,-1 0,2-3,-1 0,-1-1,-1 2,4-1,-4 2,0-1,-1-3,0 2,0-4,0-2,0-6,-1 11,0-7,0-5,0 10,0 1,0 1,0-5,1-1,-1-4,0 7,-1 6,-1-2,1-1,-2 2,1 1,-2-9,2 3,-2 1,-4-10,5 14,-1 1,-1 2,-1 2,-6 2,-2 1,8-2,0 0,2 0,-1 0,0-1,-2 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2459 853,'-7'19,"6"-16,0 1,0-1,0 1,0 0,-1 3,1-2,-1 1,-1 7,0-7,-1 4,-2 5,4-9,-2 11,2-8,3-12,-1 0,2-14,-1 10,0 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2462 847,'6'35,"-5"-31,-1 1,1-1,-1-1,1 0,-1 0,0 2,0 5,0-6,-1 0,0 4,-1-2,0 2,-1-5,0-2,-4-4,3 0,1 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2445 912,'30'2,"-27"-8,-3 2,-1 0,-1 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2488 883,'23'3,"-20"-3,0 1,-4 2,0 0,-1 0,-1 2,1-1,-1-1,1 1,-1 0,1-1,0 0,-2 0,1-1,0 1,10-2,-4-1,2 0,3 2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2523 1239,'-4'67,"4"-62,-1-2,0 0,0 0,0 3,1-2,-1 0,1 7,0-5,-1-1,1 6,0-6,-1 4,0 8,2 3,-1-10,0 7,0-9,0 1,1 3,-2 5,1-3,0-5,0-3,0-1,0-1,-1 4,1-5,0 0,0 0,0 1,0 0,0 0,0 1,0 0,0 6,1-1,-1-6,1 0,0-1,1 0,0 0,0 0,-1 0,0 0,0 0,0 0,1 0,0 1,0 0,2 0,0-3,-1 0,1 0,0 0,3 1,-3-1,-1 1,0-2,0 1,0-1,1-1,0-1,0 0,0 0,-1 1,4-4,-3 2,-1 0,1-2,-2-1,1 1,-2 2,3-7,-3 7,4-5,-3 2,3-7,-2 4,2-2,-1 5,0 1,-1 1,-1 1,-1-1,2-1,-2 0,1-1,-1 1,1-4,-1 5,0 0,0 1,-1-1,1 0,0-7,-1 4,0 1,0-6,1 7,-1 1,0 0,0 0,1-1,-1-1,1 0,-1 0,0 1,0 1,1 0,0 0,-1-1,1-2,-1 2,1 1,-1 0,0 1,0-2,1-9,-1 10,-1-3,1 3,-1-10,0 8,1-1,0 1,0 2,-1-10,0 11,0-1,0 1,0-1,0 0,-1 0,1-1,-1 0,1 1,-1 0,1 0,-1 1,-1-1,-1-1,0 1,1 2,1-1,-1 0,-2-2,2 3,-2 0,0 0,0 1,2 1,-1 1,-10 2,10-1,-1 0,0 1,2 0,0 0,-1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1320,'-26'27,"25"-24,0 2,0-1,0 1,0 8,0-10,1 0,0 0,1 3,0 1,0-2,1-1,1 4,2-2,-2-3,0-2,0 1,0 0,0-1,0 0,3 1,0-1,-3-1,1 1,-1-1,0 1,1 0,3-1,1-1,-2 1,5-2,-7 2,-1-1,3 0,-3 1,15-2,-6 0,-5 0,-4 1,0 0,8-7,-4 2,1-2,-3 3,6-3,-4 2,4-3,-5 2,-2-1,-3 5,3-19,-3 16,-1-1,0 4,-1-3,-1-4,1 6,0 1,0-1,-1 0,-6-7,4 7,1 2,0 1,0-1,-3-1,2 1,0 0,-1 1,-6-2,5 1,3 0,-9-1,7 3,-1 0,0-1,1 1,0 0,0 1,1 0,1-1,-1 1,-2 2,3-1,0-1,-3 3,1-1,1-1,0 1,-6 3,6-3,0 1,-1 3,2-4,0 0,1 0,-2 2,1-2,1 0,1 1,0-1,2 1,2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2410 1439,'-7'16,"3"-5,3-5,-1-2,0 1,0 0,0 1,-5 19,2-10,3-8,-2 5,1 0,1-3,0-4,4-25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2395 1483,'16'2,"-15"1,-1 1,1 1,0 0,-1 1,1 13,-1-14,0-1,0 0,-1 0,1 0,0-1,-1 5,1-4,-1 1,1-1,0-1,0 1,-3-8,3 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2383 1531,'16'-1,"-13"0,2-1,-1 1,-1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2421 1496,'18'4,"-15"-2,0 0,-1 1,1 0,-4 1,0 2,0-2,-3 0,-4 0,4-2,0 0,1-1,7 0,2-1,1-1,-4 1,0 2,0 0,1 1,-3 0,-1 0,-4 6,2-6,-3 4,2-4,-1 0,-1-1,-5-1,6-3,-2-4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2746 647,'-8'176,"8"-173,0 0,2 0,-1 0,0 0,0 0,2-2,0 1,0-1,3-1,-1 0,1 0,-1-1,-2 1,1 0,-1 0,1-1,2-3,-2 0,1-4,-3 5,3-5,-4 3,5-10,-2 7,-1 3,0-1,-1 2,-1 1,-1-4,-1 4,0-10,0 10,1-1,-1 1,1 0,-1-1,0-2,0 3,0 0,0-1,0 0,0-1,0 1,-1-5,1 6,0 0,-3-2,0 1,0-1,-4 0,3 2,1-1,0 2,1-1,0 1,0 0,0 4,1 1,2 0,-1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2861 658,'-16'61,"15"-58,0 0,0 1,0 0,0-1,-1 0,2 0,0-8,2 0,-1 0,0 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651,'-2'27,"3"-24,1 2,-1-2,1 1,-1 2,0-3,-1 5,0-3,-1 1,-1-1,-2 5,2-3,0 2,1-6,0 0,-4-5,3-1,0-1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719,'31'2,"-27"-2,-1-1,0-1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2901 684,'0'40,"-1"-37,4-2,3 2,-3-2,3 2,-1-1,-2-1,0 3,-5 0,0 0,0 0,-1 0,-1 1,1-2,-1 0,0 0,0 0,0 0,1-1,-1 0,1-1,-8 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2734 1031,'25'8,"-22"-8,1 1,2-1,-3 1,0-1,0 1,0-1,1 0,-1 0,0 0,0 0,0 1,1 0,-10-8,4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878 1318,'-25'19,"24"-16,-3 11,2-5,0-5,2 1,0 1,0-3,5 4,0-5,-1 1,-1-2,0-1,0 1,0 0,0 0,1 2,-1-2,3 2,6-2,-8-2,2-2,0 0,-3 1,5-4,-5 4,3-2,10-12,-13 14,5-7,-2 1,-1-2,-1 3,-3 4,-2 0,0 0,0 0,-3 0,0-1,1 2,-1-2,0-1,0 0,2 2,-5-4,0 2,3 4,-1 0,2 2,-13 3,5 5,5-3,1 0,1-1,1-1,2-1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2794 954,'32'4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930,'25'19,"-26"-16,-4 9,3-8,0 0,1-1,-2 2,1-1,-1-1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2882 923,'-28'77,"28"-82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2885 910,'5'14,"-5"-10,0 0,1 0,-1-1,0 1,1 2,0-3,0 3,0-3,-1 3,1-2,-1 0,-4-4,1-2,0 0,-2-1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2865 963,'35'-6,"-32"5,-1-2,0-1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2930 935,'-7'28,"6"-24,0-1,0 0,-2 1,-3-6,0-8,3 2,2 5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2831 1096,'2'0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2832 1096,'-25'-7,"28"7,1 1,-1 0,2-1,0 0,-2 0,0 1,0-1,-4-4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2827 1062,'13'3,"-9"-2,-1 0,2 1,1 1,-3-1,1-1,-1 1,-1 1,-4 1,-3 2,2-1,-1-2,1 1,-1-1,2 0,-1 0,1 0,-2 2,1-2,1 0,0-7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2907 1047,'-5'13,"3"-6,1 1,-1-1,0 0,0-2,1 0,-1-1,1 1,-1 0,1-1,0 1,-1 1,1-1,0-1,-2 4,1-4,-1 0,0-5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903 1308,'-1'19,"0"-16,1 1,0 3,0-2,0 0,0-1,0 0,0 5,0-5,0-1,-2-9,1 2,-2-5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2902 1048,'-1'35,"1"-30,0-1,0-1,0 4,0-3,0 0,0-1,1 1,-2-1,1 1,0 5,0-3,-3-4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2883 1114,'14'-3,"-11"3,0 0,0 0,0-1,2-1,-2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2921 1094,'21'2,"-18"1,0 0,-4 0,-1 0,-1 0,-2 2,1-2,2 0,4 1,1 0,0-1,1 0,-1-3,2-1,-4-2,-1-2,-3 2,0 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2063 509,'-8'19,"7"-14,-2 6,2-7,-1 3,0-4,2 0,-1 0,-1 0,0 4,1-3,0 1,1-1,-1 0,0-1,0 2,0-2,1 0,-1 6,0-5,1-1,-1 2,1 1,0 2,0 1,0-5,0-1,1 0,-2 0,1 2,0-2,1 5,0-3,-1-2,1 1,0 0,0-1,-1 0,1 0,1 1,-1 0,1 0,-1-1,2 0,-1 1,0-1,0 1,1-2,0 1,0-1,1 0,-1 0,0 0,-1 1,0 0,1 0,0-2,0 0,0-1,0 0,0 1,2 3,-2-3,0 0,0 0,1-1,-1 0,1-2,0 1,-1-1,0 0,0-6,2-2,-3 5,0 2,0 0,-1 0,1 0,0 0,-1 0,0-1,-1 0,0 0,0-1,-1-3,1 5,0-1,-1 0,1 1,-1-2,1-1,-1 1,1 2,0 0,0-1,0 1,-1-1,1 0,0 1,0 0,0-1,-1 1,0-3,1 0,-1 3,0-9,0 7,-1-7,0 2,0 6,1 0,0 0,0 0,0 0,-1-6,1 6,-2-6,2 6,-1 1,-2-2,0 1,2 1,-2 0,0 0,0 2,1 0,0 0,0 2,-5 3,5-3,1 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855,'-8'24,"7"-20,2-1,-1 0,-1 0,1 0,-1 0,0 0,1 0,0 2,0-1,1-1,-1 0,1 0,1 0,1-1,0-1,0 1,0-1,1 4,-1-3,1 1,2 0,-2-4,0 0,-1 0,0 0,0 1,0-1,2 1,-2-1,1 0,-1 1,2-3,-1-1,-2-4,0-1,-1 0,0-2,-1 3,0 5,0-1,0-11,0 10,-1-3,0 1,0 3,1 1,-2-2,0 0,-1 1,0 0,0 1,-1 2,1 0,-3 1,3 1,0-1,-8 7,4-2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2061 998,'-7'27,"6"-18,0-5,1-1,-1 1,0-1,0 0,1 1,-1-1,-1 0,2 0,0 2,0 0,-1 0,1 1,0-2,0 0,0 0,0-1,1 1,-1-1,1 0,0 0,2 1,0-3,5 2,-2-2,-2 1,0-2,-1 1,2-2,-2 0,0 0,4-3,-3 1,1-1,-2 3,5-5,-4 1,2-3,-2-4,0 1,-1 0,-1 5,-1 3,0 0,0-7,-1 4,0 3,-1 0,0 0,0-1,0 0,-1 1,-1-1,0 2,0 0,-1 1,-1 1,2 0,-1 1,-1-1,1 1,-5 1,6-1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2078 1167,'-9'16,"8"-9,-1-2,1 0,0-1,-1 1,1 0,-2 7,-1 5,3-10,-1 0,0-1,0 7,1-5,-1 2,1-2,1-1,-2 6,2-6,0 1,-1 0,0 8,0 7,1-16,-1 8,0-4,1-6,-1-1,1 1,0 0,-1 0,1 0,0 1,1 0,-1 0,0-1,0-1,0 0,1 0,-1-1,1 5,-1-5,0 2,1-1,-1 0,0 1,0 0,1-1,0 1,0 2,-1 0,2-2,0 3,-1-4,2 2,2 2,-4-5,3 0,-1 0,0 0,0-1,-1 1,2 2,-2-2,1-3,0 1,0-1,0-1,1 1,0-1,-1 0,0 1,0-1,0 0,1 0,-1 0,0 0,0-1,0 1,1-3,-3 0,0 1,0 0,0 0,0-2,1-6,-1 7,0 1,-1-1,2-1,0-1,-1 3,0-1,1-3,-1 2,0 1,1-1,-1 2,1 0,2-2,0 0,0 0,-1 0,-2 2,0 0,0-2,0 1,-1-2,0 0,0 0,0-15,0 14,0-2,0 1,0-5,1 1,-1 7,0 0,1-1,-1-1,0 1,0 1,0-5,0 5,0 1,1 0,-2 0,1-2,0 0,-1-1,1 1,-1 0,1 2,-1-1,0 1,0-6,0 5,1-2,-1-1,1 2,0 1,-1-1,1 1,0 1,-1 0,1 1,-1-1,1 1,-1-1,0-1,1 1,-1 1,0-1,-2 0,1 1,-2 0,1 0,0 1,-1 0,0-1,1 1,-1-1,1 3,0-1,-1 1,-14 4,13-2,0 1,0 0,-4 5,4-3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1925 414,'-3'18,"3"-13,-1-1,1 1,-1 0,0-1,1 1,-1 0,0 2,1 0,0-2,-1 0,0 3,0-4,1-1,-1 0,0 0,1 1,-1-1,-1 4,2-3,0-1,0-9,-1 2,1 1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1922 424,'18'5,"-17"-1,1-1,0 1,1 0,-2-1,5 4,-3-1,-1 1,0 1,0 0,-2 0,1-1,-1 2,0-5,0-1,1 0,-4-4,-3-2,3 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1923 492,'2'0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2729 371,'-8'26,"7"-23,1 0,-2 2,0-1,0 4,1-5,0 2,0 4,0-3,0 0,1-3,-2 4,2-4,0 0,1 0,-1 0,2 2,0 0,0-2,-1 0,0 0,2-1,3 2,-3-2,0-1,1 1,2 1,-3-2,0 0,4-1,-3 0,0-1,-1 1,0 0,1-1,-1 1,0-1,0 1,4-2,-2 0,3-3,4-11,-10 13,3-6,0 2,-4 3,2 0,-2 1,2-10,-1 3,-1 1,0 2,-1 4,0-2,0 1,-2-4,0-4,0 2,-6 1,-4 6,-1 2,2 1,2 3,0 1,-4 4,7-4,1-4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957 1175,'13'24,"-10"-19,0-1,0 0,-2-1,1 0,0 0,-1 1,0-1,0 0,0 0,1-6,0 0,1-2,0-1,5-7,-1 1,-3 5,1 0,6-5,2-2,-5 3,3-6,-7 13,9-3,-2 4,-15 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2014 454,'1'25,"-1"-22,0 2,0 1,0-3,-1 0,1 0,0 0,-1 0,0 5,0-3,-1 0,-2-1,0 0,0-2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1926 477,'49'9,"-51"-6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1961 733,'-8'20,"6"-15,0-1,0 1,0-1,0-1,0 0,1 1,0-1,0 2,0-1,-2 8,2-6,0-1,0 0,0 0,0 1,0-3,2-9,1-14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1965 724,'8'60,"-7"-57,0 0,0 0,-1 0,0 0,1 0,0 0,-2 0,-2-1,-1-3,0-3,3 1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1953 773,'29'4,"-26"-4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759,'26'13,"-23"-12,-5 3,-3 0,-1 2,0-1,3-3,-1 0,2 1,4 0,2-1,1-1,-1 0,0-1,1 0,-1 0,-1-1,0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1986 940,'-3'14,"2"-9,0 1,1-1,0-1,-1 0,0 0,0 0,1-1,-1 0,0 0,0 0,1 0,-1 0,-1 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1992 932,'14'18,"-13"-15,-1 2,1 4,0-4,-1 0,1-2,-1 1,2-1,-6-1,1-2,0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1979 958,'23'2,"-17"-5,-3 2,0 1,0 1,-2 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2019 939,'20'3,"-19"0,-5 5,1-3,0-1,-1 0,1 0,1 0,0-1,0 0,6-2,0-1,-1 0,0 0,0 1,-3 2,-1 2,-1-2,-2 3,-1 1,1-4,-4 2,5-2,-1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629 1398,'0'32,"0"-29,0 2,0-1,1 0,-1 0,0 8,0-9,-1 3,1-3,-1 2,1-1,-1-1,0 2,0-2,1 0,0 1,0-1,0 2,0-2,0-13,0 6,-1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1916 1280,'-4'31,"4"-28,-3 2,3-2,-1 0,0 1,0 1,-1 2,0 1,0-1,0 0,-1-1,2 1,-1 0,0 0,0 2,-1 6,1-4,1-7,-1 2,1-1,2-11,-1 2,0-1,1-10,-1 7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1911 1305,'12'30,"-12"-26,1 2,0-1,-1 0,1 0,0 1,0-2,-1-1,1 4,0-2,-1-1,-2-1,-3-3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1898 1372,'50'-17,"-49"14,0-1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1967 1319,'-25'40,"22"-37,1 0,1 0,2 0,4-3,-2 0,0-1,0 0,0 0,0 1,1-2,2-1,0 2,-3 0,3 2,-3 1,0-1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1964 1324,'6'74,"-6"-70,0 0,0 0,-1-1,-2-1,0-6,1 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2965 1255,'35'-16,"-32"19,-2 2,1-1,-1 0,0-1,-1 0,0 1,-1-1,0 1,0-1,0 0,-2 6,3-6,-1 1,0 1,0-1,0-1,0 0,-1 3,1-3,-3 16,4-14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1391,'10'32,"-8"-37,-1-1,-1 2,0 0,0 1,-1 0,0 7,1-1,-1 0,1 0,0 1,0-1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2255 1303,'-21'91,"20"-86,0 0,0-1,1 1,-1-1,1 3,-1-4,1 0,0 1,0 2,0-2,0-1,0 0,1 1,-1 0,1 0,0 6,0-3,0-3,-1 0,1-1,-1 3,0-2,0-1,1 0,-1 0,0 0,0 0,1 1,-1-1,1 0,-1 1,2 0,-1 0,0 0,2-2,-2 1,1 0,1 1,-2-1,0 0,0 0,1 1,1 0,-1-1,1-2,0-1,3-1,0-1,0-5,-3 3,0-1,2-1,-3 3,1-1,0 0,1 0,-1 1,0 1,0 0,0-1,0 0,4-7,-4 5,-1 1,0 0,0 0,0 0,-1 1,1-1,-1 0,0 0,0-1,0 0,0-2,-1 1,1 0,-1 1,0 0,-1 0,1 0,0-7,-1 4,1 1,-1 0,-1-6,1 7,0-1,0-2,-1 1,1 1,-1 0,0 1,0 0,1 0,-4-7,3 5,0 2,-1 1,0 0,1 2,0 0,1 0,-2 1,0-1,-3 1,-1 2,3 1,1 0,-4 3,4-1,-1 1,-2 9,3-5,1-1,1 0,-3 5,3-7,-1 0,0 2,1-1,-1-1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2268 1167,'-15'-3,"11"5,1 1,1 0,-1-1,1 1,-1 3,2-1,-1 1,2-3,-1 0,0 1,1-1,-1 0,1 0,1 0,1 0,1 2,0-1,-1 0,1-1,1 0,-1 0,0 1,-1 0,0-1,1 0,0-2,0-1,1 1,0-1,0 0,-1 1,0 0,0 0,1 0,1-2,-1 0,-1-1,0 0,0 0,1-1,-1 0,0 0,-1 0,0 0,0-1,-1 1,0-1,0 1,-1 0,0-1,-1 0,1 1,-1 0,-1 0,1-1,-1-1,1 0,0-2,-1 1,0 1,1 0,-1 1,-1-2,1 2,1 1,-2 0,2 0,-3 0,1 3,-2 2,0 1,0 2,1-3,-4 3,-2 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2230 1269,'23'-3,"-20"3,1-1,-1 1,4-1,-3 2,0-1,-1 0,0 1,0-1,0 1,1 0,1-1,-2 0,0 1,0 0,1-1,-1 0,0 0,0 1,0-1,0 0,0 1,2-1,0 1,-2-1,0-1,0 0,0 1,0-1,0 1,0 0,1 0,-1 0,0 0,0 1,2-1,1 1,-1-1,-2 0,0 1,0-1,1 1,0-1,0 0,-1 0,3 1,-2-1,4 0,-5 0,3 0,-2-1,-1 1,1 0,0-1,2 2,-3-1,0 1,0-1,0 1,1-1,-1 1,1-1,-1 0,1 0,0 0,-1 1,0 0,1 0,-1-1,0 1,0-2,1 2,-1-2,0 1,0 1,0-1,1 1,1 0,-2-1,0 0,2 0,-2 0,0 1,1 0,-1 0,1 0,0 0,-1-1,1-1,1 0,-2 1,0 0,2 0,-2-1,0 1,0-1,0 1,0 0,0 0,0 0,0 0,0-1,0 1,0 0,0 0,0 0,0 0,-7-8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1433,'-14'9,"11"-6,1 0,-1 0,1 0,0 2,2-2,0 1,3-2,1 0,2-1,0 0,1-1,-1 1,-3-1,2 0,-2 0,-3-3,-1 0,0 0,0-3,0 0,0 2,-1-1,0 1,1 0,0 1,-1 0,1 0,-2 2,-5 4,5-1,0 0,1 1,-1 2,0 1,2-3,0 0,2 0,0 0,2-1,3 0,-1-1,-2 0,1 1,-1 0,0-1,-2-11,-1 7,-1 0,0-3,1 3,0 0,-3 0,0 2,0 1,0 0,0 0,0 1,0 1,1 6,2-2,0 3,0-5,0-1,1 1,0-1,2-1,1-2,-1-1,1-1,0-2,0-2,-2 1,-1 1,1 0,-1 1,0-3,0 2,-1 1,0 0,-3 2,-3 1,2 0,1 1,0 0,0 2,2 0,1 0,5 2,-1-2,-1-2,0-1,0 0,2-4,-3 1,-1 0,-2 0,-1 0,-1 1,-2 1,0 1,-3 3,4-1,1 1,1 0,0 2,1-1,1 0,0 1,1 0,1-2,1-1,1 0,-1-2,6-1,-6-1,1-1,-2-1,0 1,-1 0,0 0,0 0,-1 0,1-1,-1 1,-1 0,-2 0,-8-3,6 5,1 2,1 0,-1 1,1 1,1 0,1 0,-1 0,1 1,0 1,0-1,1 0,-1-1,1 1,1 0,1-1,5-2,-1-2,0 0,-3 0,4-4,-5 1,0-3,-1 4,0-14,-3 14,-2 0,1 2,-1-1,1 2,-1-1,1 2,0 0,-1 2,2 1,0 1,1 0,1-1,1-1,0 0,1 0,2-1,10-6,-11 1,-2 0,0 0,-1 0,-2 0,-2 2,1 0,1 5,2 8,0-9,1 2,1-2,1-2,0-2,1-2,-2-1,0-1,-1 2,0-3,0 2,-2 1,0 0,0 0,-6-2,3 5,-3 1,3 4,3 1,1 1,0-3,1 2,1-1,1-2,0-1,0-2,1 0,4-1,-5-1,0 0,-1-1,0-1,0 0,0-2,-2 2,0-1,0 1,-1 1,0 0,-2 1,-3 2,3 1,0 1,-6 1,6 0,-1 0,2 1,-2 1,2 1,0-1,-1 4,3-6,-1 0,1 0,-1 0,2 0,-1 0,3-1,7-2,-7-1,3-1,-3 1,0-1,1 0,-1-2,1-2,-1 2,-1-2,0-4,-2 7,-1 0,-1 0,-2-1,0 1,-1 0,0 0,0 2,2 1,0 0,0 0,-1 3,2 0,0 1,1-1,0 0,1 1,0-1,0 6,1-3,1-3,-1 0,2-1,0 0,0-1,1 1,-1-2,2 1,-1 0,0-2,-1 0,0-1,1-1,-2-1,-1 1,0 0,0 0,-1-6,0 6,-1 0,-2 0,-3 2,-1 6,5-2,-2 1,3-1,-2 3,2-3,1 0,0 0,2 0,1-1,1-1,-1-3,0-2,-2 1,2-7,-3 6,-1 0,0 1,-1 0,-1 0,0 1,-5-1,3 3,1 1,1 0,0 1,-1 3,5 8,0-9,0 0,0-1,3 1,1 0,-2-3,0-1,0 0,0-1,2-2,0-4,-2 4,0-6,1 4,-3 1,1 1,-1-1,-1 1,0 0,-4 0,1 3,-2 0,-6 3,8-2,-2 1,2 0,-1 1,2 1,1 1,0 3,1-4,1 0,-1-1,1 0,1 0,1 0,1-2,1-1,-2-1,-1-2,0-2,-2 2,0 0,0-2,-1 1,-1 1,0 0,-1 0,0 1,0 0,-1 2,0 3,0 5,3 1,1-6,2 0,1-1,7 0,-7-2,2 0,-1-2,0-2,-1-1,1-2,-2 3,0 0,-1 1,0-1,-1 1,-2 0,-1 2,-14 14,15-8,1-2,0 0,0 0,1 1,1-1,1 0,1-2,6 2,-5-2,1-1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2580 1310,'2'0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2307 1311,'2'0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2590 1307,'-18'5,"15"-3,-2 2,3 0,0 0,-1 1,0 0,2-2,-1 1,1 0,-1 0,1 1,-1-1,1-1,0 0,0 1,-1 0,2-1,-1 0,0 5,1-4,0 11,0-10,1 2,-1-4,1 0,-1 0,1 5,1-1,-1-1,-1 1,1 4,0-8,-1 1,2 1,0-2,0 0,1 0,0 0,-1 0,2 1,-1 0,2-3,-2 0,4-2,-2 0,2 0,0-2,0 1,-4 0,3 1,-1 0,-1-1,-1-1,3-2,-2-1,-2 3,2-7,3-7,-3 7,-2 1,1-2,-2-4,-1 7,1-4,-2-1,0-13,0 18,-1-5,0 2,0-6,0 12,1 2,-2-1,1 1,-2 1,-3 0,2 2,2 0,0 0,-1 0,-1 1,0 3,4-1,-2 2,1 0,1-1,0 0,0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2654 1350,'16'-3,"-13"1,1 1,0 0,1-1,8-1,-2 1,0 0,0 0,0-1,4 0,-8 2,1-1,4-1,-5 2,1-1,16-3,-7 1,-9 1,2 0,1 0,-2-1,-1 1,0 0,2 0,0 0,-2 1,0 0,7-1,-9 2,10-2,-9 3,0 0,3-2,1 1,-8 1,1 0,-1 0,0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3040 1223,'26'-14,"-18"12,-5 1,0 0,1 0,0 0,0 0,-1 1,0 1,0 2,-2 1,0-1,-1 1,0 3,-1-4,0 5,1-4,-1 0,1 0,0 0,0-1,-2 1,0-1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3064 1325,'2'0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3167 1257,'13'-2,"-8"2,2 0,-2-1,-2 2,0-1,2 1,-2-1,0 1,-2 2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3180 1267,'6'17,"-6"-14,0 2,0 0,-1-1,-1 3,-2 2,2-5,-1-2,0-1,0 0,0 0,0-1,6-1,1 0,2 1,-3 0,5-1,-3 0,-1 1,-1-1,1 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3239 1306,'-16'37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485,'-10'15,"7"-13,-1 1,1 0,0 1,-1-1,1 1,1 0,1-1,0 0,3 0,3 0,3-2,-2 0,-2 0,-1 0,1 1,-2 1,-1 0,-2 1,-2 1,0-3,-1 0,-1-1,2 0,-1 1,-1-1,2 1,-1-1,5 3,3-2,-1-1,3 2,0-2,-2 0,-1 0,0 2,-2 0,-1 1,-1 0,-1-1,-1 0,0 1,-1 0,1-1,-1 0,-7 6,6-5,0 0,5-8,2-1,1-1,1-6,2-5,-3 11,2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1512,'-12'18,"12"-14,0 0,2-1,1 0,0-1,0-3,3-3,-1-3,-1-1,-1 1,-1-2,-2 5,0 0,-3 0,0 1,0 2,0 0,0 0,-1 2,1 0,0 2,1 0,-1 4,2 1,0 0,3-1,1-3,-2 0,2-2,0-2,0-1,0 0,1-2,2-5,-2-1,-3-4,-3 4,2 6,-5-2,2 4,-2 2,1 1,1 1,-1 6,2-4,1-1,0 6,1-2,0-5,2 0,0 0,2-2,-1-1,0-2,0 0,0-1,-1-1,-2 1,-1-2,-1 0,1 1,0 1,-3-2,0 10,2-2,1 0,0 3,1-2,0 0,1-1,2 6,0-8,0-2,9-14,-10 10,-1 1,-1 0,0 0,0 1,-1 0,0 0,-2 1,-1 1,1 2,0 0,0 1,-1 5,2-2,2 0,-1-1,2 2,0-3,2-2,0-1,0-1,0-1,1-4,-1 2,-2-2,0 2,-1 1,0-2,-1 2,0 0,-3 2,-2 7,4-3,0 6,2-6,0 1,0-1,2 2,0-1,0-1,1-5,2-6,-2 4,-2 0,1 0,-1 0,0 1,0-2,-2 2,-1 0,-1 3,-1 4,2 1,1-1,0 0,0 1,1-2,0 0,3-3,3-6,-3 1,-1-2,-1 4,-1 0,0 0,-1 0,-2 2,-1 1,0 2,0 1,1 0,1 0,0 0,1 0,1 1,-1-1,2 7,0-7,2-2,0-3,1-1,-2 0,0-1,0 1,-1-1,0 1,0 0,-1-1,0 1,-1 0,-2 2,-3 5,4 0,0-1,0 0,1 1,0-1,1 0,-1 0,1 2,2-2,-1 0,3-2,-1-2,0-1,1-2,-2 0,-1-3,-2 3,0 1,-2-1,-1 1,1 2,-1 2,0 3,1 1,1 0,0-2,1 7,2-5,-1-2,3 0,0-2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3215 462,'-34'49,"31"-46,-1 2,0-1,1-1,0 0,0-1,6-4,3-1,0 0,-3 3,4-1,-3 0,-1 1,1-1,2-1,-3 2,2-2,-2 1,1 0,-1 1,-4 3,-3 5,1 1,-1 1,3-6,-4 4,3-4,-1-1,-1-1,1 1,-1-2,0 1,0 0,1 0,0-1,-1 1,1 0,0-2,0 0,1-5,0 2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3170 549,'2'0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3186 574,'2'0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3175 611,'35'-6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3231 525,'74'-2,"-71"0,0 1,0-1,-5-1,-2 0,0 0,1 1,-1-2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3289 477,'-17'63,"14"-57,1-1,-1 0,0 0,-2 3,3-5,-1-1,0 0,5-5,2 0,-2 0,2-1,1 1,-1 3,-1 0,1 0,-1 1,3 0,-1 0,1-1,-3 1,1-1,-1 0,-8 4,-9 1,8-4,2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3268 580,'14'12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3272 596,'-23'43,"21"-39,-1 0,1 0,-1 1,0-4,4-4,1-5,1 1,0 2,0 0,0 1,0 0,-1 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3276 605,'24'22,"-21"-23,0 1,0-1,0-2,-2-1,-3 0,-2 2,-2 2,1 0,2 0,6 0,1 0,0 1,4 0,-5 0,0-1,4 0,0-1,0 1,-3 0,0 0,2 0,-3 0,1 0,-5 3,-14 5,11-7,0 0,1-1,0-1,-4-6,4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3171 528,'12'24,"-9"-22,3 2,4 0,-4-1,-3-2,2 3,0-2,-2 2,0-2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832 1470,'-9'14,"7"-10,-1 1,2 2,0-2,0 1,-2 14,2-15,0 1,0 4,1-5,0 4,-1-6,1 0,-2 2,1-8,2-1,-1-2,1 0,-1 1,0 1,1 0,-1-1,2-4,0-23,1 24,-1 2,0 2,-1 1,1 0,-1 0,0 0,1-2,-1 2,-2 8,1 0,0 2,0-4,0 0,0 0,0 7,0-6,0 1,0 1,0-1,-1 5,1-5,0 0,0-1,-1 3,0-3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3172 627,'26'12,"-23"-11,1-1,-1 0,0 1,-6 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3382 550,'18'-12,"-13"9,0 1,0-1,-2 2,1 0,0 0,-1 2,3 0,-3 3,0 0,-2-1,0 1,0 0,-1-1,0 1,0 0,0-1,-1 0,0 0,0 0,-1 8,1-5,0-2,0 4,-1-3,0 0,1-2,-1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3388 703,'16'9,"-15"-12,0 0,0-1,-1 1,-1 0,-3 3,0 0,1 2,0 1,1 0,0 0,2 0,0 0,3-4,0-2,-2 0,-5 5,1 1,1 0,-1-4,-2-6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2887 1551,'16'-1,"-13"2,2-2,0 1,-2 0,1-1,0 1,-1 0,0 0,-6-1,-3 1,2 0,0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2904 1553,'0'14,"-1"-8,1 0,-1 2,1-3,-1-2,1 6,0-3,-1-1,1 1,0-1,0-1,0 0,-1-1,-4-9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2886 1628,'35'-3,"-32"2,0 1,1-1,-1 1,0 1,0 0,0-4,-1 0,-1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2963 1588,'-3'25,"3"-19,-1-1,1-1,0-1,0 0,-1 2,1-2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2986 1598,'22'-11,"-19"9,1 1,2 0,-2 1,0 0,-1 0,0 2,-1 1,2 1,-1 0,1-2,-1 2,0-4,1-1,-1-1,0-6,-3 5,0 0,0 0,0 0,-1 0,1-2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3065 1543,'45'-2,"-41"2,0 1,0-1,0 1,2-1,-2 1,-1 0,-6-1,-4 1,3-1,1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3106 1557,'6'16,"-6"-12,0 1,0-2,0 0,0 0,0 1,0 2,1-2,-1 5,0-5,0 5,-2-4,-4-10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960 1469,'8'-18,"-6"15,3 1,-2 2,1 0,2 1,-2 1,-1 1,-1 1,0 2,-1 4,-2-5,1-2,-1 6,-1-1,-1 1,-3 4,0-7,3-4,-5 3,4-3,1 1,0-2,0 2,0-2,0 1,-2 2,-4 1,3-2,3-1,8-6,-2 3,1 0,0 1,-1 0,1 0,0 0,0 0,2 0,4-1,-6 0,0 1,0-1,-1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3081 1617,'34'6,"-30"-6,-1-1,0 1,0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3157 1581,'-5'19,"4"-15,-1 1,2-2,2 5,0-4,1 0,-1-1,1-1,0-1,2 1,0-1,2 0,-4 0,6 0,-9 2,-6 0,1 0,1 0,-13 4,13-9,-2-3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3164 1595,'42'3,"-39"-3,0 1,0-3,-3-1,-3-2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2898 1694,'10'16,"-10"-13,-1 1,-2-3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2870 1780,'22'-17,"-19"17,0 3,-2 1,-1 2,0 0,1-2,-1 0,0 0,0-1,-1 2,2-1,0-1,4-9,-1 0,6-18,-7 18,1-1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2970 1690,'-32'20,"29"-18,1 1,3-6,2 0,0 7,-2 5,-1-1,0 16,0-11,-1-4,0 0,1-1,-1-1,0 0,1 1,-1 0,0 1,1-2,-1-1,1-3,0 0,0 0,2-6,0-9,-1 3,-1 1,1 1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2980 1687,'-11'25,"-3"4,16-33,1-1,0 2,2-1,-1 2,0-1,0 2,-1 0,0 0,0 2,-4 3,0 8,1-5,0-3,-2 6,2-6,0 1,0-1,-1 6,1-6,0 2,0-3,-8-16,3 7,3 3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2958 1741,'25'5,"-21"-2,-1 0,-2 0,-3 0,-1-1,-3 1,3-1,0-2,6 0,1 1,1 0,-2-1,-1 3,1-2,-2 2,-1 1,0-1,0 0,-1 1,-2 1,0-2,0-2,-3 2,3-2,0 0,0-1,-1 2,-1-2,2 0,8 0,6-1,-5 0,-1 0,-1 1,1-1,-2 0,0 1,0-1,1-1,1-2,-5 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3009 1726,'2'0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3051 1693,'-12'63,"10"-57,1 1,-1 2,1-1,-2 7,2-9,0-1,0 1,0 0,0 6,1-8,0 3,3-25,-2 12,0 0,0-7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1065 1544,'-11'24,"14"-23,0 0,0-3,-1-1,-1-2,1-1,-1-3,-2 6,0 0,-1 0,-1 1,0 1,-1 7,2-3,1 1,0-1,0 0,1 0,3 2,0-4,0-5,-1-1,-1-3,-2 5,0 0,-3 5,2 1,-1 5,2-4,1 2,1-1,2-3,0-4,2-4,-4 2,1 0,-1 1,0 0,1 0,-6 1,-1 4,3 1,1 0,1 2,0-2,1 1,0-1,2-4,1-3,-2-1,-2 1,-1-1,-1 2,-1 1,0 2,1 3,3 2,-1-2,3-2,0-3,-1-2,0 1,-1 0,-1 0,0 0,-3 5,1 3,1-2,0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3042 1761,'0'84,"-1"-80,3-13,-1 1,-1 1,1 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3045 1766,'14'-20,"-11"20,0-1,0 2,2 1,-2 0,1 0,-3 1,2 2,-3 0,0-2,-1 14,0-12,0-1,0 4,0-1,0 6,0-7,1 4,-1-5,0-1,1-1,-1 0,1-6,-2-9,0 5,0-3,-1 3,0 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3041 1790,'20'3,"-22"0,-2 1,1-1,0 1,1-1,5-4,0 0,0 0,-1-2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3021 1720,'13'-6,"-9"4,-1 2,0 0,0-2,4 2,-3 0,3 1,-2 1,-2 0,3 2,1-3,-2-1,-2-2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3130 1675,'-18'37,"21"-38,4 0,-2 1,8-2,-10 2,0-1,0 1,-6-1,0 1,0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3119 1716,'2'0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3148 1713,'9'32,"-9"-29,-4 2,1-3,-2 2,2-1,1 0,-1 0,-2 0,2 2,1 1,-5 3,4-5,0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3111 1800,'41'20,"-41"-9,0-6,0-2,-1 0,-2-5,0-2,-1 0,2 1,-1 1,2-2,1 0,1 1,0-1,1 1,1-3,2-6,1-7,-5 14,3-5,-1 7,4-6,-1 3,0-1,2 1,-4 3,0 1,-1 0,2 1,-2 0,-5 7,-1 0,0 0,-1-1,0 0,-6 4,5-3,2-3,1 0,-2 5,3-5,4-3,0 0,2-2,2 2,-2 1,1 0,-4 2,-2 0,0 0,0 0,-1 0,-1 3,0-3,1 0,-1 0,0 0,0 0,0 0,0 1,0-1,1 1,0-1,0 1,-1 0,1-1,0-10,2 0,-1 2,1 1,0 1,0-1,1 1,1-2,0 2,0 0,0-1,0-1,0 0,0 1,-1 1,1-2,-1 2,2-1,0 0,1 2,5-1,-2 1,-4 2,0 0,-1 0,-4 3,-2-1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3212 1786,'4'106,"-5"-101,1-2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3112 1703,'15'-1,"-10"2,-2 0,0 0,0 0,5 3,-5-1,0 0,0 1,0 0,1 3,6 4,-3-6,1 1,8 6,-9-5,19 16,-18-17,0-1,8 10,-5 5,-5-10,-2-1,-1-4,-3-2,-6-5,0-6,2-2,-4-11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1139 1441,'5'14,"-5"-9,0-1,0 0,0 0,0 2,-2-2,1 1,0-2,-2 2,2-1,0 0,0 0,0 1,0 0,-1 2,1-1,0-2,1 2,0-3,1 0,0 1,4 5,-3-6,1 0,0-2,0-1,0-1,-1-2,3 0,0 0,1 2,0-1,4 0,-5 0,1 1,-3 1,-8-1,0 0,-11-7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3122 1752,'13'21,"-8"-15,0 1,1-1,-2-1,5 4,5 6,-8-8,6 7,-4-4,-4-5,6 14,-6-7,-1 1,-2-10,0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1683,'15'-2,"-10"0,-1 1,2 0,-1 0,1-1,3 0,-5 0,-1 0,4 0,-4 1,3-1,-3 2,1 0,1 0,-2 0,0 0,0 1,1 1,1 2,-3-1,0 3,-4-1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3318 1695,'-8'19,"7"-13,1 2,-1-2,1 0,0 0,-1 0,0 7,0 3,-1 2,1-9,0-3,0-3,4-7,1-5,-1 1,0-10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3342 1698,'-19'31,"22"-34,1-2,-2 2,1 0,0 1,3-2,1 2,0-1,-1 1,-3 1,0 5,-4 15,-2-3,1-12,0-1,1 0,-1 1,0-1,-1-1,-2 3,3-2,-2 0,1 1,0-4,1-3,1 0,0-3,1 1,0 0,0 2,2-5,-2 5,1 0,1-1,-2 1,3 0,2 7,-1 1,-1-1,-1-1,0 2,0-1,-1 0,-1 0,2 11,-3-9,1 1,0-1,0-1,-1-1,1 0,-1 1,0-1,-2-4,0-3,1 0,-1-5,1-3,2 7,0 0,0-1,0 2,-1-1,0 1,-4 10,2-3,0 1,0 3,2-5,-1 0,-1 2,1 0,0 0,1-2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3351 1761,'31'23,"-28"-20,-1 0,-1-6,-1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3426 1658,'-6'13,"4"-8,0 0,0-1,-1-1,-1 4,2-4,-3 6,4-3,6-4,-1-1,0-2,0 1,-1 1,0-1,-5 3,-1 3,2-3,-2 2,1-2,-2 1,1 0,1-1,0 0,3 0,3-2,0-1,1 0,-1-1,-1 1,1 0,-3 3,-2 0,-2 8,-1 1,-2 3,2-8,1-1,0-3,2-7,2-5,1-4,-1 5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3446 1661,'-3'16,"1"-13,1 0,-1 1,0 0,-1 0,0 0,1-1,1 1,1-1,3-3,2-2,-2 0,0 1,1-2,1 1,-1 1,0-1,0 1,0 0,-1 1,-4 3,0 2,-2 1,1-2,1 1,-1 1,-1 1,0-1,1-2,0 1,-1-1,1 1,0 0,1-1,-4 11,1-5,0-4,1-5,2-4,-2-12,3 5,0 6,0-1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3427 1732,'49'-3,"-46"4,1-2,-1 1,1 1,-1-2,0 3,-1 3,-2 1,-2-3,-1-1,-3-1,3-2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3449 1761,'25'23,"-27"-19,0-1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3442 1798,'2'0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1135 1469,'17'-6,"-14"4,0 2,0 0,1 0,1 0,1 0,-3 0,0 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3501 1694,'6'-2,"54"-9,-57 11,0-1,-8-1,2 0,-2-7,3 5,1 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1637,'-1'16,"1"-11,-1 0,0 1,-1 7,1-8,0 0,-1 4,0-1,-1 8,1-6,0-3,1-3,3-8,-1-1,1 2,-1-2,0 2,1-3,2 4,-1 0,3 1,-3 1,3 1,-1-1,-2 1,-1 3,-4 1,-1 0,1-1,-5 2,2-1,-1 0,1-3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3533 1752,'2'0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3549 1770,'4'0,"-27"47,21-41,1-3,0 0,-1 2,2-2,1-7,1-1,2-4,-1 2,0 1,1-2,0 5,-1-1,1 5,-8-2,5 4,2 1,-1-1,3 1,1-3,0 0,-1-1,-1-1,-1 1,0-1,0-1,-1-1,-4 0,-1-3,2 3,-1-1,1 1,0-1,0 1,3-2,4 2,-2 2,-1 0,2-1,0 0,2 2,-1-1,-2 1,-3 3,-1 0,-6 9,1 0,2-7,-1 1,-2-2,3-2,-2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3450 1797,'21'22,"-24"-21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2310 566,'-14'26,"12"-22,-2 8,2-8,0 0,-2 3,1-2,1-1,0 2,1 0,0-1,-1-1,1 0,0-1,0 0,0 0,1 0,0 3,-1 3,1-6,0 1,0 1,1 6,-1-6,1 1,0-3,-1 0,0 1,1-1,0 3,-1-2,1 3,0 2,0-3,0-3,0 1,2 0,-1-1,1-2,0 0,1 1,-1 0,0 0,1-1,0 0,5-2,-3-1,-3 0,5-2,-2 1,1-2,2-7,-6 6,-1 2,-1 1,3-5,-2 5,-1 0,1-1,1-5,1-3,-3 5,1 0,-1 1,0 0,0 2,0-1,0 0,-1-1,1 0,-1-1,-1-6,0 4,1 5,-2 1,0-3,-2-1,1 0,-1 0,-5 0,6 6,-4-1,-1 4,3 1,-8 5,8-4,2 0,0-1,1 0,0 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2933 739,'67'32,"-62"-30,-2 0,0-1,1 0,4 1,-4-1,-1 1,1-1,1-1,-2 1,2 0,0 0,-2 1,0-2,1 1,-1 1,1 0,0 1,0 0,-1-1,-10-7,0-1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3060 734,'49'42,"-46"-39,1 0,-1 0,0 0,-3 0,-2 0,0 1,-4 6,-1-2,1-2,-4 0,7-5,0 0,0 0,0-1,0 1,-2 0,1-1,1 0,-1-1,1 0,-2-2,2-1,2-2,-1 2,1-1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3032 704,'-3'-12,"0"10,-1 1,1 0,0 2,-1 3,2 0,0 0,1 1,1-2,-1 0,1 1,-1 2,0 0,1-3,1 0,2-3,0-1,1-1,3-5,-5 4,2-3,-2 3,0-1,0 1,1 0,0 9,-2 2,-1 0,1-3,0 3,-1-2,0 11,0-9,-3-3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3181 793,'15'0,"-12"1,0 0,0 0,1 2,0-1,-1-1,4 2,-3-3,0 0,-1 0,-6-1,-1 0,1-1,-1 1,1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1136 1494,'2'0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3205 806,'-2'37,"0"-34,0 1,-1-1,1 1,-1 0,0-1,-1 1,0-2,0-1,1-1,14-2,1 1,-6 0,-3 1,1-1,-1 2,0-1,0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3267 820,'-26'36,"24"-32,1 0,-1-1,1 0,0 0,1 1,4-1,2 0,1-2,-2 1,-1 0,0 0,-1 0,0-1,0 1,-2 1,-3 0,-2 1,1-1,1 0,-2 2,0-1,1-1,-3 0,0-2,-3-4,7-1,0 1,1-1,0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3235 848,'2'0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3262 839,'21'-1,"-14"1,-3 0,-1 1,2-1,-2 0,1 0,-1 1,0-1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2590 546,'-26'10,"24"-7,-2 2,0 1,2-2,-1 0,1 1,0 0,-1 0,1 1,-2 4,2-7,-1 4,0 1,2-4,-1 12,2-4,-1-4,1-4,0 0,0 1,0 4,1 11,-1-15,0 1,1 3,1-1,-1-4,1 3,1 4,-1-8,0 0,3 1,1-1,-3-3,1 1,-1-2,2-1,-1 0,1 0,0-3,-1 2,5-4,-4 3,-2 3,1-3,3-2,-1 1,-2-2,0 3,-3 0,1 0,0 1,0-2,2-5,-2 5,0 2,0 0,2-4,0 1,0 1,0-3,-3 4,0 0,0 0,0-4,-1 2,0 1,-1-1,0 0,0 2,-1-6,-1-1,1 7,1 0,-1 0,-1 0,0 0,-5 1,4 2,0 3,0 0,1 0,-1 2,1 1,-1 5,3-6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731,'-16'16,"13"-11,-4 5,4-6,0 0,0-1,0 0,0 1,0 0,0 0,-1 0,1 2,-1 0,1 1,-1-1,1-1,1-2,-3 5,3-5,-1-8,2 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2470 794,'-9'47,"8"-44,0 1,0 0,-1 8,1-6,0-2,0 3,1-4,5-5,0-1,4-4,5-1,-4 2,0 0,0 2,-2-1,-4-2,-5 3,0 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510 733,'15'-1,"-11"1,0 0,4 0,-5-1,1 1,-1 0,1-1,-1 0,0 0,0 1,2 0,0 0,-1 1,0 0,-2 2,-2 0,-2 1,0-1,-1-2,0-3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566 732,'-5'14,"4"-11,1 0,0 0,0 0,-1 0,1 0,-1 0,0 0,-3 1,1-2,0 0,-4 2,3-2,0-1,-1 0,2-1,6-1,7 1,-5 0,2 0,-3 0,1-1,0 1,-1 1,0 0,-1-1,1 1,5-3,-2-1,-1-2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641 739,'2'0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2725 354,'-41'35,"40"-32,-1 0,0 2,-1 0,0 2,1 0,1-4,0 1,1 0,-1 0,1-1,-1 0,1 0,-1 1,1 0,-1 1,1-2,2 5,0 3,-2-8,2 9,0-6,-1-1,0-1,-1 0,4 1,-2-2,1-1,4-1,-4 0,0 0,1-1,1 0,-2 0,1 0,3 1,-4-1,6 0,-3 0,2-1,2 0,-6 0,-1 0,0 1,0-1,2-1,0 0,1 0,3 1,2-2,-7 2,-1 0,0 1,0-1,3-1,3-3,-3 0,9-12,-6 9,-1 1,-1 1,-3 1,0-2,-3 4,1-2,-1 2,-1-1,1 1,0-1,0 1,0-2,-1 2,1-1,-1 1,0-1,-1 0,1 0,-2-6,2 3,0 3,-1-2,0 3,0-2,-1 2,0-1,-1 0,0 1,0 2,-5-4,-1 0,6 3,-2-4,-1 1,3 3,-1 0,-1-1,0 1,2 1,0-1,-1 1,1 1,-1-1,-1 0,1 0,-10 2,0 3,3 2,4-2,-7 5,5-4,2 0,-1 0,-2 0,0-1,2 0,2-1,-1 1,1 1,1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1137 1494,'-1'4,"6"-4,-2 0,0 1,2 0,-2 0,3 0,-3-1,1 0,-1-1,0 1,7-1,4 0,-7-1,-23 8,9-4,2 0,0 0,1-1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533 895,'55'0,"-52"0,2 0,-2 1,0-1,0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590 895,'-14'18,"14"-14,-1 0,0 0,0-1,1 0,-1 1,1-1,-1 1,-3-1,2 0,-2-1,0 1,1-2,0-1,0-1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532 951,'2'0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611 908,'24'18,"-22"-15,-1 0,-2 1,0-1,-2-1,1 1,-2 1,0-2,1 2,0-3,1 2,0 0,3 0,2-2,2 0,2-1,0-4,-2 2,-2 1,2-4,-5 1,-1 1,-2-2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611 756,'3'11,"-3"-6,0-1,0-1,0 1,0 0,0 0,0 0,0 0,0 5,0-6,0 0,-1 0,0-7,0 0,0-3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571 1032,'55'8,"-52"-6,-7 1,1-2,0-1,0 0,0 3,2 1,1 1,0-1,-1-1,1 0,-1 1,0-1,-1 1,1 0,-2-1,0 0,-2-1,2 0,-1-1,0 0,-1-1,2 0,7-2,-1 2,1-1,5 1,-6 1,1-1,-1 1,2 0,-1 0,0-1,2 2,-3-3,-3-5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655 1055,'19'17,"-21"-13,1 0,-1-1,-1 2,1-2,-1-1,0 0,0-1,7 0,3 0,-4-1,4 1,-3-1,-1 1,-1 2,-2 0,-1 0,0 0,-1 1,0-1,0 1,0 1,1 0,-1-1,0 0,0 0,0-1,-2 0,1-1,-5-2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583 1180,'24'-2,"-20"3,-1-1,0 0,2 1,-2-1,0 0,0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616 1176,'0'41,"-1"-33,0-3,1 2,-1-4,0 1,0 0,0 2,-2-2,0-4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591 1250,'10'4,"-6"-4,-1 0,1-1,0-1,1 1,-2-1,0 1,1 1,-1 3,-2 1,-1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1459,'-24'38,"22"-33,1-2,0 1,0-1,1 0,3-2,0-1,2 2,2-3,-2 0,-1 0,0 0,2-1,-1-1,-2 1,0 2,-6 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670 1206,'-4'15,"0"-11,3-1,-3 3,0 1,0-1,0-1,3-2,0 0,4-1,1-2,0-1,1 0,-2 0,0 0,0 0,1-1,-1 1,4-2,-3 2,0 0,0 0,-1 1,0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683 1222,'-3'26,"2"-19,1-2,-1 1,1-2,-2 3,0-3,2-1,-1 0,-2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592 1343,'40'8,"-35"-10,-1 2,-1-1,0 0,0 0,2 1,-2-1,0 0,-6 5,-2-1,-5 2,3-4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629 1343,'-7'67,"6"-64,-2 4,0-5,1 1,-4-2,3-1,-1 1,0 0,0-1,8 0,1 0,2 1,-4-1,1 0,-1 0,3 0,-3-1,1 1,-1 0,0 1,0 2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668 1383,'-2'31,"1"-28,1 1,0 0,1-1,2 1,1-2,1 1,-2-1,1-1,-1 1,-2 1,-1 0,-1 6,-1-3,0-1,0-2,-1-1,-1-1,1-3,1-4,0-4,2 5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08:24"/>
    </inkml:context>
    <inkml:brush xml:id="br0">
      <inkml:brushProperty name="width" value="0.09701" units="cm"/>
      <inkml:brushProperty name="height" value="0.09701" units="cm"/>
      <inkml:brushProperty name="color" value="#ffff00"/>
      <inkml:brushProperty name="ignorePressure" value="0"/>
    </inkml:brush>
  </inkml:definitions>
  <inkml:trace contextRef="#ctx0" brushRef="#br0">676 1405,'22'2,"-18"-3,-1 1,1 0,0-2,-1 2,0-1,0 1,1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842 733,'-15'14,"14"-11,-3 7,3-7,-1 2,0-1,1 0,0-1,0 0,0 0,1 0,1 0,-1 0,1 1,0-1,0 0,0 1,1 2,1-1,-1-1,-1-1,1 0,0 0,0 0,1 0,0 1,0-1,0-1,0-1,1-1,-1 0,5 1,-3-1,-1-1,1 0,-1 0,-1-2,5-2,-4 1,-1 1,1 0,0 1,0-1,0 0,0 0,0 1,1-2,-2 0,-1-5,-1 2,-2 2,1-2,-1 4,0-9,-2 1,-1 2,1 5,-4-5,4 6,-1-1,1 2,-4-3,4 4,0 0,-1 0,1 0,-1 1,-1 0,0 0,-6 1,7 0,0-1,0 1,0 1,0 0,0-1,0 0,0 0,-4-1,4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945 762,'19'9,"-13"-8,-2 0,-1-1,0 1,1-1,0 1,-1-1,0 0,0 0,1 0,0 0,0 0,1 0,1 0,-1 0,1 0,4-1,-7 1,4 0,-4-1,1 1,0 0,-7-1,0 0,0-1,1-1,1-1,1 0,0 1,-1-1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1044 730,'11'54,"-15"-51,1-2,0-1,-1-2,-1-12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1281 724,'-4'13,"2"-8,1 0,0 0,0 0,0 0,0 0,-1 4,1-1,-1 0,1-4,0 9,1-10,-1 0,1 2,0-2,3-6,-1-2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1102 1469,'10'41,"-10"-37,0 0,0 0,-1 0,1-1,1 0,-1 7,0-3,1 3,0-3,-1-4,0 0,0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777,'17'4,"-14"-4,1-1,-1 1,2 0,5 1,-7 0,2 0,-2 0,1-1,-1 1,5-1,-3 1,-2-1,0 0,0 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1343 765,'18'4,"-13"-3,2 0,-3-1,6 1,-3 0,-2-1,-1 0,0 1,-1 0,-4 2,-2 1,0-2,0 0,0 1,0-1,-2 2,0 1,-1-2,3-1,0 0,0-4,-2-4,0 2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504 1289,'52'16,"-47"-16,-1-1,0 1,-1-1,0 1,1 0,0-1,1 2,-2 0,2 0,0-1,-1 0,1 0,-2 0,2 0,-2 0,0 0,0 1,0-1,1 0,1-1,-2 1,3-1,-1 0,0 0,-1 0,2-1,-2 1,2 1,0-1,4 1,1 0,-4-1,-2 2,-2-2,2 1,-1 0,1 0,0 1,0-1,0 1,-2-1,6 0,-6 0,1-2,-1 2,1-2,0 1,2-1,-2 1,-1 1,0 0,5-1,3 1,-8 0,3-1,-1-1,-1 2,1-1,-1 1,-1 1,2-1,-2 1,2-1,-2 0,0 1,0-1,0 0,0 0,0 0,5-1,0 0,-2 2,2-1,-4 1,1-1,-2 0,0 0,0 0,2 0,-2 0,1 0,0 0,-1 0,-8 5,0-2,-2 0,-1-1,1-1,1 0,0-1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501 1468,'31'4,"-27"-5,1 0,-2 2,4-1,-1 0,-3 0,0 0,5 0,1 0,-3 0,1 1,0-1,-1 1,6 0,-7-1,0 0,1 1,1-1,-1 1,0-2,0 1,0 0,-1 0,0-1,0 1,1 1,0-1,0 0,1 0,0 1,-1-1,11 1,-11 0,2-1,7 2,-2-1,1 0,-5 0,7-1,-1-1,5-1,-6 1,-2-1,-3 0,-5 2,0-1,3 1,-1 0,-2 0,-1 0,-8 0,0 0,-1-1,0-1,0-1,-3-2,0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1218,'-16'4,"11"0,-3 3,4-5,0 1,0 1,1-1,-1 0,1 0,-1 1,0-1,0-1,-1 2,1-1,0 0,-1 0,0-1,-6 4,7-2,0 1,0 0,-4 3,1-1,0-3,0-1,4-1,-1 0,-1 0,2 0,0-1,4 2,3-1,0 0,0 0,0 0,-1-1,3 3,-3-2,0 1,4 5,0-2,0 0,7 4,-9-7,4 3,-4-3,-1 0,-1 0,4 3,-2-3,0-1,0-3,-2-3,-3 0,-4-3,-3 1,4 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111 1223,'14'-5,"-10"5,-1 0,0-1,0 2,1-1,-1 0,0 0,0 0,-8 4,-5-4,7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107 1228,'2'66,"-4"-61,1 1,0-1,0-2,0 1,-2 3,2-4,0 0,-1 0,1 0,1 1,-1-1,-1 1,2 0,-1 3,0-1,0 1,1-4,0 0,1 0,0-6,0 0,0-4,0-2,1 1,-2 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 1235,'-14'42,"13"-39,-1 0,1 0,-2-4,3-3,0 0,-1 0,0 0,2 1,0-1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 1259,'6'10,"-3"-13,0-1,0 0,2-2,-1 3,-2 0,3-1,-2 3,0-3,1 3,-1 2,-1 2,0 4,-2-2,0-2,0 2,-1 4,-1-5,0 3,-2-1,1-4,1 1,-3 1,2-1,0-2,0-3,2-3,0 0,1 2,0-1,-1 0,1 1,2 0,2 2,0 4,-1 6,-2-5,0 1,0 0,0 0,-1-1,0-1,1 0,0 1,0 0,-2 1,-2-1,2-1,-1 1,-1-2,2 1,0-6,-1-2,1 2,0-2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 1307,'2'0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1225 1534,'24'-4,"-17"4,-2-1,-1 0,0 0,-1 0,0 0,0 0,-12-2,6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 1301,'35'-9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 1216,'-14'17,"13"-13,0 1,1-1,0 1,1-1,2-2,0-1,2 1,-2-2,1 2,-2 1,-4 1,-2 1,1-3,1 1,7-3,-2 0,0 1,2 0,-2 1,-2 1,-1 3,0 2,0-4,-1-1,0 1,0-1,0 1,0-1,-3 3,-1-1,2-4,0-2,3-4,0 2,-1-1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 1201,'-13'35,"11"-31,1-1,0 1,-2 3,-1-1,1-4,2 1,4-6,1-2,1 0,-3 2,2-1,-1 1,1-1,-1 3,1-1,-1 2,0 2,0 1,-2 0,-2 2,-2 3,2-4,-2 3,0-1,1-3,1 0,0 0,-1 0,0 0,1 2,0-2,-2-5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 1271,'38'-1,"-35"2,2-1,-1 0,-1 0,0 0,0-1,0 2,-6 0,-5 2,2-2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 1298,'14'11,"-16"-8,-2 0,-2-1,3-2,0 2,8-1,2 2,-2-1,-2 0,0-2,0-1,-1-4,-1 2,0-1,0-1,0 1,-1-2,1 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 1217,'22'-1,"-19"1,0-1,1 1,0 0,-4-3,-1 0,0-2,0-1,0 0,0 1,0 0,0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 1162,'1'46,"-2"-43,0 1,0-1,1 0,-1 3,0-3,0 0,1 1,-1-1,0 3,0-3,1 1,-2-1,-1-3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 1246,'2'0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313 1262,'26'8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14:4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 1272,'-19'25,"17"-16,1-5,0 1,2-8,1-3,0 1,1-7,-1 9,1 0,1 2,-1 0,-1 5,-2 4,1-5,-1 2,1-2,0 1,2-2,0-4,-3-2,-2-4,0 4,1 1,-2 0,6 0,2 1,1 1,-3 1,0 0,1-1,1 1,-2-1,0 1,0 0,0 0,0 1,-2 3,-1 0,-5-3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1253 1492,'7'42,"-7"-39,-1 1,1 1,0-1,-1 3,1-3,0 1,0 5,-1-3,1-3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1005,'-7'14,"6"-11,0 0,0 0,1 0,-2 2,2-2,-2 2,2-2,-1 0,1 0,-1 0,1 0,0 1,-1 0,1 1,0 1,0-2,1 0,-1-1,0 1,1-1,2 0,2 0,0-2,2-1,-3-1,2 0,0-1,1 0,-1-1,-2-1,0 0,0-4,-2 2,0 2,-1-1,-1 2,-1-2,0 1,0-1,-2-1,2 3,-2-2,1 1,-4-3,3 6,-2-1,0 2,-2 0,0 0,1 2,-3 6,7-5,0 0,0 0,-1 5,1-4,2-1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1028,'1'41,"-2"-29,0-7,1-1,-1-1,0 1,-1-11,3-1,0 0,-1 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2821 990,'-4'30,"5"-27,-1 1,0-1,1 0,4-8,0-4,-4 5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2869 988,'-28'52,"25"-49,0-1,-1 0,1-2,-2-1,2 0,0 0,0-1,0 2,0-1,0-1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2805 1037,'4'41,"-4"-38,-1 4,1-4,1-13,0 5,-1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1047,'27'3,"-25"0,0 0,-1 0,-1 0,-1 1,-1 2,0-2,-4 6,4-7,-2 1,-2-1,3-3,0-1,-2-4,3-3,1 5,2-1,1-2,1 2,1-1,-1 3,0 2,0 1,0 2,-2 1,-1 1,-2-2,0 2,0-1,-7 6,3-6,-7 0,9-4,1 2,-1-1,1 0,-2 1,2 1,0-2,0 2,3 0,14-3,-3-2,-1 0,-1-1,-1 1,-5 1,1 1,1-2,0 1,-2 0,0 1,0 0,0 0,-6-1,0 1,-3-2,3 0,-1-2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1064,'2'22,"-2"-18,0-1,1 4,0-4,-1 0,1 2,-1-2,0 0,0 1,1 0,-2 4,1 0,0-4,0-1,1-8,0-3,1 1,-2 1,1 0,0 0,0 1,0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2921 997,'-4'35,"1"-31,-1 0,1-1,-2 0,1-2,-2 1,2-2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1045,'19'9,"-16"-10,0-1,0 1,2 0,2 1,-2-1,0 1,-13 6,4-3,-2 2,1 2,1 2,3-4,0-1,-1-1,1 0,-1 0,1 0,4-2,1 0,-1 0,1 0,2 1,-3 0,0 0,-1 1,-2 0,0 0,-2 0,1 0,-1 1,-1 0,-1-4,1-2,0 1,-1-2,2 0,3 0,1 0,2-1,0 1,2 0,-3 1,4 0,-4 1,1-3,-1 0,-1 1,-1 0,0-1,0 0,-1-1,1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1008,'-6'13,"5"-8,0 0,0-1,0 0,0-1,0 0,1 0,-3 2,2-2,-2 1,2 0,0 0,2-9,4-1,-3 3,1 1,0 0,1 1,0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1313 1476,'-1'51,"0"-47,1 0,3-1,0-1,2-1,-2 0,1 1,0 6,-5-1,0 0,-2-1,-3 0,3-5,-5-11,6 5,0 0,-1 0,0 1,0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2953 1056,'19'9,"-16"-12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999,'-14'28,"13"-24,-1-1,1 0,0 0,-1 2,0-2,6-2,0-1,0-1,-1 0,-4 4,-3-1,-3 3,0-2,1 1,2-2,-3 3,3-1,1-2,6-1,1 0,1 0,-2 0,0-1,0 0,-6 8,-5-1,4-5,-6 6,6-4,2-1,-2 2,1 0,0-1,8-8,1 2,-2 1,-1 1,0 1,1 1,-1 2,-2-1,-3 6,-2 1,2-6,1-1,-1 1,5-12,0 0,-1-1,1 2,-1 1,0 2,0 0,2-1,0 1,0 1,0 0,0 1,0 0,0 1,0-1,0 2,0 0,3 0,-4 0,-5 3,-2-1,-4-1,5-2,1-2,0 0,0-1,1 0,1 0,-1 1,4 14,-1-5,-1-2,0 0,-1 0,1 0,-1-1,1 1,-1 1,1 1,-1-1,0 1,0 1,-1-3,0 1,0-2,0 0,-2-2,0 0,-1-1,1 0,0 0,2-3,2 0,1-9,-1 3,0 3,0 1,-1-1,0 2,-3-1,-4 3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1353,'9'61,"-6"-57,1-1,1 1,-2-2,0-1,1 0,-1-1,1 0,0 0,-1 0,1-1,-1 0,0 1,6-4,-1 0,-3-1,-3 2,2-6,-3 4,2-3,-1 0,0 0,-2-5,0 2,-1 7,1 0,-3-6,0 5,0 2,-1 1,-1-1,2 2,0 0,-5-1,0 1,4 1,0 0,-1 2,1-1,0 2,1-1,-1 1,1-1,-2 2,3 0,2-1,1 2,0-2,2-2,0 0,1-3,-1 0,2 0,-1 1,0-1,1 1,-2 1,0 0,0 1,-2 3,-2-1,-2 0,-1 1,0-1,0 0,1-1,0 1,1 0,2 0,1 0,3 0,-1-3,3 1,-2-2,0 0,-5-2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2644 1336,'-12'-6,"9"7,0 1,-1 1,1 2,2-2,-1 0,1 1,-1-1,2 0,-1 0,1 0,-1 1,1 0,1-1,2-2,3 1,-3-2,0-1,0 1,0-2,-6 3,0 0,0 1,0 0,-3 6,3-4,-2 7,1 0,0-3,3-2,1-3,6 1,-3-3,0 0,3-1,-3 0,2-2,-1 1,-1 0,3-1,-3-1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1822 692,'22'-3,"-19"3,0-1,0 0,0 0,0 1,2-1,0 0,0 1,1 0,-3 0,0 0,1 0,0 0,0 0,0 0,-1 0,0 0,3-1,-3 1,0 0,0 0,0-1,1 1,-1-1,2 1,0-1,0 0,0 0,0 0,-1 0,0 0,0 0,-1 0,0 0,4-1,-4 2,4 0,-3 0,0 0,0 0,-1 0,2 0,0 1,-2 0,0 0,0-1,0 0,-8 1,1 0,-12-3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2099 617,'14'3,"-10"-3,-1-1,0 0,0 0,0 1,2-1,0 0,-1 0,0 0,-1 1,1-1,1 1,-2 0,0 0,4 1,-4 0,0 0,-9 0,-5-1,5 0,3-1,0 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2104 657,'30'-1,"-27"1,2 0,-2 0,0 0,1-1,-1 1,0 0,0-1,1 1,1-2,-2 1,2-1,-10 4,2-1,0 0,0 1,0-1,-1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2108 634,'2'20,"-3"-16,1 0,0 0,-1 0,1 1,-1 1,1 2,-1 2,1-1,0-2,-2 9,2-8,-1 1,-1 7,1-10,1-3,-1 0,0 0,3-14,0 2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2130 661,'59'12,"-60"-9,-1 0,1 0,-2 1,1 0,-2 3,2-4,-2 1,0-2,0-2,0 1,1-2,0 1,0-3,2 0,0 0,0 0,1-2,1 2,1 0,0 0,1 1,0 4,0 1,-1 1,1 1,-2-1,1 0,-1 1,0-1,1 4,-1-4,-1 4,0-4,-1 0,-2 3,2-4,0 0,-1 0,-1-3,-1-6,2 1,0 0,1 1,-1 0,1 1,1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2147 713,'-17'42,"16"-38,0-1,2-6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1311 1500,'35'-13,"-32"13,0 0,0 0,1 0,-1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718,'2'0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665,'17'26,"-17"-22,2 0,0-1,1 2,-1-1,1-1,0 1,0-1,-1 0,0 0,-1 3,-2-2,-1 1,0-2,0 0,-1 0,0-2,0 1,-2-4,1 0,1 0,0 0,-3-2,3 1,1 0,0-1,3 0,1 1,9-2,-6 2,7-3,-4 1,-5 3,3-5,-4-2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722,'2'0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2182 715,'12'13,"-9"-11,0-1,0 0,0 0,0 0,-4-4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2307 633,'-15'39,"14"-35,0 0,-1 0,0 1,1 1,0 2,0-2,0-1,0 0,-1-1,1 1,0-2,0 1,0 2,4-9,-1 0,0 0,0-1,1 0,-1-1,1 1,1-1,3-4,-5 6,1 2,0 1,0 1,-1 3,0 0,-1-1,1 0,-1 0,-2 1,1-1,-2 1,1 0,-2 0,0-2,0-4,2-1,1-6,1 5,-1 0,1-1,4-10,-4 11,1 1,2-4,0 3,0 2,-1-1,0 1,0 2,-7 7,0-1,1-4,1 3,5-3,2-1,-2 0,2 0,-1-1,1 0,-2 0,0 2,0 2,-2-1,0 0,1 2,-1-2,0 0,-1 0,1 0,-1 0,0 0,0 0,-2 0,1 0,-1 1,-1-1,0-4,1-2,-1 1,2-1,0 0,4 0,0-1,1 0,0-1,-1-1,-3 2,1-1,-1 0,0 0,0 1,-1-1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2391 662,'45'-1,"-37"1,-3-2,-1 1,0-1,-1 2,0-2,-5-1,-1-1,1 0,-1 0,1 0,-2 0,1 2,0 1,-1-1,2 5,2 7,1-1,-1-2,1-1,0 0,-1-1,1-1,-1 1,1 0,0 0,-1 1,0 0,1 8,-1-11,-1 7,1-5,-2-1,-6-5,5 0,0 0,0 0,-1-1,1 0,1-1,-1 1,6-5,1-1,0-2,0 3,1 0,0 1,-1 0,0-1,-2 4,-1-1,0 0,4-18,-4 18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2477 610,'0'24,"1"-19,-1 1,0-1,2-17,0 8,-1 0,0 0,0 1,1-1,1 2,4-3,-3 2,2 1,-3 1,0 2,-2 2,-2 0,-2 3,1-3,-3 3,2-3,0 1,1-1,0 0,0 1,-1 1,1-1,1-1,0 0,-3-14,0 10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670,'17'6,"-12"-10,-2 2,0-1,1 1,-1 0,0 0,2-2,-3 1,1 1,-1 5,-1 0,-1 0,0 1,0-1,-1 0,-2 0,1 0,-1 0,2 0,5-7,-1 0,1-1,0 0,-2 2,1 1,0-1,0 3,-1 3,-4 0,-2 3,-2 0,1 0,2-2,0 0,-4 6,-1 0,1-4,2-3,2-2,0-1,6-1,2-1,2-1,-1 0,0 0,-1 1,-2 0,0-1,1 1,-1 0,1-2,0 1,-1 1,-3-1,-4 2,-2 0,3 1,-2 1,1-1,-1 3,2-2,-1 2,1 2,-2 2,4-4,0 1,0-1,1 1,1 0,0-1,1 0,0 1,-1 0,1 0,0 0,-1 0,-1-1,0 0,1 1,-1 0,1-1,-2 0,-2-3,0-1,0 0,2-2,1-1,2-4,-1 4,1 1,-1 0,3-1,1-1,-3 1,2 0,-1-1,4-5,-5 5,0 0,1-1,-1 3,2-2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2580 631,'-30'36,"27"-35,0 2,0 0,0 0,0 0,1 0,1 1,1-1,3 1,2-2,1 1,0-1,-3 0,0-1,1 0,-1 2,0-2,-1 3,-4-1,1 1,-2 1,0 0,2-2,-1 2,0-1,4-12,1 0,6-23,-7 24,0 0,1 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606,'-11'27,"8"-23,1 0,-1 0,0 0,0 0,1-1,-2 0,0 1,9-2,1-3,0 0,-1 1,-2-1,0 0,3-2,-3 2,1-1,0-2,2 0,-5 1,-8 2,3 3,2 1,-1 0,1 1,1 1,-1 0,1-2,0 1,1 0,-1 0,1 1,-1 1,1 1,0 0,-1 1,0-2,1 0,-1 14,1-12,-1 6,0-5,1-4,0 2,1-1,-1-1,0-2,1-6,0-2,-1-1,1 0,-2-1,1 0,0-1,0 0,0 0,-1-4,1 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1453,'-23'32,"11"-6,11-21,-1 0,1 1,-2 2,2-5,0 0,1 0,-1 0,1 0,0 0,0 5,0-3,1 1,0-2,0-1,0 0,0 0,3 2,0-2,-1-3,4-3,2-3,0-9,-5 7,-2 0,0 4,-1-1,-1 2,0-1,-1 1,-5 1,-10 7,-1 10,8 0,5-9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2621 679,'12'21,"-15"-14,1-3,0 0,0-1,0 0,-1 0,6-1,0-3,1 0,2-1,1 0,-1-1,-3-2,1-1,-2-2,-2 5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2665 672,'25'-34,"-26"40,1 0,0 1,0-2,1 1,-1-1,0 1,1-1,-1 14,0-13,0 0,-1-2,1-1,-1 1,1 1,0-1,-1-1,1 1,-3-5,0 0,-1-2,1 1,2-1,1 0,3-1,-2 1,1-1,3-4,4-5,-3 8,-3 2,3 0,-3 1,4-2,-4 2,0 1,0 1,0 1,-1 2,0 0,-2 0,-3 12,2-11,-1 0,0-1,1 0,-2 2,1-1,-1 0,1 0,-1-2,0 0,3-5,0-2,1 2,2 1,0 3,1 1,0 0,-1 0,0-1,0 0,-3-6,1-1,-1 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2735 710,'34'-38,"-31"37,0 1,0 0,0-1,0 1,0-1,0 1,0 0,1-1,0 0,0 0,-1 1,-7-5,1 1,-1-1,-1-4,3 5,0 1,-1-1,1 1,-2-1,3 1,-1 0,0-1,6 11,-2-1,3 9,-2 1,-1-2,-1 0,0 2,0-4,-1-7,0 0,0-1,0 0,0 0,-1 0,1-1,0 0,0 0,0 0,-1 0,1 0,-1 0,-2-1,-2-3,1-3,2 1,0 0,0-2,0 1,2 1,-1-1,1 1,0 0,2-4,2-1,-2 4,-1 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2683 1684,'3'-11,"-17"42,14-27,0 0,0 1,1 0,-1 0,1 0,0 1,1-1,-1-1,1 0,4 6,2-2,-4-5,-1-1,1-1,0 0,-1 0,1-2,-1-1,1-4,-3 9,5-8,3-2,-6 4,0 0,1-1,0 0,-1-1,1-1,2-6,0-2,-5 10,1 1,-1-1,-1-1,1 0,-2 0,1-1,0 1,-1 0,0 1,-1 1,-1-1,-2 0,-2 2,2 1,2 0,0 0,0 1,0 0,-2-1,-1 1,-1 2,-1 0,1 0,0 1,2-1,2-1,0 1,0 0,0 0,6-1,9-4,-3 1,-2 1,-1 0,-1 0,-2 0,0 1,0 0,-5 3,-3 2,3-2,-1 2,0-1,0 2,0-3,1 0,2 0,4-2,-1 0,2-1,-2 2,2-2,-2 0,0 3,-2 0,0 0,-2 2,0-2,1 0,-2 0,0 1,0 0,0-1,0 1,-2 2,1-3,0-1,-1-1,0-1,1-1,0 0,1-2,0-1,2 0,1-1,0 0,3-4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2827 1676,'-4'13,"4"-10,3 0,0-1,1 2,3-1,-4-2,1-1,0 0,1-2,1 0,1 0,-4 1,1-1,1-1,3-3,-3 1,-8 4,11-4,-5 2,-1 0,0 0,5-3,-3 2,-1 1,-2-2,-5 1,-1 0,-1 1,-1-1,4 2,0 1,-1 0,-8-1,6 3,-6 0,2 1,6 0,0 0,-3 2,2 0,0 0,3-1,-3 2,3-2,10-23,-20 56,10-28,0-3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1573,'-10'28,"9"-25,-1 3,0-1,-2 9,1-9,0 0,-2 0,-14 28,16-23,1-1,-1-1,2 2,-1 1,0-1,1-1,-2 11,1-8,1-3,0 0,1-2,-1-1,0-1,0-1,-2 0,-1-5,-4-6,4 0,-2-1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1789 856,'-13'-6,"10"5,0-2,-3 1,3 1,-1 2,0 1,1 1,1 0,-1 1,1 0,0 1,0-1,0 0,0 0,-2 3,3-4,0 0,-1 7,4-5,0-2,4 1,-3-3,0-3,2 1,-2-4,0 3,1-2,-1-1,0 1,1 0,1-1,-1 1,1 1,-2 1,-2 6,0 1,-1 2,0 1,0-4,1 0,0 0,-1 0,1 0,-1-1,1 0,0 0,0 0,3-1,-4-6,0 0,-1 0,0-1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1862 819,'-5'45,"5"-39,-1 0,1 0,0 0,-1 0,1 1,0 0,-1 1,1-1,-1-1,1 0,0 0,0-2,-1-1,1 0,0 0,1-6,-1-3,1 3,-1-3,0-1,0-1,0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1930 800,'-8'48,"8"-41,0 1,-1-1,1-1,-1 1,0-1,0 8,0 1,-2 5,3-27,0-20,1 24,0-1,0 1,1 0,1-2,4-2,-3 3,0 0,1 2,-1 1,10 15,-16 8,0-10,0-6,0-2,0 0,-2 1,1-4,-5 1,3-3,2 0,0 0,-2-4,2 0,0 0,1 0,1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2095 891,'16'6,"-12"-6,-1 1,0 0,0 0,0-1,0 1,0 0,0 0,0-1,5 2,1-1,-4 0,0-1,5 0,-7 1,1-1,0 0,-1-1,0 1,3 0,-3-1,0 2,2 0,-1 0,0 0,-1 0,-8-12,1 5,3 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783 1467,'-1'21,"1"-17,0 1,-1 0,1 2,0-1,0 4,0-5,-1 6,0 1,1-8,0 4,0-4,0-1,1 0,-1 1,0-1,1 0,2 3,-1 8,-1-3,0-4,-1-4,3 0,0-2,4 3,-2-3,0 0,-2-1,2 1,-2 0,0-1,2 0,3 1,-5-1,2 1,15 1,-7-1,0 1,5-1,-12-1,11 0,2-1,-1 1,-2-1,-2 0,-5 1,16 1,-19-1,0 1,0-1,-1 1,1-2,7 1,3-1,-4-1,0 1,2 0,0 0,-1 1,1 0,4 0,-1 1,2 0,-8-1,6 1,-9-1,-4 0,0 0,5 0,-5 0,1 1,1-1,0 0,4 0,-6 1,0-1,9 2,-9-2,0 1,1-1,1 0,-1 1,0-1,0 0,-1 1,0-1,9 1,-10 0,1-1,6 1,-6-1,0 1,1-1,-2 0,1 0,-1 0,0-1,0 1,0 0,1 1,-1-2,1 1,0 1,0-1,1 1,0-1,-2 0,1 1,-1-1,0 0,2 1,0-1,0 0,-2 0,1 0,3 0,0 1,1-1,-4 0,-1 0,1 1,-1-1,0 0,-43-14,30 11,-2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2206 866,'48'24,"-45"-23,0 0,4 1,-4-1,0 0,1 1,-1 0,-1 1,-8 4,1-1,1-1,-2-1,1 0,0 0,-9 2,7-6,0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2435 883,'-11'-13,"10"10,-2-2,1 2,-1 1,0 0,-1 2,0 2,0 2,0 1,2-1,-3 3,4-4,-3 3,2 1,3 0,0-1,3-2,0-3,-1 0,2-2,-2-2,2 0,2-5,-3 6,-1 0,0 0,-1-1,1 0,0 1,0-1,-1 7,-1 1,0 0,0-1,2 2,-2-2,2 9,-2-7,1-2,-4-12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2411 991,'-1'55,"1"-51,0 0,-1 0,1-1,-1 0,1 1,-1-1,0-7,2-1,0 2,1-2,0 0,-1 2,4-1,0 3,-1 1,-1 0,1 1,0 0,-2 2,-1 1,0 1,-2-1,0 0,0-1,-1 2,0-2,-2 1,1-1,-1 1,-2-1,1 0,-5-4,7-2,1-5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868,'9'17,"-8"-14,0 0,1 2,-1 0,0-2,0 1,0-1,2-2,-1-5,1 0,3-4,0-3,-3 8,2-3,-2 2,2-3,-2 3,-1 1,2-2,1 1,-2 1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1039,'11'37,"-11"-34,1 0,-1 0,4-9,0 0,-1 1,0 0,0 1,1-1,0 1,-1-1,1 0,0-1,-1 0,-1-1,1 1,0 1,0 1,0 0,0 1,-1 0,1 0,-1 0,1 1,1-1,-1 1,1 0,-1 1,1-1,-1 0,0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2778 891,'-40'45,"40"-40,3-5,0-1,1 0,0-1,0 0,0-1,1-2,-3 2,2-4,-1 1,0 1,-1 2,0 8,-1 3,1-1,0-3,-1-1,2-1,0-1,0-3,0-2,-2 0,1-1,-1 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2861 827,'-8'54,"7"-50,0 1,0 0,0 0,1 1,-1 0,0 1,0-2,1 0,-2 4,0-1,1-5,1 1,1-11,0 2,1 1,-1 1,0 0,1-1,1-3,2 1,-1 3,1 2,0-1,-2 4,-1 1,-2 0,0 0,-1 0,0 0,-1 0,-1 1,-2 1,1-2,1 0,0-1,-1 2,1-1,0-1,2-6,2 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826,'17'19,"-15"-13,-1 2,2 0,-1-2,0 1,0-2,0 1,-1 0,0 0,0 1,0-1,0-1,0 4,0-6,0 0,0 1,0-1,0-7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833,'-14'16,"10"-11,0 0,1 1,-2-1,1 0,0 0,0-1,-9 10,9-8,0 1,1 0,0-1,1 0,0 1,1-1,0-1,0 0,1-1,0 2,1-2,2-1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819,'-12'85,"9"-76,1-2,-1 0,1-3,0 1,-1-1,1-1,0 1,-1-2,3-5,3-2,2 0,0 0,0-1,-2 2,0 1,-1 0,2-2,-1 1,0 3,-1 4,-1 2,0-1,0 1,-1 3,-1-4,-3 6,3-7,-4 6,2-5,-1-2,-2 0,-2-2,3-1,2-1,1-1,2-1,0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823 1466,'35'-2,"-32"2,1 0,-1 0,0-1,1 1,-1 0,2-1,-2 1,2 0,0 1,0-1,-1 0,0 0,0 0,0-1,1 1,-1-1,0 0,-1 0,4-2,-4 2,0 0,3-1,-1-1,-2 2,0 0,0 0,5-1,4 0,-4 1,3 1,-7 0,0 0,1 0,0 0,0 0,1 1,7-1,-2 0,-5-1,4 1,1-1,-4 0,-4 1,2 1,6-2,-2 1,-2 0,-3 0,0 0,0 0,9-1,-6-1,-4 2,1-2,0 2,-1-1,15-1,20-3,-22 5,-8 1,-4-1,-1 1,0-1,0 0,0 0,1 0,-1 0,0 0,14 0,-13-1,1 1,-1 0,-1-1,1 0,1 1,0-1,4 1,-3 0,5 0,0 1,-2-2,-2 0,0 0,0 1,3 0,-5-1,-1 1,7 0,-8 0,2-1,-2 1,2 0,-2 0,1 0,-1 0,0-1,0 1,0 0,0 0,1 0,-1 0,0 1,0 0,0 0,0-1,0 1,0 0,1 0,-1-1,0 1,0 0,1 0,-1 1,0 0,1 6,-2 0,-2-3,1-1,0 0,0 4,-1-5,1 1,0-1,-1 0,0 0,0 0,1 9,-1-5,0 1,1 5,-1-7,0 0,0 0,1 2,-1 1,0-1,1 5,-2-10,0 0,0 3,0-1,0-2,-6 21,6-21,-1 2,-1-2,1 1,-1 0,-1 0,1-3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3240 910,'-10'-6,"7"6,-2-1,-1 1,-1 1,4 1,-3 3,3-3,0 1,1 1,-1 0,1 0,1-1,-1 0,1 0,0 1,0-1,0 0,1 1,0-1,0 2,1-1,1-1,1-3,1-1,5-4,-6 2,0 0,0-1,0 1,-1 0,1 0,-1 0,1-1,0 1,-1 6,0 3,-1-2,2 4,-2-2,0 1,1 1,-1-3,0-1,1 3,1-4,0-4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3304 848,'22'63,"-21"-56,-1 0,1-2,-1 0,0-1,1-1,-1 0,0 0,0 1,0 0,1-9,0 0,0 0,0-2,0-2,-1 1,1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849,'-21'30,"18"-25,1 0,-1 1,0 1,-1 1,-1-1,0 1,-2-2,1-1,-1 1,0 0,0-3,0 0,-8-4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1218,'-7'-23,"3"20,0 1,0 0,0 3,0 1,1 0,6-8,-11 17,4-9,1 1,-2 2,4-2,-1 0,0 2,1-1,1-1,0 4,1-3,0 0,-1 0,1 0,1 0,2 0,1-3,1-2,-2-2,-1 1,0 0,-4-1,6-1,-2 0,0-3,1 2,-1 2,-1 0,0 8,-1 6,-1-6,0 2,0-2,1 0,-1-1,1-1,0 0,2-2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1149,'-6'69,"6"-62,0-11,-2 36,1-22,1-7,3-11,-1 2,0 0,0 0,-1 1,1 2,1-2,6-3,-5 6,-1 2,2-3,-2 2,1 1,-1 0,3 2,-2 1,-2 1,-1 0,-1 2,-3 2,2-4,-7 4,2-3,-1-1,-7-2,10-2,0-2,-1-2,3-1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3011 1209,'13'-1,"-8"1,0 0,-2 0,1 0,-1 0,0 0,4 0,-2 0,-1 0,0 1,6-1,-7 0,0 1,0-1,0 0,1 0,-1 0,0 0,-13-1,6 0,1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3233 1219,'-14'-12,"11"11,0 1,0 0,-1 1,-1 0,-1 2,3-1,0 1,-1 3,3-3,0 1,0 0,1 2,0-1,0-1,0 0,0 0,4-1,-1-2,1-2,-1 1,0-1,0-1,0 1,1-3,-2 1,1-1,0 0,-1 1,0 0,-1-1,2 2,-1-1,-2 6,0 1,0 0,0 7,0-7,1 3,0-1,1-1,-1 2,0 1,4-13,-1-1,-2 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3296 1146,'-7'37,"6"-30,-1-1,1 0,0 5,-2 2,0 12,3-22,-1 1,1-1,3-6,-1-8,0 6,0-2,0 4,1 0,0 1,2-1,-2 4,0-1,2 2,-1 1,0 2,-1 2,-1-3,0 6,-5-5,-24-1,19-3,-6-1,-3-1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1369,'2'0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2904 1369,'-4'-4,"3"1,0 0,0 0,-2 0,0 1,0 2,0 0,-5 4,5-3,-1 1,0 0,1 0,-2 1,0 1,3 0,0-1,1 0,0 1,1-1,1 2,1 1,0-3,1-1,1-1,5-4,-3-1,-1 1,0-3,0 1,-2 2,2-5,-3 4,-1 1,1-1,-1 1,-3 8,0 0,2-1,-1 1,1-2,0 0,1 1,-1-1,1 1,1 1,1-2,-1 0,1-2,1-2,0-1,-1 0,0-2,-2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705,'18'8,"-14"-7,1 1,-2 0,1-1,-1 0,0 0,1 1,3-1,-2 2,2-1,1 0,-3-1,1 0,-2 0,-1 1,2-1,-2 0,0 0,0 0,0 1,1-1,5 3,-4-3,-1 0,2 2,-3-2,0-1,0 2,0-2,0 1,0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917 1462,'-19'79,"18"-68,0 4,0-8,1-1,0 0,0 4,-1 3,1-2,0 1,0-8,0 0,0-30,2 6,0-2,-1 1,-1 15,0 1,1-12,-1 4,0-1,0 6,0 2,0 3,0-1,0 1,1-2,2 9,-2 0,0-1,-1 4,1-2,-1 13,-1 8,-1-12,0 3,0-7,1-7,1 0,0 0,1 0,0-21,0-8,-1 11,1-14,0 17,-1 2,1 7,-3 10,1-4,0 2,0 7,1-4,-1 1,1-3,-1 0,0 7,1 1,0-6,-1 6,1-10,0 2,0-3,0 1,-1-9,1-1,0 0,0-2,0-6,0-3,0 12,1-1,-1 0,1 0,0-1,0 1,-1 0,1 2,0 0,-1 0,1 1,-1-2,1 2,-2 7,-1 1,1-2,0 1,0 4,0-2,-1 13,1-13,0-1,0 0,1 1,-1 0,0 13,1-11,-1 2,1-7,1-8,0-2,-1-1,0 0,0 1,0 2,0-7,0 8,0-2,1 2,-1 0,1 0,-1-1,1-9,0 10,0-1,-1 9,0 0,-1 1,1-1,0 2,-1-1,0-1,0 0,1 0,-1 0,1 0,0-1,0 1,-1 1,1 0,0 8,0-3,0-6,0 1,1-1,-1 0,3 19,-2-17,-1 1,2 0,-2-3,0-7,0-3,0 1,0-4,0 0,0 1,0 0,0-1,1 0,-1-9,1 10,-1 2,1-1,-1 1,1-3,0 0,0 0,0 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1324,'-6'84,"5"-81,3-7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3009 1323,'-8'28,"8"-23,-1 1,0-2,1-1,-2 5,1-3,0-2,0 2,1 0,-1-1,0 0,0 0,1 1,-1-2,1-6,0 0,1 0,-1-1,1 0,-1 1,2-1,-1 0,1 1,0-1,0 1,0-2,1 2,1 1,-1 4,1 0,1 3,-3-1,-1 0,-1 0,0-1,-1 0,-1 1,0-1,-1 2,1 0,-1-1,1-1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1329,'9'16,"-7"-9,-1-2,0-2,0 0,-2 1,1-1,0 1,-2 4,1-2,-1 2,-1 1,-1-1,2-5,-6 5,0-5,3-1,-2-1,1-1,0 0,1-1,-1 0,1 0,-1 0,-1 1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1322,'-8'13,"6"-8,1 0,0 0,-1 5,1-5,0-1,0 0,1 1,0 0,0 5,1-3,2 3,-2-6,3 4,-1-3,0-2,9 6,-9-7,1-1,-1-1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1370,'-29'4,"26"-1,1 0,1 1,1-1,-1 0,1 0,0 1,0 0,0-1,1 0,0 1,3-2,-1-1,0-2,0 0,2-3,-2 1,-1 0,3-3,0 0,-2 4,-1-1,2-1,-2 1,-1 0,-2 6,-2 6,2-4,0 1,1 5,1-1,0-2,0-2,0-1,1-2,1-2,0-3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1333,'-2'58,"2"-50,0 0,-1-3,1 0,-1 0,1-1,0-1,-1 0,1-6,1-3,0 2,-1 1,1 0,0 0,-1 0,1-1,-1 1,2 0,0-1,0 1,2 1,-1 1,7 1,-6 1,-1 0,1 1,-1 2,-3 3,-1-4,-2 5,0-4,-9 7,7-7,-1-2,-9 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1319,'-12'90,"13"-86,1 0,-1-1,2-1,-1 1,2-1,-1 0,3 2,-3-4,2 4,0-3,-2 1,0-1,2 1,2 0,-2 0,-1-1,3 2,-1-2,-3 0,1-1,-1 1,0 0,0-1,2 2,0-1,-2-1,1 1,-1 0,2 0,1 1,0-1,-2 0,0 0,7 0,-8 0,7 0,0 1,-5-1,5-1,0 0,-6 0,0 0,0 0,0 0,0 1,-1-1,0-1,0 2,1-1,-1 1,1-1,10 2,-10-2,-1 0,9 1,-8-1,9 1,-1 0,-1-1,-7 0,10 0,-10 0,13 0,-12 0,9 0,-10 0,0 0,7 0,-3 2,-4-2,6 1,-6 0,0 0,-1 0,1 0,-1 0,0-1,0 1,0-1,0 0,0 0,9 0,-9-1,0 0,0 0,0 1,0-1,1 0,0-1,0 0,-1 0,1 0,0-1,-1-1,1 0,-3 0,2-1,-1 2,-1-1,1 1,-1 0,1 0,-2 0,1 0,1 0,-2-4,0 2,-3-1,1 2,0-1,0 1,0 0,0 1,-4-2,3 2,0 1,-1 0,0 1,0-2,0 2,-1-1,-1 1,1 0,0-1,-10-2,11 2,1 0,-4 0,2-1,0 1,-1 0,0 0,1 0,0-1,0 0,1 1,0 0,-1 0,0 0,-7-2,5 3,-1-1,1 0,1 1,0 0,-13-3,8 3,2 0,-1 1,1 0,-1 0,-1 0,-13 1,15 0,-2 0,-3 1,1-1,3 1,1-1,-2 0,-2 0,-3 1,7-2,4 1,-1-1,-1 1,-1-1,0 1,1-1,1 0,1 1,1-1,-1 0,1 0,0 1,0-2,0 2,-2-1,3-1,0-1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 1759,'-25'19,"23"-14,1-1,-1 0,0-1,1 0,-1 1,0-1,1 0,-2 3,1-3,2 7,0-4,-1 0,1 0,0-2,1 0,-1 0,0 0,1-1,0 0,-1 1,1-1,1 4,-1-2,2 1,-1 1,2-5,-1 2,1-3,-1-1,1-1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1853,'-10'-26,"8"23,-1 0,1 0,-1 1,0-1,0 3,-3 2,4 1,0 2,1 5,1-3,1 1,0-4,0-1,2 0,0 1,2-1,-2-1,0-2,0 0,0-1,0 0,-1-3,3-3,-3 4,1 0,-1 6,-1 0,0 1,0 2,1 0,0 2,0 0,0-5,-1 2,0-2,0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 1765,'1'16,"-1"-13,1 2,-1 0,-1-2,1 2,1-2,-1 1,0 0,0 0,0 7,0-5,0-1,0 0,0-1,0-1,0 1,0-1,1 0,-1 0,0 1,0-1,1 0,-1 0,2-7,-2-11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916 1453,'-20'143,"19"-139,-2 1,5 2,1-6,-2-4,-1-1,1-1,1-10,-1-7,-1-5,-1 7,1 8,-1 4,1 4,-2-1,2 2,-1 0,2 30,0-5,-1 2,-1-10,0-11,0 1,-3-17,2 0,2 8,-1 1,1-5,0-11,1 8,0 2,2 6,-4 9,0-2,-1 6,2-4,-1 7,2 7,1-10,0 11,3 20,-4-23,-2-6,-2-11,0-2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1756,'-3'61,"2"-55,1-3,-1 0,1 1,-1-1,1 0,-1 0,0 1,1-1,-1 1,1-10,0 0,1 0,0 1,-1 1,0 1,2 0,1 0,0 1,1 1,0 0,-1-1,2 2,-2 1,0 1,1 3,-3-2,0 4,-1-3,0-1,0 3,-1-3,1 1,-1 0,-1 0,0-1,1 0,-2 0,2 1,0-1,-1 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384 1765,'14'34,"-13"-30,-1-1,0 2,-2 4,2-3,-2 0,1 1,-1-2,0 0,0 0,-1-1,1 0,-3 4,0 2,0 1,0-2,3-6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452 1834,'-16'-10,"11"9,1 1,1 0,0 2,0 0,2 2,1-1,-1 1,1 0,0-1,-1 2,1-1,-1 1,2-1,6-6,3-8,-7 8,0-2,0 1,0 1,0 1,-1 4,-1 5,0-2,0-2,-1 2,2-2,0-1,2-1,0-2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1778,'1'22,"-1"-18,0-1,0 0,1 2,-1-2,0 1,0 0,0 5,-1-2,1-3,0-1,0 1,0-1,0 0,0 0,0-8,0 0,0 0,2-3,-1 3,1 1,3-1,0 6,0 0,1 5,-3-1,-2-2,0 1,0-1,-1 0,1 1,-2-1,0 0,-1 0,-1-1,0 0,-2 0,2 0,0-1,0 0,-7 5,6-2,1-7,0 3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559 1876,'45'-5,"-42"5,1 0,0 0,0 1,-1-1,0 0,1 0,1 1,-2-1,3 0,-3 1,7-1,-7 0,0 1,0-1,0 1,0-1,0 0,2 0,-2 0,0 1,0-2,1 3,-1-2,0 0,0 0,0 0,-10 2,2-2,0-1,0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807 1877,'-10'-13,"7"13,0 2,0 2,2 1,0 1,1-1,-1-1,2 3,-1-4,1 0,2-1,1-4,-1-3,1-1,-3 2,2 7,-1 2,-1-1,0-1,1 0,1 0,0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1880,'-14'-7,"10"9,1 0,0 4,2-3,0 0,1 0,-1 1,1 0,-1 0,4-1,1-2,-1 0,1-2,-1-2,-1-1,-1-1,0 0,0 0,0 1,0 0,2 6,-2 1,0 3,0-1,1 3,-1-5,0 2,1 2,-1-4,1 0,-1 1,2-11,-3 3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933 1853,'0'26,"0"-23,0 0,0 2,-1-1,1-1,-1 1,1 2,-1-2,0-1,0 0,0-7,4 0,-1 0,1 1,1 0,-1 3,2 3,-3 0,0 0,-1 0,-5 2,-2-5,0 0,1 0,-1 0,0 0,1 0,2 0,0 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1023 1910,'-14'24,"14"-21,-1 1,-2 3,3-4,-1 0,0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1078 1857,'-5'62,"5"-59,-1 0,1 0,-1 0,0-6,0-1,2-1,0 2,1 0,3 1,-1 0,0 1,-1 0,0 1,0-1,0 1,-1 4,-2-1,0 1,-1 1,-1-1,-1-2,1 1,-1-2,0 1,0-1,0 0,-2-1,2 3,1 0,-2 1,1-1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1025 1286,'72'-55,"-69"53,1 0,-1 0,2-1,0 0,-2 2,0-1,0 1,6-1,-5 0,-1 1,0 0,1 0,1-1,-2 1,0 0,0-1,0 1,0 0,0 0,0 0,1 0,0-1,5 0,-6 0,1 1,0-1,-1 1,0-1,6-2,-1-1,-5 4,0 1,1-1,7-2,3 1,-5-1,-4 3,10-4,-1 2,-3-1,-5 0,0 1,-3 1,5-1,-4 1,-1 1,1 0,3-1,-4 0,4 1,0-1,-3 0,1 0,-1 1,1-1,2 0,10 1,-10-1,-4 1,2-1,-2 2,-4-4,-2 1,-2-4,3 3,0-1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1886,'-14'-12,"11"11,0 1,0 2,0 1,1 0,1 2,-1 0,1-1,0 0,1 0,-1 0,0 0,2 0,-1 0,1-1,0 2,1-1,0 0,1-4,-1-3,-1 0,1 0,1 0,-2 0,1 0,-1 0,4-14,-1 3,-3 11,1-3,-1 11,0-1,-1 1,0 1,0-1,1-1,0 4,0-5,-1 0,1 0,2-2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1845,'-2'20,"2"-14,0-3,0 1,-1 8,1-6,0-2,-1 0,1 0,-1-1,1 2,-1 2,1-4,0 0,-1 1,0-1,1 0,0 2,-3-10,3 2,-1 0,0-4,0 4,1-5,2 5,0 0,3-8,-2 5,2-6,-3 8,1 1,0 3,0 1,0 2,0 2,-2-2,2 5,-3-4,2 3,-2-4,0 1,-3 0,-2 1,-1-1,0-1,-6 1,5-4,1 1,-6-2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 1751,'-24'-11,"21"8,2 0,-2 0,0-4,1 4,-1-1,1 1,-3-5,4 5,0 0,-1 0,-1-2,2 1,0 0,0 0,1 0,0-1,-1 0,1 0,1 1,-1 1,0-5,1 3,-1 0,1-1,0-2,0 1,1 0,1-5,1 0,0-4,4 1,0 4,0 0,-5 6,3-8,-3 7,0 1,0 0,3-3,-1 1,2 1,-4 2,1 0,0-1,-1 0,1-1,-1 1,0 0,-1 1,1 0,1 1,-1-1,1 0,-1-1,10-11,-7 11,-1 0,0 1,0 1,3-3,0 1,-4 2,5-1,0-2,1 0,-3-1,2-3,-6 8,0-1,0 2,0-1,0 1,0 0,0 0,0 0,0 0,1 0,-1 1,1 0,-1-1,2 0,-1 0,-1 0,2 0,-11 1,-3 0,0-1,2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1366,'-15'-21,"13"18,-2-2,2 2,-2-1,0 0,0 1,1-1,0 1,2 0,-2-5,2 2,1 0,-1-1,1 1,0 0,0 0,2 0,-1-2,1-2,0 1,1-1,3-9,-4 8,0 0,0 1,1-8,0-3,-2 13,0 1,0 0,0 1,2-22,-1 14,-1 7,3-10,-1-2,-1 10,2-6,0-2,-1 8,-1 1,1 1,-1 0,3-4,-3 5,1-2,-1 0,0 2,1-1,0 1,0 1,0-1,1 0,-1-1,1 0,1-1,0 1,0 1,4-5,-5 6,5-12,-3 3,-4 11,4-4,-2 5,1 0,1 1,-1 0,5-1,-6 2,1 0,-1 1,0 1,-3 1,-2 6,-3-2,-1-1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2170 1770,'-13'-11,"10"9,0-1,-1 0,1 2,0 0,-1 1,0 0,0 1,1 2,0 0,0 1,1 3,-3 21,5-18,1-6,-1 5,3 2,-3-8,1 0,2 0,0-2,0-1,1-4,-1 2,-2-1,1 0,-1 0,1 0,0-1,0 1,0 0,2 0,0 2,4 2,-5 0,0 0,1 1,-1 1,0-1,0 0,3 3,1-2,-1-3,-2-1,2 1,-1-5,-4 2,-3 0,0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1709,'12'15,"-10"-10,-1-1,1 0,0 0,0 1,0-1,-1 0,1 1,3 12,-4-11,0-1,0 1,0-12,-1-1,-1 1,-1-6,1 8,1 0,-1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1690,'-9'39,"5"-27,3-8,-1-1,0 0,1 0,-1 0,-1 1,-1 0,1-2,0-3,0-4,2 2,-1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2191 1748,'23'-6,"-19"4,-1 1,0-1,8-6,-7 6,-1 0,3-2,-3 3,0 0,7 0,-6 1,3 0,-1 3,-2 1,-2 0,1 2,-2 1,-9-2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2325 1790,'14'-5,"-11"4,1-2,0 0,0-1,0 3,-1-1,2 0,-2 2,0-2,1 2,3-1,-4 0,0 1,0 0,0 0,3-1,-1 1,2-1,2 0,-2 0,0 0,2 0,-4 1,-7 3,-15 0,11-2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1717,'12'16,"-9"-13,1 1,-1-1,1 1,0-1,0 0,-1-1,0-1,0 0,-3 2,-2 1,0-1,1 0,-1 1,-1 1,1-1,0 0,0-1,1 0,-3 1,2-1,-2 1,3-1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1405 1094,'21'6,"-14"-5,-3 0,3 1,-3-1,0 0,1 0,-2-1,1 1,-1 0,1 0,-1 0,-6 2,-5 3,-2 3,2-1,4-2,1-3,0 1,-4 1,2-2,-1 1,0-2,-1-1,4-2,-5-8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2575 1720,'-13'12,"10"-10,-1 2,1-1,1 0,0 0,3 0,0 1,1 0,2-2,-1 1,1-2,1-1,-1-2,-1 2,0-2,0 1,-6 2,-2 3,1-1,2 0,-1-1,-2 10,3-6,1-2,1-1,3 0,4-2,-2-1,-1 0,2 0,0-1,0 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2632 1801,'-6'19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2706 1751,'-20'-4,"16"4,1 1,-1 1,1 1,0 1,2-1,0 0,0 2,1-2,1 2,-1 0,0-1,1 0,-1-1,2 1,1-1,3-2,1-5,-4 1,1-4,3-3,-4 6,3-4,-4 5,3-3,-2 2,-2 9,-1-2,-1 1,1 2,0 1,0 0,-1 5,1-9,1 2,0-1,2-1,-2-6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2774 1783,'-12'26,"10"-23,-1 0,0-1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2852 1756,'-27'30,"29"-27,1-3,-1-4,1 0,-2 1,0 0,1 0,0-1,0 1,2-2,-1 3,-2 6,0-1,0 0,0 1,0 2,0-1,0 0,0-1,1-1,0 1,0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1756,'-14'-5,"11"5,0 0,0 0,-1 2,1 1,0 0,1 4,1-3,1 2,0 4,0-6,0-1,0 1,0-1,3-2,6-9,-6 4,-1-2,0 1,1 2,-1-1,0 0,1 1,5-3,-5 5,0 3,-2 4,0-1,1 4,-1-4,0-1,0 6,0-5,0 0,2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1796,'-18'31,"17"-36,1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3063 1759,'-13'-2,"10"3,0-1,-1 2,-3 2,4-2,-1 3,-1 6,3-4,0-1,2-1,0-1,1-1,2-1,0-2,2-1,-2 0,0 0,1-1,-1 0,0 0,0-1,0 1,-2 6,-1-1,1 0,-1 0,1 1,-1-1,2 1,0 0,2 2,-1-1,0-10,-2 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1789,'-14'-8,"11"7,0 2,0 2,-1 1,2 0,0 0,2-1,-1 0,1 0,1 0,2-1,0-4,0 0,1-1,-1-1,-1 1,3 0,-4 6,1 3,-1-3,0 0,0 1,0 0,0-1,1 0,0 2,1-5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3178 1761,'-18'6,"15"-3,1 0,0 0,1 0,0 1,-1-1,1 0,0 1,-3 1,3-1,0 1,1-2,1 0,2 0,0-2,0 0,0-1,1-3,2-2,-4 1,1-1,-1 1,-1 1,2 5,4 4,-5-3,4 5,-3-4,-1-1,1-1,1-7,-2 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1268 1016,'-1'28,"1"-22,-1-3,1 1,0 0,0 0,0 1,0 0,0 1,0-2,0-1,-1 0,1 0,0 0,0 0,0 0,-1-15,-1-1,0 9,-4-6,3 9,-3 3,2 1,0 1,2-1,-2 2,2-1,-1 4,2-1,0-1,1 1,1 1,2-1,0-3,6-7,-1-2,-5 3,4-2,-5 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3237 1796,'36'-1,"-33"1,4-2,-1 0,0-1,-2 1,-1 1,0 0,0 0,0-2,0 2,1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3352 1781,'52'12,"-48"-11,-1 0,-6-1,-2 0,1-1,-1 0,1-2,-2 0,0-2,0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2840 1757,'-14'1,"11"2,1 3,1-3,0 1,1 0,0 0,0 0,1 0,-1-1,1 1,1 0,1-2,2-5,-2 0,0-2,-1 1,0 1,-2 0,1 0,1-1,-7 3,2 2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2662 451,'-14'-18,"11"19,0 0,0 1,0 1,0-2,1 2,-1 1,2-1,-1 0,2 1,-1-1,1 0,0 0,1 0,0 0,3-3,-1-1,1-1,-1 1,2-1,-2-1,0 2,0-1,1-2,1-1,-2 3,-1-1,1 3,-2 3,-1 6,0-3,-1 0,1 0,1-3,-1 0,2 1,0-1,1-1,-2-5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518,'-33'53,"29"-51,-3-2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466,'35'-6,"-32"6,0 0,0 0,1-1,0 1,0 0,1 0,0 0,0-1,0 0,5 0,-7 0,1 0,0 0,-1 1,1-1,-1 1,0 0,0 0,0 0,0 0,2 1,-2-1,0 1,-3 2,-5-1,0 0,1-2,1 0,0-1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3013 466,'-12'-25,"8"24,0-1,1 1,-2 1,0 1,2 0,-1 2,0 1,1-2,1 1,0 0,0 0,1 1,-1 0,1 1,-1 2,1 0,-1 4,0-2,3-4,-1-2,3-2,1-2,2-1,-3 1,11-6,-11 4,0 1,0-1,1-5,1-3,0 6,-3 8,-1 6,0-1,0-3,-1 0,0 0,1-2,-1 1,0-1,0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461,'-19'-10,"16"9,-2 0,1 2,-1-1,1 1,0 1,0 1,1 1,0 1,1-1,1 1,-1 1,1 2,0-3,0 0,0 2,0-1,4-5,1-3,2-2,0-2,-3 3,0-2,0 2,4-6,1 0,-3 5,-1 1,-1 1,0 2,-2 3,0 0,1 2,-1 0,2 11,-1-10,-1-1,1-2,1-1,0-5,-1-9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3132 392,'10'16,"-9"-13,1 1,0 2,-1-3,0 6,0-2,0-1,-1 0,0-1,0 0,0 0,-1-2,4-9,-2 1,0 0,1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3177 385,'-19'30,"18"-26,-1 2,0-1,0 0,-2 3,1-4,-2 0,1 1,1-2,0-2,0 1,0-1,0 0,-1-6,2-2,2 3,0 1,-1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1032 1354,'17'-1,"-14"0,1 0,-1 0,1 1,-1-1,3 1,3-3,-6 3,7-4,-2 0,2 0,-5 3,1 0,5-1,0-1,-7 3,0-2,10-2,-11 3,0 0,0 0,0 1,1-1,-1 0,1 0,3 0,-1 0,-3 1,4-2,-2 1,1 0,1 0,-4 0,10 0,3-1,-5 0,-6 2,0-1,9-1,-6 1,-1 1,-4 0,0 0,3 0,1 1,3-1,-2 0,3-1,-8 0,0 1,2-2,0 0,-1 1,0 0,9-1,0 0,-5 2,-2-1,-2-1,1 1,-1 0,-1-1,1 2,0-1,3 0,-2 0,-2 1,0-1,0 1,-7-3,-4 0,5 1,0 1,-1-1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426,'27'-5,"-24"5,0 0,2 1,0-1,1 0,-1 0,-2-1,0 1,0 0,1-1,-1 1,1-2,-7 5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485,'29'2,"-25"-2,0 0,-1 0,1 0,-1 0,0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508,'31'4,"-28"-5,0 0,0 0,0 1,0-1,4 0,-2 0,-2 0,0 1,0 1,-2 2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3285 492,'-12'-20,"8"20,1 2,-2 1,1 1,1-1,0-1,0 1,0 1,0-1,1 0,-1 0,-2 4,3-3,0 0,0 0,1 2,0-1,0 0,0 0,1-2,1 0,3-2,4-8,1-2,3-3,-3 1,-2 2,-3 6,-2 0,1 1,-3 5,0 4,0-3,0-1,0 0,0 0,-1 3,1-3,0 1,0 0,0 4,-1 0,2-4,-1 0,1-1,2-7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3314 430,'7'28,"-7"-24,0-1,0 1,0 0,0 0,0-1,0 0,1 1,-1-1,1 0,-1 1,3-16,-2 6,-1 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417,'-14'44,"12"-41,0 1,0-1,1 1,-1 1,0 0,0-1,-1 0,-1 0,0-3,3-7,0-5,1 6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452,'26'0,"-23"0,2-1,-1 0,0 0,-1 1,0-1,0 1,0 0,0 2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3378 518,'-14'-21,"10"22,0 2,1-2,0 3,0-1,1 0,0 2,2-2,-1 2,1-1,-1 0,1-1,1 1,2-3,2-3,0-1,0-2,-1 2,0-2,-1 2,1-1,-3 7,-1 0,-1 1,2 0,-1 0,-1 0,2 1,-2-1,2 0,-1-1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3453 532,'-23'28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532,'15'2,"-10"-3,-2 0,0 1,1-2,-1 1,1 0,-1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1436 1244,'31'8,"-27"-6,-1-1,2 0,-2 0,0 0,1-1,-1 1,0 0,-1 2,-9 7,4-6,-5 5,5-2,-7 2,1-6,3 0,3-3,-1 0,-2-12,5 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547,'25'7,"-22"-7,2 0,-2 0,2 0,-2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568,'16'6,"-13"-6,0 0,1 0,-1 0,1 0,1-1,-2 1,1-1,1 1,-9 1,1-1,-2 1,-7 0,6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599,'2'0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397,'-18'24,"16"-18,1 0,0 0,-1 0,1-1,0-1,0 1,0 1,0 0,0 0,1 1,0 0,0 1,1-5,1 2,0-1,1-1,-1 0,1-1,0 2,1 2,-1 0,0 0,0-1,1-1,2-1,-2-2,0-1,0 0,0 0,0 0,-1 0,0 0,1 0,-1 0,1-1,-1 1,3 0,-3 0,1 0,0 0,1 0,-1 1,-1-1,4 1,-4-1,0 1,0-1,0 1,4 0,-1 1,9 0,-4 0,1 1,-7-2,3 1,9 2,-1 1,-12-3,1 1,0-1,-1 0,0 1,1 0,0-1,1 0,-1-1,1 1,-1-1,0 0,0 0,12 2,-11-3,0 0,0 2,-1-2,-1 1,5 0,-4 0,4 1,12 2,-15-3,8 2,-6-1,-4-1,0-1,5 1,-4 0,-1-1,1 0,-1 1,-1-1,0 1,1-1,1 1,-2-1,1 1,1-1,9 2,-8-1,3 0,-5 0,0-1,4 2,-4-1,-1 0,1 0,1 0,0 0,0 0,0 0,-1 0,0 0,0-1,0 0,1 0,-1 0,2-1,0 0,0 0,0 0,1-1,-2 1,0 0,4-2,-5 1,1 1,0 1,1-2,0 1,0 1,4-2,-5 1,8-1,-9 2,0 0,1-1,0 1,0-1,-1 1,0 0,1 0,-1-1,-1 1,0 0,1 0,0 0,-1 0,0-1,2 1,-1-1,0 0,0 0,0 1,-1-1,0 1,0-1,0 1,1-1,-1 0,0 1,0-1,3 1,-3 0,1 0,-1 0,0 0,2 0,-2-1,4 1,-2 0,-1 0,0-1,-1 1,1 1,0-1,-1 1,1-2,0 0,0 0,-1 0,0 0,2-2,1-2,-4 1,0 0,1 0,-1 1,0 0,0-1,1 1,-2 0,1 0,-1 0,3-2,-3 1,0 0,0-1,0-1,1-1,-2-1,2 2,-1 0,1-7,-1 3,1 1,-1 1,0 1,1 1,-2 1,1 1,-1 1,-1 0,-1-2,1 2,-3-2,1 2,-1 0,1 0,-1 1,0 0,-1-1,-7-1,5 3,-2-2,2 1,1 0,-1 0,-1 1,0-1,-1 0,-8-2,10 3,0-1,-1 0,0 1,-1 0,1-1,0 0,-17-3,15 4,0 0,1 0,0 1,-1-1,-4 1,2 0,1 0,-2 1,-2 0,1 0,2 0,-1 0,-2 1,2-1,0-1,1 1,-3 1,1-1,2 0,-15 2,2-2,-1 2,13-1,0 0,1 0,-2-1,1 1,1 0,0 0,-13 2,13-2,-11 1,12-1,1 0,-1 0,0-1,2 0,0 0,-1 1,-1-2,2 1,1-1,0 0,1-1,-1 2,1-1,-1 0,0 0,1 0,2 1,-6 0,2 0,4-1,0 0,0 1,1-1,-1 0,1-1,1 1,0 0,0-1,0 0,0 1,-2-1,0-1,2 2,0-2,0-1,4-3,-1 3,2-1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405,'-1'-35,"1"32,0 0,2-1,0-1,-1 2,1 0,-1-1,0 1,1-1,0-1,-1 0,1-1,0 0,-1 0,1 2,-1-1,1 0,-1 0,1 0,2-8,-1 6,2-6,0-2,-2 8,0-1,0 0,5-6,0 2,-4 7,3-5,1-4,-5 9,1-3,-1 3,1 1,0 1,0-1,0 2,1 0,-1-1,-1 2,0-1,0 2,-11 0,-5-2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136,'-17'-20,"14"18,0 5,0 0,2 0,-2 0,1 2,1-1,0-1,0 5,1-5,0 1,1-1,-1 0,1 1,1-1,1-3,0 0,0-2,2-1,-2 0,-1 0,-1 0,2 0,-1-1,2 2,1-1,-2 1,0 1,-2 4,0 3,0 4,-1-7,0 0,1 1,2-2,0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2906 129,'39'1,"-36"1,-7-4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105,'2'25,"-2"-22,0 0,-1 0,1 1,-1 2,0-1,1 1,-1-1,1-2,1 1,2-4,0-3,3-22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112,'21'-1,"-18"1,1 1,-1 0,-4-5,0 1,-1 0,1-1,-1 1,1 0,1 6,0 1,0 2,1-2,-1 1,1 2,0-4,1 6,-1-6,0 3,1-2,-1 1,0 0,-2-2,-2-2,-1 0,-1-1,1 0,0 0,1-1,0 0,0-3,2 1,0-1,2 1,0 0,0 0,1 0,1 0,2 0,-2 1,1-2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78,'-3'22,"0"-18,1-1,-1-1,4 1,2-3,1 0,-1 0,0-1,0 1,1-1,-1 1,1-1,-1 0,1 0,-1 1,0-1,0 1,-7-3,-1 2,1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1264 1261,'3'-10,"-6"14,0-1,1 0,1 0,1 0,-1 0,4-1,0-3,1-1,-2-2,-1 0,-2 1,0 6,0 0,1 0,3-3,0-1,-1-2,-2 0,-1 0,-2 3,0 1,1 2,0 0,2 1,0-1,2 0,1-6,-1 0,0 0,-1 0,-1 0,-4 5,1 2,2-1,5 0,-1-3,-2-3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114,'2'0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3107 74,'10'31,"-13"-30,0-1,1-3,-1 6,1 1,1 3,-1-1,1 1,-1-1,1-2,0 7,-1 1,1-6,0-2,0 6,1-7,1-9,-1 2,-1-1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3104 133,'57'-11,"-53"10,-1 0,0 1,-7 1,1 0,-2-2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117,'2'0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100,'2'0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152,'19'-3,"-14"0,-2 1,0 0,-9 8,1 3,3-6,0 1,-1-1,1 0,-1 2,1-2,0 0,0 1,5-2,0-2,1 0,1 0,-2 0,1 0,1 0,-1-2,0 1,1-1,-2 1,1-2,3-2,0-3,-4 0,1 2,-2 0,-6 4,1 2,0 1,0 0,0 1,0 0,-1 2,2-1,1 0,-3 2,3-2,-1 0,0 1,1 0,1-1,4-3,0-1,3-3,-4 2,0-1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3108 87,'18'21,"-21"-20,0 2,0 0,0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3215 98,'40'9,"-36"-8,-1 0,0-1,-1 3,-5 1,-2 3,2-4,-4 2,-4 2,2-1,5-3,1-1,0-1,1-4,2-1,2 0,-1 0,1-1,-1 2,0-1,-3 7,1 1,0 0,0 2,-1-1,1 0,0 2,1-2,-1 0,0-1,0-1,1 0,-1 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146,'2'0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3295 92,'-19'68,"18"-63,1-1,-1 0,1-1,0 0,2 0,1-3,4 0,-4 0,1 0,0 0,0-1,-1 0,1 1,-1 0,1-2,-1 2,0 0,0 0,0-1,-3-4,-2-3,0 1,1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989 1387,'24'4,"-20"-2,3-1,1 1,1 0,-2 0,3 0,0 1,5-3,-4-1,-3 0,-5 0,4 1,4-1,2 2,-9-1,0 0,0 1,-1-1,3 0,0 1,-3-2,1 1,-1 0,1-1,1-1,0 1,0 0,0 0,10-5,-11 5,0 0,0 0,0 0,0 0,1 1,0 0,0 0,-1-1,1 1,-2 0,5 0,6 0,-2-1,6 1,-12-1,4 1,-3 0,-4 0,6 0,5 0,-10 0,4-1,-4 1,0 0,0-1,-1 1,1-1,7 0,-6 1,0-1,8-1,-9 1,-1 1,1-1,-1 1,4 0,-3 0,9-1,2 0,-3 1,-2-1,-3 1,11 0,-9 0,-4-1,2 1,-3 0,6-1,4 0,-10 1,1 0,-1 0,0-1,-1 1,0 0,7-1,-5 1,-1 0,0 0,0 0,2-1,-3 1,1 0,-1 0,0-1,3 0,-3 1,0 0,1-1,1 1,-1 0,2 1,1-2,-4 1,0 0,0-2,0 2,0-1,0-1,0 2,0 0,0 0,0-1,0 1,-2-4,-3 1,1 0,-3-5,2 5,0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112,'42'-6,"-39"6,0 2,0-1,-6 2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3302 137,'2'0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2229 593,'7'13,"-4"-8,0-1,-2-1,2 2,2 3,-2-2,-2-3,0 0,0 0,0 0,2 3,-1-3,1 1,-1-1,-5-7,1-1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2274 586,'-23'46,"20"-41,0 0,1-2,1 0,-3 3,1-2,1-1,-1-1,0-1,2-4,1-1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620,'48'-4,"-45"3,1 0,-1 0,3 0,-3 1,1-1,-1 1,-5 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564,'-6'20,"6"-15,0-2,0 1,-1 1,2-2,-1 1,1-1,1-8,0-1,-1 1,0 0,-1 0,1 2,-1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560,'24'7,"-21"-5,-2 2,-2-1,0 1,-3 3,1-1,1-2,-1-2,0-2,0 0,0-3,0-1,1 1,2-1,2 0,0-1,0 0,0 2,1 4,-2 5,-2-2,-2-4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2305 613,'78'-17,"-74"15,-1 0,2-3,-2 3,1-1,-1 1,-4 5,-1 0,0 0,-2 0,1-2,0-1,-1-1,1 0,-1 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2339 615,'3'42,"-3"-38,-1-1,0 0,0-11,2 2,-1-1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615,'11'29,"-12"-25,1-1,-1 0,0 2,1-1,-1 1,1 0,-1 3,1-3,-4-8,0-1,1 2,0-1,-1 0,-1-1,2 3,0-1,0 0,3-1,2 0,1 1,5-6,-6 5,0 0,1-1,1 1,-1 0,1 2,-1 0,0 0,1 1,0-1,1 0,0-1,-2 2,-7 4,1-1,0 3,0 0,0 0,1-1,-1 0,1-1,0-1,0 0,0 0,-1 2,1-2,-1-1,0 1,0-2,0-1,6-4,1 1,-1 0,0 0,-1 0,0 0,1 0,-1 0,1 0,-1 0,0 0,2 0,-1-1,0 2,8-6,-5 5,-3 2,2-1,-1 0,-1 1,0 0,-2 4,-3 1,1 1,-2-1,1 2,0-2,0 0,-1-1,1 1,-1-1,0 1,0-2,0 1,-1-1,0 1,0-2,1-2,0-2,3 0,-1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1686 1302,'20'19,"-17"-17,4 1,-3-2,2 0,-1-2,-1 2,1-1,-2 1,0-1,-1 3,-2 3,0-2,0 0,-1-1,0 0,-2 1,-5 3,0-2,0 0,-1 4,5-5,0-2,1 0,0-1,-2 1,2-1,-6 5,6-5,3-6,-3-8,1 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2365 645,'40'33,"-37"-31,0-1,0-2,0-2,-2 0,0-4,-1 4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2470 545,'-13'28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2446 577,'25'-3,"-21"2,0 0,-1 1,0-1,0 1,0 1,-4 2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2455 606,'9'-1,"-6"-1,0 2,0 0,0 2,0 0,0 0,-2 1,-4-1,-1 0,-6 1,5-1,0-1,1 0,1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2438 632,'1'43,"0"-40,1-6,-1-1,2 0,-2 1,5-6,-2 1,-2 4,2-1,2-1,-1 4,-2 1,4-1,5-2,-4 3,-5 1,3 0,-3 1,0 2,-2 3,-1-2,1 11,-2-11,0 1,0-2,-2 0,0-2,-4 0,4-2,-2 0,0-1,0-1,2 2,-3-4,2 1,1 2,3 6,0 3,0-3,-1 0,-1-1,2 1,-1-1,0-7,2-1,0 1,1 0,0 0,-1 0,1 1,0 0,-1 0,2 1,0 2,0 1,1 2,-2 0,0 0,-3 0,-3 0,0 0,0-1,0-1,-1 2,1-1,1 0,1 1,1 1,4-3,1-2,0 0,-1 0,0-3,-3 1,-1 0,0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2239 795,'2'0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2240 795,'0'-3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2236 794,'16'1,"-11"-2,0 0,0 0,-1 1,0-1,-1 1,0 0,-6-1,-4 1,3-1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2255 769,'-11'35,"10"-30,0 0,0-1,0 0,0 0,0-1,0 1,0-1,4-3,1-2,0 1,0-2,-1 2,0-1,0 2,-1-3,-3-1,-1-3,1 4,-1 8,2-2,0 1,-1-1,1 0,0 1,0-1,0 0,0 4,-1-3,1 1,0 0,-1 8,0-7,-1 0,-2-6,1-3,-1-4,1 3,2 0,0 1,0 0,1 0,4 2,0 1,3-1,-4-1,0-1,-3 0,-5 1,2 1,0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2208 838,'1'21,"0"-16,-1-2,1 0,0 0,-1 1,0 0,2 0,1 1,2-2,-2-3,0 1,1 0,0-2,0 0,1-1,-1-1,0 0,0 1,-1 0,1-1,-1 2,1-2,-1 1,0-1,-2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2505 717,'13'13,"-11"-10,1-1,1 0,-1 1,4 1,-3-2,-1 0,-2 1,-4-1,-1 2,0-1,-1 1,-2 0,0-1,-3 1,1 0,4-2,0-1,2-1,-1 1,1-1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1560 1298,'-2'13,"1"-9,1-1,-1 1,1 2,-1-3,0 1,1-1,-1 3,1-3,-1 0,2 0,1 3,2-4,1-3,4-1,-3-1,0 1,2-3,-3 2,-2 2,0-1,1 1,-1 1,-5-6,-5-3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2297 822,'23'0,"-18"-2,-1 2,0-1,-1 0,0 1,-5-3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2318 794,'0'20,"1"-16,-1-1,1 0,-1 0,0 0,2 2,-3-2,1 0,0 3,-1 4,1-4,-1 0,1 0,-1-2,0 0,0-1,-1 2,-1-3,-1-3,1 0,-1-1,0-1,-1 0,3 0,0 0,4-4,2-5,-3 9,3-1,-1 1,-1 0,2 0,-1 2,0 0,0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2358 769,'4'13,"-5"-10,1 2,0-1,-1-1,1 0,0 0,0 0,-1 2,0-2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2343 803,'22'-9,"-19"8,0 1,0 0,-4 5,-1 1,-4 5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817,'2'0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817,'27'-16,"-30"21,0 0,1-1,-2 0,0-1,-2 2,3-2,0 2,1-2,1 1,2-1,4-5,0-1,0 0,0-1,-1 2,-1 1,0 1,-7 6,0-1,-1 0,4-2,-1 0,0 0,1 2,-1-1,1-1,-1 1,1 2,-1-1,2-2,8 0,-5-4,1 1,1-1,0 0,-2 0,1 1,-1-1,-3-2,0 0,-4-6,2 5,1 1,0-1,-1 0,0-2,0 12,2-1,1 0,-1-1,-1 0,0 6,-1-3,1-4,-2 0,0-1,-1 0,-4 1,3-4,2 0,-1-1,-1-1,5-4,1 3,2 0,3-3,-3 5,-1-1,3-4,-2 4,0 1,0 0,0 0,0 0,0 0,1 1,-1-1,0 1,0 0,1 0,0 1,-1-1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2457 796,'-1'14,"1"-10,1 0,-1-1,0 0,-1 1,-1 1,0-2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2440 874,'18'-19,"-17"15,1 0,0 1,-1 0,1 0,-1-1,1 0,-1 0,1 0,0-3,1-5,-1 6,0 0,0 1,-1 1,1-1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2491 758,'-2'18,"1"-14,0-1,1 0,0 0,1 0,0 0,2-1,0 0,1 0,-1-1,0 0,0-1,2-1,0 1,-2 0,0 1,-1 3,-1-1,-1 1,-1 0,-2 2,-1 0,1-2,1 0,-3 4,2-5,1-11,2 2,2 2,-2 1,-3 8,1-2,0 0,0 0,0 0,0 0,-1 3,0 2,2-5,0 1,0-1,-1 0,6-6,0-2,-2 2,1-1,1 0,0 2,-1 0,0 2,1 0,-1 1,1 3,-2-1,1 2,-1-2,-1 1,1-1,0-9,0 0,-1-1,1 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2573 797,'10'19,"-9"-16,-2 0,2 0,-1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1568 1268,'17'3,"-13"-3,-1 0,0 0,0 0,0 0,0 0,0 1,0 0,1 0,-1-1,-8 2,2-1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2565 840,'30'4,"-32"-1,-1 0,-2 2,3-2,0 0,0 0,0 0,-1 1,1 0,-1-1,5 0,3-2,2-1,-1 1,-3-1,-6 0,-2-2,1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990,'0'16,"0"-3,0-6,-1 0,1-1,0-1,-1 5,1-3,0-1,0 1,0 0,-1-1,1-2,0-1,0 1,-1-1,0-9,1-19,0 19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1003,'2'0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1034,'2'21,"-3"-18,1 0,0 0,0 1,0-9,0 2,0-4,1 4,0-1,0 0,2-2,-1 3,0 0,1 0,1 4,1 3,0-1,-3 0,-3 0,-1 0,-1 0,0-1,-1 2,0-2,1 1,-1 1,7-3,1 0,-1-1,0 1,-3 2,-2 3,0-3,0 0,-3 4,0-2,3-2,6-5,-1 0,1-1,-1 0,0 0,0 0,1 1,0 0,-1-2,1 2,-1 1,0-1,0 0,0 1,1-3,-1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2356 1015,'26'-6,"-23"5,0 0,1 0,-1 1,0 0,0 0,-3 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964,'11'42,"-9"-37,-1 2,0 1,1-2,-2 0,1 0,0-1,1 0,0 5,1 1,-1-1,0-5,-1-2,1 1,-1-1,2 0,-1 0,1 0,-2 0,0 0,-4-3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1033,'-24'41,"22"-38,-1 3,-2 0,3-1,1-2,0 0,4-4,1-10,-3 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2416 952,'8'28,"-7"-23,0-2,1 1,1-2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2500 964,'-28'57,"26"-49,-2 6,0 0,1 4,1-10,0-1,1-1,0-1,0 0,-1 0,1 0,0 0,0 1,0-1,-3 7,3-8,2-9,0-3,1-7,2-2,-3 11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2509 995,'-7'50,"11"-52,-1-1,2-4,-2 3,-2 0,0 0,0-1,0 2,1-2,-1 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1567 1316,'17'-2,"-13"1,-1 0,1 1,1 0,0-1,1 1,-2 1,-1 0,-4 2,-16-2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2525 999,'-19'45,"18"-42,0 0,-1 2,0-1,1 0,5-5,-1-2,2-1,-1 2,-4 6,-2 1,-1 1,1 0,-1 3,1-5,1-1,-1 3,-1-1,8-12,-3 2,0 1,0 0,-1 1,1 0,0 0,-1 0,1 0,1 1,0 0,-3 5,-1 2,0 6,1-3,-1-3,0 1,4-5,1-3,-1 0,-3-2,-2 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2473 1092,'10'25,"-8"-22,0 1,1-3,5 1,-4-1,0-1,-1-1,1-1,1-2,-1 0,-2 1,0 0,1-1,-2 1,2-3,-1 2,0-2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2554 1033,'19'-13,"-20"9,0-1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1008,'8'60,"-8"-56,0 0,0 5,0-6,-1 3,1-3,-2 0,0 1,-1-4,0-2,-1-2,3 0,-1 1,1-2,0 0,1 1,0 1,-1-1,1 1,-1-2,4 2,3 2,-1 0,3-1,-4 0,-1 0,0 1,-1-2,-1 0,-1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1001,'16'18,"-17"-13,0-1,0-1,0 1,0-1,-2 1,2-1,-1 1,0-1,0 0,-1-2,0 0,0-2,0 1,0-2,4-1,3 1,-1 0,0 1,1-1,0 0,-1 1,1 0,-1 1,0 0,-3 4,-6 5,5-6,-1 1,1 1,0 0,2-2,2-2,2-1,-8 8,-3 1,3-6,1 0,0 0,0 0,5-2,0-1,1-1,-1 0,0 0,0 0,1 0,1-1,-1 0,-1 0,0-1,0 0,-3-1,0 0,0 0,0 0,-1 0,0 0,0 1,-1 0,0-4,1 3,0 0,0 1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2634 1030,'-1'75,"1"-70,0 0,0 7,-2 1,2-9,-1-1,-1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2701 1046,'41'-4,"-37"4,-1 0,1 0,0-1,0 1,0 0,2 0,-3 0,1-1,-1 1,0 1,2 0,-2 0,0-2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955,'0'36,"0"-33,0 0,0 0,0 1,0-1,0 0,0 0,0 0,-1 0,1-8,0 0,0 1,1 1,-1-1,0 1,1 0,-1-2,1 0,0 1,1 0,0 1,4 3,-1 0,1 0,-2 1,1 0,-2 0,-2 3,0 1,-1-1,0-1,0 0,0 0,-1 0,1 0,-1 2,-1 0,1 0,-1-1,1-1,-2-1,-5-4,2-1,0-1,3-1,-1 1,0 1,4-1,3 0,0 2,2 0,-1 2,1 1,-2-1,0 1,-12 6,5-5,1-1,-1 1,0-1,1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2801 1036,'79'-27,"-76"26,1 0,-1 0,0 0,1 0,-1 1,0 0,-7 2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1037,'2'38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843 1596,'-3'10,"3"-3,0-4,-1 0,1 0,0 0,0 1,-1 1,1 0,-1-2,0 1,1-1,0 0,-1 2,0 8,0-2,1-5,-2-1,2-1,0-1,3-1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2848 1019,'5'47,"-5"-43,-1 1,1-1,0 1,0-1,-1 1,0-2,-1 2,0-1,1 0,-1-1,1 1,0-1,-1-6,1 0,-2-1,1 0,0 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1067,'21'8,"-22"-4,-1-1,1 0,-1 0,-1 1,-1 0,1 0,0-2,1 1,6-5,1-2,-1 1,-1 0,0-1,0 0,0-1,-1 2,1-1,0 1,0 0,0 1,1 0,2 0,-1 0,-1 1,11-2,-12 2,1 0,1 1,1 0,-3 1,0 1,-4 1,-1 1,-1 5,-1 1,-1-3,0-1,2-2,-1-2,1-1,0-1,-1-1,1 0,1-2,2 0,0 0,0 0,2-3,0-1,1 4,0 1,0 2,1 2,0 3,0 0,0 1,-1-3,0-1,0 0,0-3,0-1,2-6,-2 2,0 1,0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967,'-43'55,"41"-51,0 1,-1-2,1 0,-1 1,1-1,-1 0,6-4,1 0,0 0,-1 2,0 1,-2 2,-2 0,-1 7,0-3,0-1,1-4,1-7,1 0,0 0,0-1,1 1,0 0,4-4,4-2,-3 4,-4 3,2-1,2-2,-1 1,-2 1,0 2,-1 0,0 0,-9 10,2 0,2-4,-1 4,0-3,-3 0,0 1,3-4,-1 2,3-1,-3 1,3-1,0 3,0-2,1 0,-1-1,1 0,-1 0,1 2,2-2,1-1,1 0,1-2,-2 0,2-1,-1 1,0-1,-1-1,0-1,-3 0,-1-2,-1 0,0 2,0-1,0 1,-1 1,-1 0,1 0,-3 1,9 0,1 0,0 1,1-1,-1 0,-1 1,0-1,3-1,1-1,-3 0,0 0,2-1,-4 1,-5 2,-1 0,0-1,1 0,3 6,0 3,1-3,0-1,-1 1,1-1,1 2,-1 0,0-2,1 2,1-1,-1-1,0 0,1-1,-5 1,-1-3,0 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2988 1109,'20'21,"-20"-16,-1 0,0-2,-3-3,0-6,2 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1353,'-3'-14,"1"11,1-1,-1 1,-1-1,2 1,-1 0,-1 0,-1 1,1 1,0 1,-4 1,4 1,-2 0,1 3,2-2,-3 8,4-5,0 0,1 1,0-1,1 0,-1 0,1 0,0 1,1 1,-1 0,1 0,0-3,0-1,1 0,0-3,1-1,0 0,-1-2,0 1,1-3,-2 0,0 0,0-1,0 0,0 0,0-4,0 5,-1 0,0 1,1-1,0 0,0 0,1 4,-2 3,0 0,0 2,1-1,-2-1,6 4,-5-4,1 1,0-1,0 1,0 0,0-1,2 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2211 1287,'24'32,"-23"-27,1 0,-1-2,1 2,-1-1,1-1,-1 0,-1 1,1-1,0 0,-1-6,0-5,-1 2,1 0,-2 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1277,'-10'43,"9"-40,0 0,0 2,-1 0,1 0,0-1,-1-1,-1 0,2-7,-2-12,0 11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2212 1303,'36'4,"-32"-2,-1 5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2291 1260,'-1'18,"2"-10,-1 0,0 1,0-1,1-1,-1 0,0 1,1 2,-1 0,0-3,1 1,-1-1,0 0,0-1,0 1,0 0,0-2,0-1,0 0,-2-10,1 1,0 0,1 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2360 1261,'-3'70,"3"-65,0 2,0 1,0 2,-1-6,1 5,0-6,0 1,0 0,0-1,0 0,0 0,0 0,-2-6,1 0,0 0,1 0,0 0,0 0,0-1,0 1,2-1,-1 1,2-2,-2 1,1 1,-1-1,0 1,2-2,-2 2,2 1,-1-1,2 2,1 1,-1 1,0 2,-2 1,-1 8,0-8,-1 3,-1-4,0 0,0 1,-1-1,-1-1,0-1,0-1,0 0,-1 1,0-1,0 0,-3-1,3 0,0 0,0-1,1 0,-2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825 1712,'-11'45,"11"-38,0-3,0 1,0 0,-1 0,1-2,0 1,-1 1,1-1,-1 0,1-1,-1-6,1-3,0 2,-1 0,1 0,-1 0,0 1,0-1,-1 0,0 1,-2 2,-1 2,2 0,-2 4,1-1,0 2,0-1,1-1,2 2,1-3,2 1,3 0,1-2,1-2,-2 0,7-4,-4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2087 1422,'20'-1,"-17"2,1-1,-1 0,0 0,0 1,0 0,0 0,0 0,1 0,-1 0,0 0,1 0,0 0,0-1,-1 1,2 0,-2-1,2 0,1 0,-1 0,-2 0,0 0,4 0,-2 1,4 0,-2-1,-1 1,-2 0,1-1,0 1,-2-1,0 0,0 1,0-1,0-1,0 1,5-1,-4 0,-8 1,-2-1,0 0,2-1,0-1,0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2109 1437,'-19'-32,"18"28,0 1,1-1,0 1,-1-4,1 3,0 0,1 1,-1-6,2-2,-1 4,1-3,2 1,0 1,2-1,1-2,0-2,0 3,0 1,-3 5,4-3,-4 3,1-1,0 1,0 0,-1 0,1 1,-2 0,1 1,1 0,-1 0,-1 0,1 0,0 1,1-1,4 0,-5 1,-1 0,0 0,0 1,0 1,0 0,0 3,-1-1,-2 1,2 1,0 0,-1-1,1 2,0-3,0 0,-1 1,-1-1,1 0,-1 2,0-1,0 0,0 8,0 5,0-1,1 1,-2 11,1-15,0 5,-1-12,1 0,0 2,-1-5,0 3,0-3,-1 1,1-1,0 0,-4-3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2333 1229,'1'16,"0"-11,-1-1,0 0,1 1,-1-1,1 1,0 0,-1 2,0 1,0 13,-1-16,1 6,-1 10,1-15,-1 0,0-1,1 0,0 0,0-1,0 2,0-1,0 1,0 0,0 1,0-3,0 0,1 0,-1-1,0 0,1 0,0 0,0 1,2-1,0-1,0 0,1 0,-1-1,1-1,3-3,-2-2,0 2,-2 0,0 1,0-1,0 0,-1 0,1 0,-1-1,1 0,-1-1,0 0,1 1,3-4,-1 2,5-1,-2 3,-1 1,-2 0,-1-2,-3 2,0-3,-1 2,0 0,0 0,0-1,-2-4,1 6,0-1,-1 1,1-1,-1 0,-1-1,1-1,-2 0,-1-6,2 8,-3-4,3 4,0 0,0 0,0 0,0 0,1-1,-2 0,-2-4,-3 5,0 1,1 2,4 1,-5 7,6-4,1 1,-3 6,2-5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2694 1338,'-43'-8,"39"10,1 0,-1 0,1 1,1 0,0 0,-1 3,2-2,0 1,0-1,0-1,1 0,0 1,1 1,-1 1,1 0,2 10,-1-10,0 0,3 2,-2-5,2 0,-2-3,0 0,0 0,0 0,0-1,2-3,-1 1,-1 0,1-2,-1 2,0-5,-1 3,-1 0,0 1,2-3,-2 13,0-2,0 1,0 0,0 0,0-2,0 0,1 0,4 3,-2-2,3 3,-3-3,-1-2,1-15,-4 10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1290,'12'30,"-11"-26,0-1,1 1,-1 1,1 0,-1 0,1 0,1 9,-2-11,1 2,0-1,1-3,-1-16,-1 8,-1-2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1271,'-38'74,"36"-69,0 1,1-2,0-1,-1 1,0-1,-1-3,0-1,0-2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2713 1321,'17'4,"-14"-4,0 0,2 0,-2-1,0 1,0 0,0 1,3-2,-3 1,0 0,3-1,-2 2,1-1,-2 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2844 1271,'2'23,"-2"-18,0 0,0-1,0-1,-1 1,1 0,0-1,0 1,0-1,-1 2,1 0,-1 9,1-7,0-2,-1 0,1 1,0 0,-1 0,1 0,-1 3,0-3,1 0,-1-2,1 0,0 6,-1-6,1-1,0-6,-1-3,0 2,0 1,2-2,-2 1,2 1,-1 0,0-1,1 1,0-4,1 2,0 0,-1 2,3 0,1 3,5-1,-3 1,-4 1,1-1,-1 1,0 2,-3 2,-1 0,0 1,0-1,0 0,-1-1,0 1,-1-2,1 0,-1-1,0 0,-2 2,-2-1,3-3,1-1,0-2,0-2,1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1265,'0'29,"0"-21,0-2,0 1,-1 4,1 5,-1 0,1-1,-1 1,-1 5,2-13,-1-1,0 0,0-1,1 6,-1-6,1-1,0-1,0-1,-1 0,1 0,0-11,1-1,1-3,-2 8,1 1,0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3082 1381,'-32'-9,"29"10,0 0,-3 2,3-1,0 0,0 0,1 1,0 0,2 1,-1 1,1 2,0-1,1-2,0 1,2-1,-1 0,1 0,0-1,4 4,-4-4,3 1,-2-2,0-1,-1-1,2-1,0-1,-1-1,0 0,-1 0,-3 0,-3-2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991 1619,'-4'39,"3"-35,1 1,0-1,0 1,-1-1,1 1,-1-2,1 0,-1 1,0-1,0 3,0-2,0 0,1 1,-1 0,0 1,0 5,0-3,0-5,-4-9,-5-10,8 12,0 0,0 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2659 1478,'27'-5,"-24"5,1 0,-1 0,0 0,2 0,0-1,0 1,-1 0,-1-1,1 1,-1-1,2 0,2-1,-1-3,0 1,-1-2,-3 3,1 1,-1-1,2-1,-1 1,0-1,0-1,-1 2,0-2,-2 2,1-1,0-1,0 0,1-9,-1 10,-1 1,1 0,-1 0,1 0,-1 0,2-2,-1 2,-1-1,1 1,-1-1,1-1,0 1,-1 1,1 0,-1 0,1 0,0 0,-1-1,1 1,-1-2,0 2,0 0,0-1,-1-1,1-1,-1 1,1 1,-1 0,-1-2,0 3,1 0,0 0,-2-1,1 1,-2-1,0-1,1 2,0-1,0 2,0-1,-7-2,6 3,0 0,-4-1,4 1,-1 1,1 0,0-1,-1 2,0-1,-1 1,0 0,1 0,0 0,0 0,0 0,1 2,0-1,-1 1,0-1,-1 2,1 0,-10 10,11-8,0 0,0 1,0 0,2-1,0 0,0 3,0 3,1-2,0-1,0 1,0 2,2 13,-1-12,2 12,-1-12,1 1,-1-4,0-3,1-3,0 1,0-1,1 0,0-1,1 0,0 0,2 0,-3-1,2 1,2-1,-4 1,0 1,-3 1,-2-1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2590 1211,'-20'25,"18"-20,0 1,1 1,-1-2,0 5,-2 12,1-1,2-17,0 1,0 5,0 1,1-4,-1 3,1-2,1-2,-1-2,1 0,1 4,-1 2,0-4,0-1,0-1,1 0,-1 0,0-1,1 0,0 0,1 1,-1 0,0 0,0 0,0 1,0-1,1 0,-2 0,2-1,2 1,-3-1,3 0,2 2,-3-3,0 1,0 0,2 1,-3-2,2 3,5 6,-5-7,-1-2,0 1,5 3,-6-5,1 2,-1-1,1 0,-1 0,0-1,1 0,0 1,0-1,0 0,1 0,0 0,-1 1,0-1,0-1,3 2,1-1,-1 1,7-2,-9 0,-1 0,3-1,-2 1,-2 0,2-1,2 0,-4 1,0 0,0-1,0 0,1 1,4-3,-4 2,-1 0,0-1,0 0,0 0,2-2,-2 2,1-1,-2 0,5-4,-5 3,1 1,4-3,3-3,-5 5,-2 2,1-2,-1-1,2-5,-4 5,1-1,0-6,-2 6,2-6,-1-3,0-3,0 2,0 10,0-1,0 0,0-1,0 1,1 1,-1 1,2-4,-1 6,-1 0,1 0,-1-2,1-8,-2 8,-1 0,1 1,-1 1,0-1,0 0,0 1,0-1,-1 1,0 0,0-2,1 1,-1-1,-1-1,1 1,-1 0,1 2,-6-5,4 5,-1 0,-3 0,0 0,0 1,0 0,0 0,0 1,0 0,-3 1,2 0,0 1,2 0,0 1,1 0,-1 0,0 0,-1 1,0 0,2 1,2 0,-7 9,7-6,1-1,-1-1,-4 4,5-5,1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1286,'-15'-1,"11"6,2-2,-1-1,2 2,-2-1,1 0,-6 6,6-6,-1 0,-1 4,1 2,1 11,1-14,-1 0,1 5,1 4,-1-6,1-2,0 9,1-9,-1-3,1 0,0 6,1 0,-1-6,2 4,2-3,-2-3,3 3,-3-4,3 2,-2 1,-1-3,2 3,0-1,7 3,-9-6,0 0,6-2,-1-1,3-4,-6 2,2-1,-5 2,1 1,2-7,-2 3,0-1,0 2,0 0,0 0,-1 0,0-1,0-1,-1-3,0 2,0 1,-1 0,1 0,-1-2,0 0,-1 2,-1-5,0 8,-2-6,-3-1,0 2,-7 3,8 7,-12 7,-1 6,3-1,8-7,-3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2544 1521,'35'-9,"-30"8,-2 1,5-1,-4 1,0-1,-1 0,0 0,1-1,-1 1,3-2,-2 2,2-1,-2 1,9-1,-7 1,2 1,1-1,-4 1,11 0,-1 1,-9-1,1-1,5 1,-6-1,7 0,-6 1,-1 0,6-1,-8 0,1 1,0-1,0 1,-1 0,2 1,5 0,-6 0,5 2,-1 0,-4-2,10 4,-4-3,0-1,-8 0,3-1,2-1,-5 1,-13-3,-1-1,1 2,1-1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2599 1552,'44'-5,"-39"4,1 1,0 0,-1 1,1-2,0 2,1-1,1 0,1 0,0 1,7 0,-8-1,1 0,19 0,-12 1,14 0,-13 1,11 2,-18-1,-2-1,0 0,-2 0,0 1,0-1,1 0,-2 0,-1 0,1 0,-2 0,-2 1,-7-1,2-2,-1-1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3003 1537,'21'-3,"-17"2,0 1,0-1,0 1,0 0,0 0,0 0,0 0,1 0,-1-1,2 1,1 1,-1-1,0 0,-1 1,0-1,-1 1,4-1,-5 1,0-1,0 1,0-1,0 1,2-1,-1 1,-1-2,-8 1,-2 0,2 1,0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1543,'68'14,"-64"-15,0 0,0-1,1 0,-1 0,-3-3,-6-2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2501 1182,'-13'23,"10"-17,1-1,0 0,-1 1,1 2,0-2,-2 7,2-8,0 0,0 0,0 2,1 0,-1 1,1 0,1 1,-1-2,1 0,0 2,0 1,-1 8,2-10,0 1,-1 0,0 0,0 10,-1-5,0-1,1-7,-2 7,0-2,1-7,-1 5,0-5,0 0,-1 8,-1 1,-2-1,3-7,-4 11,1 1,4-9,-1 0,0-1,0 1,1 1,-1 0,1-1,-1-2,-1 4,2-7,0 0,-5 5,4-6,-1 1,1-2,0 0,-1 2,1-2,1-6,2 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2497 1205,'2'0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2498 1205,'-1'-43,"4"45,1-1,3 0,-4-2,2 1,-2-1,0 1,1 0,11-1,-10 1,-1 0,1 0,0 0,0-1,0 1,0-2,0 1,1 0,0 0,0 0,0 0,-1 0,0-1,-1 0,2 2,-1-2,0 1,2 0,0 0,13-2,-7 2,3 0,-8 1,7-2,-1 1,3 0,-8 1,6 0,-2 0,-5 2,16 0,-8 1,-8-2,11 1,-2-2,8-1,-16 0,0-1,-1 1,0-1,-1 0,0 0,1 1,1 0,-2-1,1 0,-1 2,-1-1,1 0,9 1,-8 0,-1 0,1 0,-1 0,0 0,1 1,2-1,-1 0,5 0,-7 0,1 1,9 1,-10-1,13 3,-14-2,9 2,-7-3,0 0,8 3,-9-4,0 1,2-1,-1 1,0-2,-1 1,0 0,0 1,0-1,1-1,0 2,11 0,-13 0,-1-1,-1 1,0-1,0 1,4 0,-5 0,3 1,-3-1,-26-7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945 1755,'0'48,"0"-45,-1 0,0-7,0 1,0 0,-1-2,0 2,-2-1,1 3,0 3,-5 5,4-3,1-1,-3 5,5-4,2-1,4 7,3-5,-2-4,6-2,-5-3,-3 3,-7 1,-1 0,1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1056,'14'0,"-11"0,0 0,1 0,0 0,1 1,0-1,1 0,-3 0,0 0,3 1,-1-1,-1-1,-1 1,0 0,1 0,3 0,-2 0,-2 0,8 1,-5-1,-1 0,-1 0,3 0,-4 0,0 0,-9-2,1 1,-2-2,0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938,'20'4,"-17"-4,0-1,0 1,1-1,0 1,2-1,-2 1,-1 0,1 0,-1 1,-3 2,-4-1,0-1,1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2980 960,'10'18,"-5"-20,0 2,-1 2,-3 2,-3-1,-3 1,0 0,1-1,0 0,0-1,1-1,0 1,6-3,0 0,2 0,1-3,-1 2,-2 0,-3-1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2993 939,'-1'33,"1"-27,0-1,-1 0,0 4,1-5,-1 5,1-4,-1 0,0 4,1-6,0 0,-1 2,0-2,1 0,-4-5,0-1,-1 0,1-1,1 2,0 0,1-1,-1 1,4-1,2 0,5-4,4-1,-6 4,0-2,0 0,3-6,-7 8,0 0,1 0,0 2,0 0,1-2,-1 3,-9 5,4-1,-1 0,-1 3,1-1,-1 1,3-3,0 0,4-2,1 0,1 0,0 0,-2 1,0 0,-1 1,-4 0,-3 2,0 2,0 1,2 1,-1-2,-1 1,2-6,1-5,2-1,0 0,0 1,0-4,1 4,-1 0,3 0,0 1,0 1,0 2,0 3,0 0,1 0,0-1,-1-1,1 1,-1-1,0 0,-6-1,-2-1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2979 975,'-18'6,"15"-3,2 0,0 0,4-1,4-1,-3-1,0 0,-1 0,0-1,0 1,3-4,-3 1,1-1,-3 1,1-1,0 1,-1 0,0-1,-1 0,0 1,-4 2,0 3,1 0,-1 0,-3 6,-4 2,7-7,-2 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1060,'14'-2,"-10"1,1 0,-2 1,1-1,0 0,0 0,-1 1,1-2,-1 2,0 0,-6 2,1 1,0 1,1-1,-1 2,1-2,0 0,0 0,0 0,1 0,-1 1,4-5,-2-2,-1 0,-1 0,-1-1,-1 2,-2 2,-1 2,0 0,-1 1,0 2,3-1,1-1,1 0,0 0,1 1,1-1,-1 0,2 2,3-3,-1-2,2 0,0-1,0 1,1-1,-2 0,-1 0,1 1,0-2,-1 1,0-1,0 1,0 0,0-1,0 0,0 1,-1-2,1 0,0 0,0-2,-1-1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974,'5'25,"-5"-21,-1-1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3114 988,'-36'21,"33"-19,-1 0,0 0,1 1,-1 0,1 0,-1 1,0-1,1-1,0 1,0-1,0 0,0-1,14-1,-1-2,-2-2,2-1,2 0,-2 0,-1 0,-5 4,5-4,-6 4,1 0,-1 0,-7 0,1 1,-1-2,-4-1,6 0,0 0,0 0,1 0,0-1,-1 1,0-4,0 2,2 1,0 8,0 2,0 0,-1 1,2-3,-1 0,-1-1,1 0,0 1,-1 2,-1 7,0 4,0-8,0-5,0 4,-1-1,2-2,-1 0,1-2,-3 0,1-3,0-3,1-1,-1-1,2 2,1 0,0-1,2 0,1 2,1 0,0-1,1 1,-2 1,0 0,0 0,1-1,-1 1,1-1,-1 1,-5 5,-1-1,-1 2,1-1,0 0,0 0,1 2,0-1,0 1,1 0,0-1,0-1,0 0,1-1,0 1,1-1,-1 0,1 1,0-1,3-1,-1-2,0-1,1 0,-1 0,0-1,0 0,1-2,0 0,-2 1,2-1,-3 1,1-7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1053,'-9'44,"6"-40,-1 0,-4 2,5-4,-1 0,0 0,1 0,-4 2,2-1,1-2,0 0,1 0,1-4,2 0,0 0,0 0,1-1,1 1,0-2,0 2,3-3,-3 3,2-2,6-6,1 1,6-4,-7 6,-4 4,0 0,0-2,5-4,-6 6,3-2,-5 3,2 0,-1 0,-6 6,-3 3,2-2,1-1,1 0,-1 1,0 1,1-1,1 0,1-1,1 0,1 1,3 1,-3-3,2 2,-3-1,0 0,-2 1,-1-1,-1 3,1-3,-1 0,-1 0,-2 2,2-3,-5 4,2-4,1-2,-2 0,4 0,0-2,3-1,1-2,0-3,1 3,2 0,-1 2,0 4,2 1,4 9,-8-8,3 2,-2-2,1 0,0 1,-1 0,1 0,-3-1,-3-1,0-1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2858 1206,'16'-8,"-12"6,0 0,0 0,-1 0,1 0,3-1,2-1,-6 4,0-1,3 0,0 1,-2 0,-13 8,-2-4,7-2,-3-1,3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1555 1062,'-18'48,"19"-44,-1 0,2 5,-2-6,1 0,0 0,-1 0,1 2,1-1,0 0,-1-1,1 0,1 0,1 0,-1-1,1 0,4 1,-1 1,-4-2,5 4,-2-3,0-1,-2 0,1 0,-2-2,1 0,2-1,5 1,-5-1,1-1,-2 0,1 1,-3 0,8-4,-8 3,18-10,-17 9,2-1,-1 0,-1 1,2-1,0-1,-1-2,-2 2,4-9,-5 10,-1 1,-1-3,-1 3,1-2,-2-4,-3-7,-6 5,-1 6,9 3,-8-2,0 1,0 0,1-1,4 1,2-1,0 2,-1 0,1 2,1 0,-2 3,1-2,1 0,-5 1,4-1,-6 1,7-1,-1 0,1-1,0 1,-1-1,1 1,0 1,0-1,0 2,2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1220,'1'40,"-2"-37,4-3,-2-4,2-8,1 0,-3 8,1 0,1 3,-2 5,-2 7,0-7,0 3,0-3,0 0,1-1,-1 1,4-4,1-5,-1 0,-1 1,0-1,0 0,0 0,-1 2,1-1,0 1,0-1,-2 16,0-1,-1-4,0 0,-1 0,-1 0,0 0,-1 4,2-6,-1 3,-2 0,1-3,1-2,2-13,3-2,-1-1,0 8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1237,'13'15,"-12"-20,0 0,0 0,-1 0,1 2,0-2,0 2,0 0,0 6,0 1,0 2,0 0,0 4,-1-7,0 0,0 0,1 0,2-1,1-3,2-10,-1 0,-2 2,-1 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1203,'-8'25,"6"-20,-1 1,2-1,-1-1,0 0,-1 0,1 0,-1-1,1 0,0 0,0 0,1 0,-4 1,1 1,6-9,1 0,1-1,1 0,-2 3,0 0,0 2,1 1,0 2,2 1,-4-1,0 0,0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2996 1218,'1'30,"-1"-27,0 0,0 0,0 0,1 0,2-4,0-5,-2 0,0 3,-1-5,1 0,2-1,-3 6,2-2,-2 2,3 9,-3-1,1-2,0 0,-1 0,1 0,1 1,-1-1,1 0,1-1,-1-5,2-5,-1 4,-1 0,0 1,-1 0,1 0,2-2,-2 2,2-2,-1 2,1 0,-3 6,-3 3,0-3,0 1,0 0,0-1,0 1,0 1,0-1,0 1,-1-1,1 1,-2 2,1-4,0-1,-1 4,2-2,1-1,-1 0,5-7,-1 1,0 0,2-2,-1 2,-2 0,3 0,-2 0,1 1,0 2,0 2,1 0,0 1,0 0,-1-1,-1 1,-1-7,-1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1169,'-16'33,"17"-30,3-1,-1 0,1-1,-5 3,-4 0,1 3,-2-1,3 0,-1 1,2-3,0 0,2-1,3 0,2 0,0 0,-2-3,-1 3,-2 0,-1 2,0-1,-1 0,-2 4,1 0,2-4,-4 2,0-3,2-1,-2 0,0-1,0-1,1-5,3 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3120 1214,'23'-1,"-20"0,0 0,0 1,2-1,0-1,-1 1,-1-1,0 2,0 0,-10 2,2 0,1-2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3138 1221,'-19'39,"22"-38,1-2,-1 0,1-1,3 0,-4 1,2-2,0 0,-1-1,-1 2,0 0,-1-1,1 1,0-1,0 0,1-1,-8 11,-1 3,3-2,1-4,-1 1,1 0,-1-1,1 0,1-1,-2 1,2-1,0-10,-1 1,1 1,0 0,0-7,0 4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3158 1172,'-4'44,"2"-39,1 0,0 1,0 0,-1 1,1-2,0 0,-1 2,1-4,1 0,-1 2,0-1,0 0,0-1,1 0,2 0,0 3,-1-3,0 0,2 0,2 0,-2-2,1-2,-1 1,0-1,0 0,0 2,-1-5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1229,'-8'22,"8"-19,-2 0,1 1,1-1,0 0,-1 0,4-2,3-2,0-2,-3 0,0 1,0-2,-1 1,-1 0,-1-1,1 1,-1-2,0 1,0 1,0 0,-1 0,1-1,-1 0,-1 1,-2 0,0 3,-2 3,1 4,3-3,1-1,0 5,0-4,1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1159,'-20'47,"23"-45,6-5,-5 2,1 0,1-3,0 1,-2 2,-11 4,3-1,1 1,0 3,1-3,-1 3,1-2,1 1,0 2,-2 7,1-3,0-6,1 0,-5 21,4-21,1 0,-1 0,1-2,-1 4,1-4,5-8,-2 2,1-4,-1-1,0 1,-1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1605 1059,'-20'31,"18"-25,1-2,0-1,1 0,0 0,2 2,1 0,-2-2,2 2,0-1,1 1,0 0,1-1,0 0,3-3,-2 1,1-2,-3-1,0 1,2-2,-1 0,0 0,-2 0,2 2,-2-1,0 0,0 0,0 0,0 1,2-3,1 0,0-4,-3 1,0 0,0-1,-3 2,0-8,0 10,-1 0,0-5,-1 0,0 1,0 4,-3-1,-1 1,-1 1,3 1,-3 0,4 1,0 0,0-1,-1 0,1 2,-9 5,8-5,-5 3,3-2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3277 1228,'12'10,"-15"-7,1 0,-1 0,2 0,-2 0,1 0,9-6,1-1,1 0,-6 4,1-2,-1 1,0 0,-5 5,-1 0,-1-1,0-1,1 1,0-2,-2 2,1 1,0 0,1-1,8-5,1 1,-1-1,-1 1,6-1,-4 0,-2 1,0 1,-1-1,0 2,-5 4,-2-2,-1 2,1-3,1-1,0-2,1-2,-1 8,3-1,1 0,-1 3,0-2,0 0,-1-1,1 0,0-1,-1 0,0 1,-1 0,-1-1,0-1,0-2,-1 0,0 0,1 0,0-2,0 0,1-3,1 2,1-1,0 1,1-3,0-1,2 1,-2-1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3340 1217,'22'2,"-19"-2,0 0,-10 8,3-4,0 2,0 0,0-2,2 0,0-1,-2 0,2 0,0 0,5-2,0-1,6 1,-5-1,-1 1,-5 3,0-1,-2 2,0-1,3-1,0 0,-1 0,0 1,1-1,0 0,-1 0,1 0,-1 0,-2-8,2-5,1 5,2-2,-1 4,3 1,0 4,0 1,-1 1,0 1,0-2,1 1,1-7,1-7,1-3,-4 9,-1 1,0 0,4-5,-4 5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1236,'4'52,"-4"-49,2-8,-1 0,0 1,0 0,0 0,-1 1,1 0,0-3,-1 3,0-1,1 0,-1-1,1 0,-1 2,0 0,0 0,1 0,0-2,1 8,-1 2,1 1,-1 1,0 6,-1-8,0 0,0 1,0 0,0 2,0 10,-1-11,1-2,0 1,-1-1,0 0,0-1,0 0,1-1,-1 0,0 0,-1-8,1 0,0 1,0-1,1 1,1 0,-1-6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1238,'16'-3,"-13"2,0 0,1-1,0 1,3-1,-2 0,-2 2,0-1,1 0,-1 0,0 1,0 0,-8 1,-4 3,6-2,-1 0,-3 4,4-2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1276,'11'-1,"-5"0,-1-1,-1 1,0 1,-1-1,0 0,0 0,0 0,0 0,1-1,0 1,-1 1,0-1,1 1,-7 0,-1 1,0-1,0-1,1-1,2-1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3425 1246,'-1'17,"1"-14,-1 0,1 1,0-1,-1 1,0 0,1 1,-1 0,1 0,-1-1,0-1,0 0,1 0,-1 0,0 0,6-21,-3 11,-1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1251,'4'21,"-4"-18,-1 0,1 2,0 0,0 1,-1 8,0-8,1-2,1-7,0-5,-1 0,1 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3470 1222,'13'4,"-10"-1,-5 1,-2 6,2-7,1 0,-2 2,-1-2,0 0,-2-1,4 1,7-2,1-2,-2 1,-1-1,1 1,-1 0,-3 3,-3-1,0-1,-2 2,1-1,0 0,0 2,13-5,-4 0,-2 0,0 0,0 1,0-1,0 1,1-2,-1 2,1-2,0 1,-1 0,0 0,1-1,-1 1,4-1,-4 0,-5-2,-2-1,-2 0,1-1,4 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3503 1221,'-6'16,"4"-9,1-1,-1 0,-1 5,1-7,-1 7,1 2,1-6,0-1,0-2,0 0,0-1,0 0,1 0,-1 0,0-10,2 4,0-2,1 0,-1 1,1-6,0 5,0 2,2 1,0 2,-1 2,4 5,-5-4,1 0,-1 1,1-2,-1 1,2 2,-1-1,-1 0,-1-1,-5-1,-7-8,7 2,0-2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2688 1406,'-1'88,"1"-91,0-2,0 1,0-1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1648 1057,'-1'30,"0"-27,1 4,-1-4,0 0,0 1,1 0,-1 3,0-4,1 1,-1 1,0 1,1-3,1-17,-1 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1421,'21'18,"-24"-16,-2 2,2-1,-2 2,1 0,0-2,1 1,0-2,9-4,-2 0,3-3,-4 3,0 1,0-1,0 1,0-1,0 1,3-3,-3 3,0-3,0 1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1387,'35'-3,"-32"4,1 1,-4 1,0 1,-1 0,-3 7,3-8,-1 0,1 0,-2 1,0 0,0-1,2 0,-1 0,1 0,5-2,0 1,0-1,-1 0,0 1,-3 3,0-2,-1 1,0 0,-3 4,2-5,-1 0,0 0,0 0,1 0,0 0,0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2898 1488,'-5'17,"4"-13,0 0,0 1,0-2,1 0,-2 4,1-4,0 2,0-2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1476,'-14'9,"11"-6,2 0,0 0,1 3,0-3,1 1,0-1,-1 1,6 3,-2-5,0-2,5-5,-4-2,-3 4,1-2,-1 0,2-1,-3 2,-1 1,0 0,-1-1,-1 0,-1 1,0 2,0 2,0 0,1 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3050 1475,'-11'14,"10"-10,2-1,-1 1,1-1,-1 0,2 1,1 0,2-7,0-3,0 1,-2 0,-1 1,1 0,-2 1,0-1,-1 0,0 0,-2-3,1 4,-3-5,1 4,-3 1,3 2,0 4,0 2,2 2,0 4,2-8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1447,'-17'40,"17"-36,1-1,3-2,0-2,-1 1,3-4,-3 2,1-2,0-1,-3 2,0 0,0-1,0-1,0 0,-1 1,1-5,-1 6,-1-1,-1 1,-1 2,0 1,-4 2,0 2,4 2,0 4,2-4,1-3,-1 4,1-4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1496,'-16'40,"15"-36,-1-1,0 0,1 1,0 0,-1-1,1 1,-2-5,3-3,0 1,1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1492,'-1'13,"2"-9,-1-1,0 1,4 3,-3-4,4 0,-2-4,0 0,0-4,-1-4,-2 5,0-2,1 2,-2 0,1 1,-1-1,0 1,-1-1,-1 2,-1 5,3 0,2 3,1-3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3301 1487,'-7'15,"7"-12,0 1,1-1,2 0,2-1,0-2,-1-3,-2 0,0-2,2-1,-2 1,-1 2,-1-1,-1 1,0 0,-2 1,0 1,0 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1442,'2'17,"-3"-10,1-1,0 5,-1-7,1 1,-1 0,1 2,-1 0,1 0,-1 0,1-2,-1-1,0-1,1 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2373 735,'5'16,"-5"-7,0-5,0-1,0 0,-1 2,0-1,1-1,-1 1,-3 5,-1-6,3-6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1769 977,'1'14,"-2"-11,1 0,0 1,1 0,-1-1,0 0,1 1,-1 8,0-7,0 2,0-4,0 0,0 1,0 0,0-1,0 0,-2 0,2 1,0-1,1 0,1 0,1 0,0 1,0-2,0-1,0 0,5 0,-4-1,0 1,-1-1,0 2,0-2,0 0,0 0,1 1,-1 0,2 0,-1-1,0 0,-1 0,0 0,1 0,5 0,-4 0,-2-1,2 2,0-1,-2 0,0 1,0-1,1 0,0 1,-1 0,0-1,1 0,-1 1,3-1,-3 0,0 0,0 0,0 0,0 0,12 0,-11 0,5 0,-2 0,-1-1,-2 1,0 0,-1 0,0 0,1 0,-1 0,1 0,0 0,1 0,0 1,0-1,-2 0,1-1,2 1,-2 0,1 0,-2 0,1 0,1-1,5 0,-5 1,1 0,-2 0,-1-1,1 1,2 0,1 0,-2 1,0-1,0 1,0-1,3 1,-3-1,-1 0,3 1,-1-1,2 1,3-1,3 1,-9-2,-1 1,1 0,-2 0,0 0,1 0,4 0,-3-1,0 1,9 1,-5-1,-2 0,-3 0,-1 0,2 0,1 0,0 1,-2-2,1 1,4 0,-6-1,1 0,-1 0,0 0,-40-26,32 24,1-1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3392 1513,'2'0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1129,'19'6,"-14"-5,-1-1,-1 0,0 0,1 0,0 0,0-1,-1 1,1-1,-1 1,0 0,0-1,0 0,1 1,2-1,-1 1,-1 0,-1-1,0 2,1 0,8-1,-8 1,3-1,0 1,0-1,2-1,-3 1,4-2,-5 1,4-1,-1 0,-2 2,-2-1,-1 1,5 0,-3 0,0 2,-1-2,0 1,0 0,-1 1,1-1,-1 0,1 1,0-1,-1 1,0-2,1 1,1 0,-1 0,1-1,-1 1,0 0,2-1,0 1,0-1,-3 0,3 1,-3-2,6 2,0-1,4 1,-5-1,-4 1,3-2,-4 1,1 1,0 0,0-1,-1-1,1 2,-1-1,0 0,2 2,0-2,2 2,-1-1,-1 0,1 0,1 0,1 0,-2-1,-1 1,0 1,-2-2,5 1,-5 0,4 0,-3-1,5-1,-4 1,-2 0,4-1,-3 0,1-1,-2 2,2 0,-1 0,1-1,-2 1,3 1,-3-1,0 0,0 0,0 0,0 0,0 0,0 1,1-1,-1-1,1 2,-1 0,1-1,0 1,0-1,-1 0,1 1,-1-1,1 0,0-1,0 1,1-1,-2 0,1 1,-1 0,6-1,-4 1,-2 0,1 0,-1 0,4 0,-4 0,0 0,0 0,2 0,-1-1,0 1,0-1,-1 2,0-2,0 0,0 2,1-2,1 2,-2-2,1 1,2 0,-2 0,-1-1,0 1,12-2,-11 1,1 1,3 1,-2-3,-2 2,1 0,-2 1,0-2,0 1,0 0,2 0,0 0,1 0,-1 0,0-1,1 1,5-2,-8 1,2 1,-2 0,4-1,-2-1,2 3,1-2,-4 1,0 1,0-1,-1-1,0 1,1 1,0-1,1 0,0 0,-2 1,0-1,0-1,1 1,2 1,-1-1,-1-1,0 2,-1 0,1-2,-1 1,0 0,1 1,-1-1,1 1,7 1,-5-3,-1 1,6 1,-7-2,-1 1,1 0,-1 1,2-2,-1 1,8 1,-7-1,8 1,-9-2,0 1,0 1,-1-1,0 0,2 0,-2 0,1-1,0 1,2 0,-2 0,0 0,2-1,-3 1,1-1,0 1,-1 0,0 0,2 0,4 1,-4-1,0 0,0 0,2 1,1-1,0 0,-3 0,0 0,0-1,0 1,0-1,4 1,-3-1,-2 0,-1 0,2 1,0 0,-1 0,1 0,0-1,12 1,-5-4,-7 3,0 0,0-1,-2 2,0-1,0 0,1 1,1 0,0 0,4-1,0 1,-5 0,0 0,9 0,-7 0,7-1,-10 1,1 0,0 0,0 0,1 0,-1 1,-1 0,2-1,0 2,0-1,-2 0,0-1,-6 2,-2-1,-14 2,6-4,2 0,-2-1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2192 1118,'22'9,"-19"-9,2 2,-1-1,2 2,-2-3,-1 1,0 0,0-1,0-1,1 2,-1-1,0 0,0 1,7 0,-7-1,1 0,3 2,-4-2,0 0,1 1,-1 0,0-1,0 0,8 2,-6-2,10 1,-11-1,3 2,0-2,-4 1,5 1,-4-2,12 3,-12-2,1 0,7 1,-8-1,4 0,-3-1,5 0,-6 0,6 0,-6 0,-1 0,1 0,-1 0,1 0,-1-1,0 1,2 0,2 0,3-1,-6 1,-1 0,3-1,-1 1,1 0,-1-1,4 2,-2-1,2 0,4 0,-8 0,-1 0,4 0,-4 0,0 0,1-1,0 2,1-2,-2 1,1-1,-1 1,-1-1,5-1,-4 3,0-1,0-1,0 1,2 0,-1 0,-1 0,1 0,0 1,2-1,0 1,-1-1,0 0,-1-1,0 1,1-1,-3 1,0 0,0-1,1-1,-1 1,0 0,1-3,0-1,-3 2,1-1,0-1,0 0,-1 2,2 0,-1-1,2 1,0 0,-1 0,1 0,-1 0,-2 0,1 0,-1-1,0 0,0-1,0 1,-1 0,1 1,-1-1,0 0,-1-2,0 1,0 1,1 1,-2-3,1 0,0 1,-1 0,0 1,1 0,-1 1,-4-4,4 4,0-1,0 1,-2-1,1 0,0-1,-1 1,0 0,0 1,0 0,-2 1,-5-2,4 4,1-1,1 0,1 0,-1 1,1-1,-2-1,2 2,0 0,-1-1,-1 0,1 0,1 0,-1-1,-2 0,4 0,0 1,-1 0,1 0,0 1,-2-1,-4 0,3-1,0 1,0 0,0 0,1 0,1 0,0 1,0 0,-4-2,2 2,-1-2,3 2,1 0,-4-3,3 3,1 0,-2-2,2 2,0-1,-2 1,-3-3,1 4,1-1,0-1,-5 0,6 1,-1 0,-2-2,0 4,1-1,-1-1,2 1,0 0,0 1,0 0,-8 2,7-2,0-1,1 2,2-2,-1 0,0 0,0 2,0-3,-1 1,0 0,-1 0,2 0,1 0,-1-1,-3 3,5-2,-7 2,5-2,-1 1,0 0,-8 6,10-6,0 2,1-1,-5 4,4-4,1 0,0-2,-1 2,1-1,0 2,0-1,-1 3,3-3,-1 1,1 1,-2 5,2-3,0-2,-1 0,0 1,0-2,0-1,0 1,-1 3,2-2,-4 8,3-7,0-3,-1 0,1 0,-2 1,1 0,1-1,-1 0,-3 1,2-4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623 575,'16'66,"-16"-69,-1 0,0-4,1 4,-1 0,2-4,0 0,0 0,0 4,0-1,0 0,1 0,-1 0,1 1,2-3,-1 3,1-1,3-2,-3 3,2 0,-2 1,0 1,0 1,0 1,0 2,-2 0,-2 0,-3 0,-2-1,1-2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695 607,'16'-6,"-13"-1,-3 4,0 0,-3 1,-1 2,-1 2,0-1,2 1,0-1,1 2,1 0,-1 2,2 0,0-2,-1 0,2 0,-1 2,2-2,1 0,0-2,2 1,-1 0,0-1,0-2,-1 1,2-5,1-2,-4 4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752 583,'-14'31,"14"-28,3-3,2-5,-2 3,0-3,0 0,-2-1,1 3,-2 0,2 7,-1 1,-1-1,0 0,0 2,-1-2,0 2,0-2,0 0,0 0,0 2,0 1,0-1,-1-1,-1 6,2-6,0-1,-3 4,0 0,3-5,-1 1,-1-2,-2 0,0-5,3 0,0 0,0 0,1 0,1 0,-1 0,4-5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790 594,'-2'34,"5"-33,-1-4,2-2,-2 2,-1-1,0 1,0 0,0 0,0 0,-1 0,1-4,0 3,-1 1,4 17,-3-5,0-2,0-4,-1 0,1 2,1-2,2-7,-3 1,1-1,0-1,0 0,-1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845 519,'3'56,"-3"-49,-1 0,1 0,-1 0,0-2,1-1,0 0,-1 0,1-1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893 605,'-21'1,"20"3,1 0,1 2,0-3,2-1,0-2,0-4,-1 0,1-1,-3 2,2-1,-2 0,0 1,1 8,-1-2,4 8,-3-5,0 1,2-4,0-8,0 0,-1 1,0 0,1-3,-2 2,1-1,-1 0,1 1,-1 1,0 1,0 0,0-1,0 1,5 9,-3 1,-1-2,-1 1,-1 0,0-1,0 0,-1-2,1 0,-1 0,1 0,-1 0,0 0,1-6,0-3,0 1,1-4,0 5,1-6,1 5,0 3,1-2,2 4,-1 1,0 0,-1 2,-1-2,0 1,0-2,0 0,0-4,-3 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610,'23'-15,"-23"12,-1-1,-1 0,0 1,-2 1,1 0,-1 1,0 1,0 0,1 1,-1 2,2 2,1-1,1-1,0 1,-1 0,1-1,1 3,0 3,1-5,1-2,0-2,0 0,2-2,0 0,-1-2,0 1,-1-1,-1 1,0 0,0-3,0 0,0 0,-1 3,2 5,-1 1,0 1,1 1,-1-1,0 0,0-1,0 0,2 2,1 1,-1-2,-1-3,3-10,-6 6,1-2,-2 1,1-1,0 2,-1 0,1-3,0 3,-3 1,0 6,0 0,0 0,1 0,0 0,0-1,-4 5,4-4,-1-1,0 1,0-1,0-1,4-5,1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1766 973,'45'2,"-41"0,0-2,-1 1,0 0,0-1,0 1,1 0,4 0,8-1,-5 0,-3 1,7-1,6 1,-3 0,-6 0,-1-1,1 0,-3 0,1 0,-4 0,0 0,1 1,-2-1,1 0,-1-1,0 2,0-1,1 0,6 0,-5 0,-1 0,-1 0,1 1,-1-1,0 1,0-1,1 1,0-1,6-1,-5 2,3-2,1 2,-6-1,1-1,0 0,0 2,0-2,5 1,-1 1,-6-1,5 1,6-1,-5 1,1 1,-2-2,2 1,-3 0,8 0,-5-1,-5 0,-3-1,0 1,0 0,1 0,0 0,0-1,-1 2,0-2,0 1,1 0,-3 3,-1 0,-2 2,1-2,-1 2,1 4,-2 4,3-10,0 0,0 4,1-3,0 1,0-2,-3 5,1-2,0-1,0 0,0-1,0-1,-1 2,0-1,0-7,2-1,-1-2,1-2,0-1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578,'2'43,"-2"-39,-1 1,1 1,0 1,-1-1,1 1,0-3,0 4,0-5,0 0,-1 1,1-1,1-7,-1 0,1-14,-1 11,0 0,0 1,0 1,-1-3,1 2,0 0,0 3,0-2,0 2,3-3,-2 3,2-1,-1 0,3 0,-2 3,0 2,-1 2,-2 2,-2 4,0-4,0 0,0-2,8-12,-4 5,1 0,1-1,-1 3,-1-1,2 1,0 0,-1 1,0 1,0-1,0 1,0 1,0 2,-1 0,-3 0,-2 6,0-2,1-4,2-7,1-2,0-1,2-3,-2 7,0-1,2 0,-1 1,1 1,0 1,0 0,0 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1235 591,'21'16,"-18"-17,0 0,0-1,-1-1,0-2,1-2,-3 4,1 0,-2-3,-1 2,-1 4,0 1,0 1,0 0,-1 3,2-2,1 1,0 1,0 0,0-1,2 2,0-1,3-2,0-3,-1-2,2-1,-2 0,3-5,2-6,-2 7,-3 4,0 1,4-3,-4 3,5-4,-12 9,-4 2,2-1,2-2,3 1,5-1,2 0,-3-1,0 1,0-2,0 1,0 0,0 1,-3 5,-1 0,-1-4,1 0,0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531,'-23'34,"20"-32,0 0,0-1,-2 3,0 2,2 0,2-3,3 0,5 2,-1-3,-3-1,5 0,-5 0,0 1,0 0,-3 1,-4 2,0-2,1 0,-1-1,6-6,1 0,0 1,4-7,-5 7,0 0,2-2,-1 1,1 2,-1 0,0 1,0 3,-1 1,1 6,-1-4,-2-2,0 3,-1-3,0 0,0-6,0-5,1 1,-1 0,1 1,-1 1,0-2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1397 553,'36'15,"-33"-15,0 0,-4 3,-2 4,-1 4,2-3,0-1,1-3,2-1,2-3,0-1,0 0,0-2,0 0,0-1,0 0,-1 0,0 1,2-2,-1 1,-2 1,-4 3,7 1,-1-1,0 1,0 1,1 0,-1 2,-2 0,-1 2,-1 0,0-3,-1 1,1 1,7-17,-3 4,0 1,-1 1,2-2,-1 2,0 4,0 2,0 3,0 1,4 7,-3 3,-2-4,-1-6,0 0,0 0,-2-1,-3 1,1-5,0-2,-2-1,-2-12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587,'14'1,"-10"-1,0 1,0 0,-1 0,1-1,-1 1,0-1,0 0,3 1,0 1,2 0,-4-1,1-1,10 2,-11-2,0-1,4 2,-1-1,3 2,-7-2,1 1,2 0,1 1,-3-3,-1 2,0 0,-12-3,3 0,-1-1,3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1708 567,'49'23,"-46"-20,-2 1,-3-1,0 0,-5 3,1-2,1-2,-3 4,-2 0,6-3,1 0,1 0,0 0,-2 0,1-5,0-2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518,'3'16,"-3"-12,-1 1,1-1,-3 2,0-2,0-2,0-1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1830 558,'4'23,"-4"-20,0 2,1-2,-1 0,0 0,0-7,1 1,-1-3,2 1,-1 2,0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565,'31'-1,"-28"2,0-1,0 1,-2 2,-3 0,0 1,-1 0,0-1,0-2,0 1,3 1,3 4,0-1,0-3,2 2,-1 0,-2-2,0 1,-3 0,0-1,0 2,0-1,0 0,-1 1,1-1,-1 0,1 0,-1-1,0 1,-4 3,3-6,-2-4,1-1,0-1,3 2,2 0,0-1,0 0,0 0,0 0,1 1,0 0,1-2,1 1,4-2,-3 4,-2 1,3-1,0 1,-1-1,-1-2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1940 529,'-10'43,"9"-39,0 1,0-1,0 2,1-3,1-6,0 0,0-1,1 1,-1 0,2 0,0 0,0 1,0 1,1 1,0-1,-1 1,0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1959 1004,'2'32,"-3"-28,0 0,1 1,-1-1,0 1,1 0,-1 1,0 0,0 0,-1 4,1-7,-1 5,0-4,1-1,-8-12,1-22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1939 569,'10'23,"-9"-20,0-6,4-7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1995 531,'12'31,"-16"-28,0-1,1 0,-1 0,1-1,0 0,-1 2,1-2,0 3,0-1,1 0,10 0,-3-4,-2 1,-6-4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1960 591,'-21'29,"17"-25,0 1,2-1,1-1,0 0,5-6,-1 1,0 2,-3 6,-1 4,0-3,0-2,0-1,0 0,-1 1,1-2,0 2,0-8,3-4,-1 2,0 1,0-1,0 2,0-1,1-2,2 1,-1 1,3 2,-1 1,-2 0,5-1,-2 2,-3 0,3-1,0 2,0-2,-3 1,1 1,-1-1,0 0,-7-2,0 0,-1-2,2 0,3 8,1 0,1 1,-2 0,1 0,-1 1,0-1,0 0,-1 12,0-13,0 0,1 0,-1 0,0-1,1 0,-1 0,-2-2,0-3,0-1,0 0,0 1,1-1,-1 0,1 0,-1 0,5 0,0 0,2 0,2-2,-3 4,1-2,1-2,-1 1,-1 0,-1-2,1 1,0 1,0 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2038 580,'10'44,"-12"-41,2-8,6-5,-1 4,-1-1,0 2,0 0,0 1,0 0,0 3,0-1,-1 1,3 0,-5 5,-2 1,-4 5,0-3,1-2,0 0,0-1,1 0,2-1,6-2,-2-2,0 0,-9 3,-2 1,5-2,-2 2,1 0,2 0,2 0,-1 3,0-3,1 0,-1 0,0 1,1 0,-1-1,1 0,0 1,3-7,2-1,-1 1,-1 0,0 0,1-2,-2 2,1 0,-1 0,0 0,2-1,-1 2,0 0,1 0,-1 2,2-1,-1 0,-1 1,0 1,-4 2,-1 0,-1 2,0 0,0 0,0 0,1-2,0 0,-3 2,0-2,3 0,-1 0,0-1,0-1,0-1,8-3,1-1,-2 2,-1 1,0 0,0-1,0 1,1-1,-1 1,1 0,0-1,-1 1,0 0,0-2,-1 0,-1 0,-2-1,-1-4,0 5,0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552,'4'101,"-4"-92,0 0,0 1,0 1,0 7,0-9,-1-2,1 0,0 0,0 0,0-2,0-2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2176 525,'-16'30,"11"-26,0 1,3-2,-4 6,4-4,-2 7,1-6,4-10,0 1,1-3,0 2,1 9,-1 7,-1-7,1 4,0 0,-2 0,1-4,-2 9,2-10,-2-7,1-3,0 0,0 0,0 2,1-6,0 7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2202 519,'-6'21,"5"-18,-1 1,-1-1,0-1,0 1,1 1,-1-2,1 1,5-4,1 0,1-1,0-1,-1 2,-1 5,-3 2,0-2,0-1,-1 4,1-3,0 1,0 0,-1 0,0-1,1 0,-1 0,0-1,0 2,0-2,-2-6,0-1,0-3,2 4,0-1,1 1,2 0,0 0,1 1,0 0,0 0,2 1,-2-1,0 2,-6 7,0-2,1-1,1-1,-1 0,0 0,5 0,-1 0,1 0,0-1,-5 1,-2-2,0 1,-5 2,5-2,0 0,-1 0,-2 1,2-1,1 2,0-1,1 0,0 0,0 1,1-1,0 1,6-2,-1-3,0 1,4-1,0-1,-2 1,5-1,-6 0,0 0,3-1,-4 2,0 0,0 0,0-1,0 1,0 0,0 1,0-2,-3-1,-4 0,-2-1,3 2,0 0,0 1,0 0,-1 8,3-2,0 1,0 9,1-10,0-1,0 2,0-3,0 3,0-1,0 2,0 4,0-6,0-1,-1 4,1-5,0 0,-2-6,-2-19,3 16,1 1,-1-1,1 3,-1-2,1 2,0 0,-6 2,2 3,1-1,-2 2,1 1,1 1,1 0,0 1,2-3,3-10,-1 4,2-3,-1 4,1 0,0 1,0-1,0 1,0 1,-1 1,0 0,0 0,0 1,0 1,0-2,1-2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2290 560,'-21'27,"16"-22,2 0,-1-2,1 1,0 0,-1 0,1-2,7-2,-1-2,2 0,6-2,-6 2,0-1,6-3,-7 4,5-4,-6 4,3 1,-3 0,2 0,-2 1,0-1,0 1,0 0,-6 2,-1 0,0 0,1-1,-1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2249 641,'41'-28,"-38"27,0 1,1 0,-1 0,0 0,0 1,0 0,0-1,-6 1,-1 1,1-1,0 0,0 0,-2 2,2 0,-1 1,0-1,1 2,-1 3,2-3,-1 3,-2 3,4-4,1 0,1-2,0-2,2-1,0-2,1-1,0-1,2-2,-3 1,0 1,-1-1,0 0,-6-1,1 3,0-1,0 1,0 1,-5 0,3 1,0-1,-2 1,4-2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847 896,'-14'-12,"11"10,-2 0,1 1,-1 0,-1 1,2 1,-1 1,1 0,1 2,2-1,-1 0,1 1,0-1,0 1,1 1,-1-1,1 0,0-1,0 1,0 0,0-1,4 0,2-5,1-1,1-3,-5 3,0 0,0-2,-1 2,0 0,2-1,-1 2,0 1,1 2,-3 2,0 2,1 5,-3 0,2-1,-1-2,0-4,2 4,1-5,-4-5,-1-2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1827 1005,'3'13,"-3"4,-1-14,1 1,0 0,-1 0,1 0,0 0,-1 0,0 5,1-5,0 2,0-2,-3-19,0 6,2 6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917,'24'-11,"-21"11,3-1,-3 0,1 2,-1-1,0-1,0 1,0 0,2 0,1 0,-1 0,-2 1,1 0,-1-1,2 0,0 1,-1 0,0 0,1-1,-1 0,-1 1,1 0,0-2,0 1,0 0,6 0,-4-1,0 1,-1 0,0-1,-1 1,0 0,0 0,6-1,-7 1,1 0,4 1,5 1,-10-1,4 0,-4 0,0 0,0-1,2 2,-2-1,1-2,0 2,-1 0,0-2,-8-3,1-1,0-2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1281 875,'17'5,"-12"-4,3 1,-5-2,0 1,1 0,-1 0,1 0,-1 2,0-2,0 1,-2 2,-6 4,-1 2,-4 3,7-10,-1 0,0 0,-1-1,-1 1,1-1,0 0,2-1,0-3,0 1,1-2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1411 928,'26'-15,"-23"12,-1 0,1 0,0 1,1-2,-1 1,0 0,-2 0,-2-1,0 0,0 1,-1 0,1 0,0 0,0 0,0 0,-1-1,0 0,2 1,3 1,0 2,1-1,5 0,-3 2,-2-1,-1 3,-1 1,-2 1,0-1,0 0,-1 1,0-1,0-1,-3 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1419 929,'11'13,"-10"-9,-2 1,1-2,-1 3,0 4,1-6,-1-1,1 2,1-1,0 0,2 5,-3-6,-3-3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920,'-18'-16,"15"16,-1 2,1 2,0-1,-1 6,3-6,-2 4,1-2,1 2,4-6,0-1,1-1,5-4,-6 3,3-3,-1 1,-2-1,0 2,-1 8,-1 0,0 2,2 0,-2-4,0 0,0 0,0 1,2-2,-1-6,0 0,-1-3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1591 852,'48'22,"-49"-17,0-2,-1 0,2 0,-2 2,2-2,3-1,1-1,1 2,-1-2,0-1,-1 1,0 0,0-1,0 0,-10 6,4-3,0 0,1 0,-1 0,2 0,1 0,1 0,1 2,-1-1,1 0,-1 0,1 1,-2 3,-1-1,-2 0,-1-2,-3 0,-15-1,5-5,8-4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1780 888,'17'0,"-12"-1,0 1,0 1,-1-1,2-1,1 1,1 1,0-1,-2 0,1 0,0 0,1 0,0 0,2 0,-1 0,-1 0,7-1,-6 1,7 0,-9 0,-1 0,-1 0,4 1,-2 1,-1 0,0 2,-10 0,0-5,0 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2069 831,'8'16,"-6"-13,-3 0,-2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2049 894,'18'-10,"-15"12,-2 1,0 0,-1 0,0 1,0-1,0 0,0 2,0 0,-1 0,1-1,0 0,0 0,-1-1,7-1,0-4,2-3,-5 1,5-7,-3 7,-1-1,3-4,-5 6,4-8,-5 7,0-1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826,'20'3,"-16"-3,-1 0,2-1,0 1,0 0,3-1,-1 0,-2 1,0 0,-1 0,-8 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1878 1018,'28'3,"-25"-2,1 1,4 4,-4-2,-2-1,-1 0,-1 0,-2 2,-1-2,0-2,-2 1,1 1,-2-2,3 0,-2-1,-4 1,6 0,0-1,0 0,9 0,-2 1,-1-1,5 1,-5 0,0-1,1 2,-1-1,2 0,-2-1,2-1,-1 2,-1 1,-7-3,-2-5,3 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2169 828,'-14'72,"12"-75,0 0,-1-1,1 0,1 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2131 852,'28'7,"-24"-8,0 0,2 1,-3-1,1 2,-1-1,0 1,0 2,-3 1,-1-1,0 1,-2-1,-1 0,-2 2,2-3,-1-1,1 1,-1 0,2 0,0-1,0 0,-1 1,-1 1,2 0,0-1,0-1,0 2,0 1,7-5,0 0,0 1,-1-2,1 1,-1 0,2-2,-2 3,1-1,-1 1,1-2,-1 2,0 0,2-1,-2 0,-6 3,-5 1,3-1,0 1,-6 6,9-5,-1-1,1 0,0 0,-2 2,2-1,0 0,2 1,1-1,2-2,3-1,-1-2,-1-1,2 0,0 0,-1-2,-1 0,-2 1,-3 0,-3 2,1 0,-1 1,1 0,-2-1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795,'-19'49,"15"-48,8-1,1-1,-2 0,1 1,1-2,-1 2,-1 0,-5 3,-5 2,3-2,1-1,-1 1,1 1,0 0,-1 1,3-1,-1-1,5-1,0-2,2-1,-1 1,0-1,-1 1,0-1,0 0,1 1,-1 1,-7 1,0 2,-5 1,6-3,2 1,5-3,0 0,1 0,-1 0,-7 4,-1 0,1 0,1-1,0 0,1 1,0 0,0 1,0-1,0-1,0 0,0 0,0 0,0 1,0-1,1 0,1-6,1-1,0 1,0-1,-1 1,1-1,0 1,0 0,0 0,-1-1,0 1,2 0,0 0,0 2,0 1,0 0,1 0,-1 1,6 4,-7-2,-2 0,-2 0,-4 2,1-1,1-2,0 0,-1 1,2-1,0-1,-1 1,1 1,17-1,-9-2,-1 0,2-2,-3 0,-11-7,4 4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810 1172,'-9'-14,"6"12,0 0,-1-2,0 3,-1 1,1 2,1 0,0 0,0 1,0-1,0 1,0-1,-1 2,2-1,1 0,0 0,0 1,0 0,1 0,0-1,0 1,1 5,3-3,-1-2,1-3,-1 0,0-2,1-1,0-2,1-1,-1 0,-2 2,0-1,0 0,1 2,0 11,-2-5,0 0,-1-1,1 0,-1 3,0 4,0-7,1 1,3-4,-1-4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854 1097,'0'36,"-1"-30,1 0,0-1,0 0,0 4,0-4,1 0,-1 1,0 1,0-1,0-1,1 7,-1-8,0-1,0 3,0-3,-1 3,1-3,0 0,-3-10,1 2,0 1,1 1,0 0,0-2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932 1089,'-8'84,"8"-80,-1 1,1 0,-1-2,0-7,2-5,-1 3,1 3,0 0,2-1,-1 1,1 1,1-3,1 2,-2 0,1 3,0 1,0 1,2 4,-4-3,0 0,0 0,1 4,-2 1,0 1,-2-6,1 0,-2 1,-4 1,0-1,1-2,-1 0,3-1,-2 0,0-1,2 0,-1 0,1-1,4-2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1125 1184,'45'-2,"-41"2,1 0,6 1,-6-2,1 1,-1 0,-1 0,0 0,7 0,-2 1,0 1,-5-1,6 3,-6-1,1 0,-2-1,-3-5,-1-3,0 0,-1 2,0-2,0 2,1 0,0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1157,'20'1,"-17"0,0-1,0 0,2 1,-1 0,0 0,0 0,-1-1,0 1,0 0,1 0,-1 0,0 0,-3 2,-1 0,-1 4,-4 5,0-3,3-5,-5 1,5-1,0-2,0-1,-3 1,3-4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1392 1190,'33'-31,"-33"28,0-1,-1-5,1 6,0-2,-1 2,2 0,0 0,0 0,2-1,-1 1,1 0,-4 7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1375 1209,'19'-2,"-16"2,0 0,0 1,1-1,0 1,-1 3,-2 1,-2-1,-1 1,1 0,-1 1,0 0,0-1,-1 1,1-1,0 0,1-2,-1 0,1 0,0 0,0 0,1 0,-1 2,2 0,1-2,1-8,1-2,-2 2,1 1,-1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2008 1036,'-15'10,"13"-6,1-1,5-1,1-1,-2-2,1 0,1-2,0-2,-3 2,-2 0,-3 1,0 1,0 1,0 1,-1 0,1 0,0 2,1 0,1 0,2 0,0 0,3-2,1 0,-2-2,0 1,3-5,-4 2,0-2,-2 2,-1 0,-2 3,-1 2,0 1,0 1,-2 1,7 1,4-6,-2-2,0 1,1-1,-1-1,-2 0,2 1,-3-1,1 0,-4 1,0 3,-2 2,0 0,2 0,1 0,2 0,3-1,0-2,5-7,-7 4,-4-1,0 2,0 2,0 0,0 1,1 2,1 1,0-1,1 0,1 1,2-3,2-4,-1 0,-1-2,-2 2,-3 0,-1 3,-2 1,1 1,1 0,1 2,0-1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1212,'-10'-36,"7"34,0 1,-1 3,-2 2,3 0,0 0,-1 0,2 1,0-2,0 0,0 0,1 0,-3 6,3-6,0 0,1 0,0 0,0 1,0 0,1 1,1-2,2-4,0-3,0 2,-1 0,-1-1,1 0,1 0,0-2,-1 2,0 0,-1 0,1 4,-2 2,1 3,0 3,0 1,-1-5,1-1,0-1,0 0,1-1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1554 1240,'-7'24,"5"-19,-1-1,0 0,2-1,0 0,0 0,1-7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1141,'3'55,"-3"-50,0 0,0 0,0 0,0 1,-1 0,1 9,0-9,-1-1,0-2,1 1,-1-1,0 0,1 0,-1-7,1 1,0-4,0-8,0 9,1 1,0 0,2 0,-1 2,2-1,0 2,1 1,-1 1,2 1,-3 0,0 1,0 0,-2 1,-2 0,-2 3,1-2,0 0,-1 0,-2 7,0-6,1-4,2-6,1-7,1 5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1696 1123,'17'-4,"-14"3,3 1,-3 0,2 0,-2 0,3 2,-3 0,-1 1,-1 1,-2 0,1 0,-1 0,-1 0,0-1,0 0,-1 0,0 0,0 0,1 0,-1 0,1 1,0 1,0 0,0 7,1-8,0-1,1 0,0 0,-1 1,2-1,2-1,0-1,6-1,0 1,-6-1,2-1,-2 1,0 0,-8 6,2-3,0-2,0 3,0-2,1 2,1 1,0 0,1 0,2-1,1-2,2 1,4 1,-5 0,0-1,-2 0,-2 2,-2 1,0-1,-3 5,1-6,-3-1,-11-4,9-5,0-3,-3 0,-1-2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1442,'-54'-12,"51"16,2-1,-2 6,3-5,0 2,0-1,0 0,1-1,-1 0,2 3,-1-4,1 1,2-1,-1-3,1-1,7-5,-7 4,1-3,0-2,-1-1,-2-1,0 4,1 2,0 7,-3 1,1 0,-1 1,0 7,0-10,0 0,1 5,1 0,-1-3,0-2,2-3,-3-3,2-5,-2 4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797 1359,'-3'46,"3"-40,0 1,0-2,0 1,0-1,-1 1,1 4,0 4,-1-10,0 0,1-1,0-8,1 1,0-3,0 1,0 1,2-2,-1 4,1 0,1 0,0 0,-1 2,1 0,0 0,0 2,-1 2,-1 0,2 2,-2 8,-1-8,0 0,-1 6,-1-8,-1 1,0-1,-2-2,-1 0,-1 0,1-1,-1 0,0 0,2-1,0 1,-4-1,4 3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966 1460,'41'-5,"-38"6,4 0,-2 0,-1 0,0-1,1 1,-1-1,-1 1,3-1,-2 1,2 0,-2 1,0 0,0 1,1 0,-9-5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1046 1419,'30'10,"-26"-10,4 2,-4-1,-1 0,0 0,0-1,0 2,2 0,-2-1,0 0,1 3,0-2,0 2,-3-1,-1 0,-2 1,-4 2,1 0,0-1,0-1,0 0,1-1,1 0,0-1,-4 2,3-4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1198 1471,'24'-26,"-25"22,-1 0,-1 0,1 0,1 1,-1-1,0 1,0-2,0-1,2 1,-1-1,2 1,1 1,1 1,2-2,-1 4,0 0,0 1,0 0,0 1,-1 0,0 1,2 2,-3 0,0 0,-1 1,0 1,0 1,-2-3,0-1,-7 3,5-5,-1-1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1197 1459,'15'61,"-15"-57,-1 0,0 0,0-1,0 1,0-1,0 1,0 0,0 0,0 1,0 1,0-2,1 1,-1-1,1-1,0 0,0 0,4-9,-1-10,-2 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2091 992,'-16'29,"15"-26,-1 0,0 1,-2 1,2-1,-1 0,-1 1,1-2,1 0,0 0,6-1,0 0,-1-1,1-1,0 1,-1-1,2 2,0-2,-1 0,1 0,-1-1,8 0,-5 1,-4-1,0 0,0 1,-16-4,9 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1327 1474,'-35'-10,"32"12,-3 3,3-2,1 2,1-2,-1 5,2-5,0 3,0-1,1-2,0 3,0-3,0 0,2 0,1-4,1-2,0-2,-2 2,3-4,-2 1,-2 3,2-2,-1 1,-1 8,-1 2,0 0,3 3,-3-6,2 2,0-3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1396 1482,'14'8,"-11"-6,-1-6,-1 0,-1 1,0-1,1 1,-1 0,1 0,2 3,0 2,-3-7,0 0,0 0,-1 1,1 0,0 1,0 0,0-2,-1 2,1 0,-1 0,1-2,-1-1,1-1,-1-2,1-6,-1 11,0 0,1 0,0 1,2 8,0 19,-3-14,1-3,0 1,-1-1,0 0,1 1,-1 3,1 0,0-3,-1-3,1 2,1-1,-2 2,1-1,1 2,0-2,-1-3,0-1,0 3,1-2,-1-1,0 0,0 0,-1-6,1-6,-1 3,1 2,1 0,-1 0,1 0,-1 0,1-4,0 5,0 0,0-1,1 1,1-1,0 2,0 0,1 2,0 0,2 0,-3 1,0-1,0 1,0 0,-3 2,-1 0,0 0,-6 12,4-9,0-2,0-1,2 0,-3 1,1-1,0-1,0 0,-1 0,0-1,1 0,0-1,0-1,0-2,3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1513 1412,'26'-2,"-22"3,-1 0,0 0,-1 3,-1-1,-3 5,-1-1,0 1,1 3,-2 5,4-12,-1 0,1 3,-1-4,2 3,-1-3,1 0,2 1,0 0,0-1,0-1,2 0,0-2,-2 1,0-1,4 0,-3-1,-6 5,-1-2,0 1,-3 2,1-1,3-1,1 0,6 1,-2-2,1 1,-1-1,1 0,0 4,0 0,-2 0,0 0,-2 0,-1-1,-9 1,4-4,-2 0,-10-1,7-1,-2 0,0 0,1-2,-1 0,0-1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1587,'41'3,"-38"-2,1-1,0 1,1-1,0 0,0 1,1-1,-2 0,1 1,0-2,-1 1,0 1,0-1,1 0,0 0,0-1,0 1,0-1,4 1,2-1,-3 1,-3 0,-1 0,0 1,-1 0,0 0,0-1,-11-1,1 0,1 1,1 0,1-1,0 1,-1 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1269 1600,'13'2,"-9"-2,-1 1,2-1,0 1,0-1,0 0,0 0,-1 1,0-1,0 1,1-2,1 2,0-1,9 1,-9 0,0 0,0 0,8 0,-8 0,2 0,0-1,-1 1,-2 0,0 0,1 0,-2-1,1 1,-1 0,1-1,-1-1,-10-10,0 9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2643 691,'21'-7,"-17"6,-1 0,3-1,-3 2,0-1,0 1,0 0,0 0,0 0,0 1,-3 2,-3-1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2637 714,'1'24,"-1"-21,-1 0,1-7,1-1,0 0,0 2,1-2,1 3,1 0,0 1,-1 1,1 2,-2 1,-3 0,-1 1,-2 1,-1-1,3 0,7-9,-2 2,1-3,-1 3,0-2,-1 2,1 1,0-1,0 2,0 3,-2 3,-1 1,-1 1,0-4,-1 0,0 1,-1 10,0-7,2-4,-2 2,0-2,-2 0,1-1,-1 1,0-2,1 0,1-1,0-4,2 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659,'-14'19,"10"-14,2-2,-2 1,2-1,6-5,1-2,-1 2,-1 1,2-2,4 0,-5 2,0 0,0 1,-1-1,1-1,1 1,-1 0,-1 0,-7 3,1-1,0 1,1 1,-1 2,-3 2,5-4,-1 0,-1 1,-1 4,1-3,-1 1,0-1,2-2,6-5,-1-1,0 0,2-1,0 0,0 2,-2 0,1 1,-1 0,0 1,-3 3,-4-3,1-2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2761 714,'-8'38,"7"-35,-4 1,2-1,-1-1,1-2,2-3,0-3,2 1,0 1,1 1,1 1,0 0,3 0,-3 0,6 0,-5 1,0 0,0 2,1 3,-3 0,0 1,0 0,1-3,-1-5,0-2,-1-2,0-2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675,'34'-11,"-36"14,1 2,1-1,0 4,0-5,1 5,-1-4,0 2,0-2,-1 0,1 4,-2 2,0-3,0-1,0 2,-1-4,1 0,-1-3,0-5,2 1,-1 0,1 0,1 0,-1-1,0 1,1 0,-1-2,1 1,3 0,0 0,3-2,0-2,1-1,-4 5,0 1,9-10,-9 11,3-2,0 1,0 1,0 0,-2 1,-1 0,-9 6,1-2,1 0,0-1,-3 2,3-1,0 1,8-4,3-3,-4 2,0 0,0 1,0-1,1 0,-1 0,0 1,-4 4,-2-2,-1 0,0 0,1 0,0-1,0 1,0 1,0 3,2-3,-1 2,1-1,-1-1,2 0,0 0,1 0,1-6,1-1,2 0,-1 1,5-2,-5 3,-1 0,0 1,1-1,-1 0,0 1,-5 13,-1-7,0-1,0 0,-2 2,-4 0,4-4,1 0,-1 1,2-1,0 0,-7 5,7-4,7-7,1 1,8-6,-8 7,0 0,1 0,-1-1,-2 2,0-1,1 1,0-1,-1 1,0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2094 1006,'-6'37,"6"-33,-1-1,1 3,-1-3,1 4,-2 6,1-2,1-8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711,'-8'18,"6"-15,0 0,0 0,0 2,-3 6,3-6,-4 9,5-11,-2 2,2-2,0-6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732,'2'0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676,'-4'15,"3"-7,1-1,0 0,-1 12,1-13,-1 10,0-10,0 5,1-4,-1-2,1-2,-1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1809 356,'-16'-17,"13"16,-1 0,1 1,-1 1,1 1,-1 3,1 0,2-1,-1 1,2-1,-1 8,1-7,0-2,0 0,-1 0,2 0,2-3,0-1,0 0,6-6,-6 5,-1-1,3-4,-2 4,-1 0,0 0,-1 8,-2 0,0 1,1 0,-1 4,2-1,0-1,1 1,0-5,1-6,-2-8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294,'-5'85,"5"-82,-1 0,3-6,0-1,-1-1,1 1,-1 1,1 0,1 0,-1 0,1 1,0 1,0 1,0-1,1 1,-2 3,-1 1,-2 0,0 4,-1-1,1-2,-1 0,0-2,-4 0,2-1,-1-2,1-1,1-2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344,'26'-1,"-22"1,0 0,0-1,2 2,-3-2,2 2,-1 0,0-1,-1 0,-6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1936 378,'32'-3,"-28"2,-1 0,0 0,2 0,-1 0,-1 1,5 0,-5 1,2-1,-1 1,0 0,-10-5,1 1,0 1,1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1979 296,'-10'65,"7"-55,1 0,-1 0,0 0,0 1,0 0,0 0,0-2,1-2,1-2,0-2,1 0,2-8,2-13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2077 288,'-5'14,"4"-9,-1 1,2-1,-1 0,1 0,-1 1,0-2,1 0,-1-1,0 1,1 0,0-1,-1 2,0-2,4-5,-1-3,2-1,-2 2,0 1,1-1,0 1,0 1,0 3,-2 5,1-1,-2 0,0-2,-1 3,-1-2,0-1,-1-1,-3 2,1-3,2-1,0-1,1-2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346,'-14'-8,"10"7,1 1,-2-1,2 1,-2 1,-1 2,3 0,1 0,1 2,2 0,1-1,3 0,1-3,-2-2,1-1,-2 0,4-2,0 1,1-2,-2 2,-3 3,-2 3,2 2,-3-2,1 0,0 2,0 7,0 0,0-4,-2-5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1004,'-1'15,"0"-11,0-1,1 1,-1 3,0-2,1-2,-1 3,0 0,-1 1,1-1,4-6,2-3,-2 2,1-1,-1 1,3 1,-1 0,-1 0,0 1,-1-1,5 0,-17-12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2427 218,'-1'17,"1"-14,0 0,0 1,0 1,0 0,0 0,1 0,-1 0,0 1,0-2,0 0,0 0,0 0,-1-1,1 5,-1-13,0 1,1 0,0 0,0 1,0-1,0 1,1-2,0 2,0 0,0-2,1 1,1 1,-1 0,2-3,0 3,1-1,-2 1,0 1,0 0,1 1,-1 1,3 0,1 5,-4-3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2479 281,'-1'14,"0"-10,1 3,0-4,1 0,-2-6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197,'0'38,"0"-34,0-1,0 3,0-1,-1 0,1 0,-1-1,1 1,-1 0,-1 1,1-3,0 1,0-1,1 0,0-6,1 0,-1-1,0-4,0 3,0-4,0 3,0 1,1 0,1 1,2-4,-3 5,2 0,0 0,1-1,-1 2,2 2,0 1,-2 0,1 0,-1 0,1 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2598 275,'25'10,"-25"-7,1 0,-2 0,-2 0,0-2,0 0,0 1,0-2,4 3,2-1,0-1,1 1,-1-1,3-1,-2-2,-2-1,-1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2695 247,'32'0,"-29"0,0 1,1-2,-1 1,1 1,0-1,-1 1,1-1,0 1,0-1,-1 0,0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2714 284,'18'1,"-15"-1,1-1,-1 1,0 0,0 0,1-1,0 0,-1 0,1 1,-1 0,2-1,-2 0,0 0,-6-1,0 0,1-2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201,'-12'70,"10"-63,-1-1,2 0,-1-1,0 1,-1 6,-2 1,4-10,-1 0,0-6,0-13,2 8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2652 94,'21'1,"-18"-1,0 0,0-1,0 1,0-1,0 1,0-1,2 0,0 0,-2 0,-8 5,2-2,-1-1,1-1,-1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2678 95,'2'0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48,'-20'30,"17"-29,2 2,2 0,2 13,-3-6,-1-3,-1 0,1 0,-1-1,2-1,0-1,2-7,-1-2,0 1,-1 0,1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1001,'2'0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2731 86,'38'5,"-38"-1,1 0,-2 8,0-7,1-1,-2 1,1-1,0 1,-1-2,0 1,0 0,2-1,-1 0,-1 0,2 0,-3-1,-1-2,-1-2,0-1,-1 0,1 1,1 0,0-1,-5-1,3 2,2 0,0 0,1 1,6 1,0-1,5 1,3-3,-7 2,3-1,0-1,-1 1,-2 1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2741 89,'2'0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2796 56,'-2'34,"5"-35,0 0,0 0,-6 2,0 1,0 1,0 1,1 0,-1 3,1 0,-1-2,1-1,1-1,0 0,4-5,0-2,0 0,-1 0,2-2,-2 2,0 0,1 2,0 5,0-3,0 2,-4 1,0 0,-1 1,1 0,-1 0,0 1,1-2,1 2,-1-1,1-1,1 0,2-2,1-1,0 0,0 0,0-1,1 0,-1-1,-1 1,0 0,2-2,-2 1,0 0,-3-1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50,'1'15,"0"-18,2 2,0 0,1 0,0 1,-1-1,0 2,2-3,-2 1,0 0,0 1,-3 3,0 1,0-1,0 0,-1 0,0 0,1 0,0 1,0-1,4-2,-1-2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2770 126,'49'-21,"-45"19,0 0,-1 2,0 4,0 1,-2 1,-3-1,-1 0,1-2,-4 2,1 1,2-3,-1-1,1 2,0-1,-1 3,0-2,1-1,0-3,-2-2,3-1,-1-3,1 1,1 2,-1 0,2 0,0 0,0 0,1 0,1 0,0 0,1 2,0 4,1 1,-1-1,6 6,1-2,-7-5,1-1,5 3,-6-5,2 2,-2-1,0 0,0 1,1 1,-4 2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2841 232,'4'46,"-4"-42,-1 0,0-1,1 0,-1 0,1 1,-1-1,1-6,0-1,0 0,0 0,0 0,1 0,0-2,-1 3,1-1,0 0,0-1,6-8,-2 6,-1 4,-1 1,0 0,1 1,-1 1,0 1,0 0,0 1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273,'23'-1,"-21"4,0 0,-4 0,0 0,-3 0,2-1,3 1,7 1,-2-2,5-2,-1-3,-6 1,0 0,1-4,-1 0,-2 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2949 229,'9'22,"-9"-19,0 0,0 2,1 0,-1-1,0-1,0 1,0 0,-1 0,0-1,1-7,1-1,0 1,1-2,-1 1,0 2,4-1,-4 0,4 0,0 0,-1 2,0-2,0 3,0-2,1 3,-1 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275,'1'23,"-1"-20,0 1,0 0,0 1,-1 1,1-1,0-2,0 0,0 0,0-9,0-2,0 1,0 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446 635,'60'35,"-56"-34,1 0,-1-1,0-1,-1 1,0 0,0-1,0 1,0 0,1 0,2 1,-3-1,0 0,2 1,-1 0,1 0,-2-1,5 2,-2-1,-3-1,0 1,1-1,0 1,1 0,-2-1,0 1,0 1,0-2,0 1,0-1,0 0,0 0,1 1,6 1,-7-1,1 0,-1-1,4 2,-3-2,-1 1,1-1,0 1,0-1,4 2,-3-1,-1 1,0-1,0 0,5 2,-5-1,-1-2,0 1,0 0,0-1,0-1,0 1,5 0,-5 0,-9-5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2608 731,'-15'2,"8"1,1 1,3-1,1 1,1-1,0 0,0 2,1-2,-1 1,0 2,1-3,-2 1,2-1,0 1,-1-1,1 1,0 1,1-2,1 7,1 0,-3-7,2 0,1 2,-1-2,2 1,-1-2,4 3,-2-2,-2-1,1 0,-2 1,2 1,-1-1,3 4,-1-4,4 1,-6-3,0 0,0 0,0-1,7-1,-2 0,-3 0,2 0,-4 1,4-2,3 0,1-1,-2-1,1-4,-1 2,-5 3,3-1,-1 0,-2 2,0-2,-1 1,0-1,1-5,-2 2,0-2,0 0,-1 5,-1-1,0 0,0 1,-1 0,1-2,-2 1,2 2,0 0,-1-2,-2-1,2 2,-2 2,0-1,0 0,0 1,0 0,0 0,-1 0,1-2,-3-1,3 2,0 0,0 1,0 0,0-1,-1 1,-2 0,3 1,0 0,0 0,-1 0,1 0,0 1,-2-1,-5 0,7 1,-5 2,5-1,-12 6,4 0,4-3,-4 3,8-6,-3 4,0-2,1 0,2-2,-5 2,1 2,3-2,1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2132 1001,'9'4,"-4"-2,-2-2,0 1,3 0,6 1,-8-2,0 1,-1-1,1-2,-7 0,-1 0,1 2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127 505,'5'9,"-2"-5,-2-1,0 1,0-1,-5-2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106 555,'17'-11,"-15"7,2 1,-1 1,0 3,-2 3,-1-1,1 5,-1-5,-1 4,1-4,-1 2,1-2,1 3,-1-3,3-9,-2 1,0-1,-1 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179 511,'23'1,"-20"-3,2 0,-1 0,-5 5,-4 3,2-2,1-1,0 0,1 0,-2 2,2-2,0 0,0 2,0-2,1 0,1 1,-1-1,6-1,3-7,-6 2,1-1,-1 0,-1 0,-4 1,-5 1,0 1,2 2,1-1,-3 5,2 0,1 2,-3 2,4-5,-2 2,0 2,4-2,2-2,3-1,-1-2,2 0,0-2,0 0,-2-1,2 0,5-4,-1 2,-2 2,-3 1,2-2,0-2,-5 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248 516,'-4'38,"4"-35,-1 0,3-10,-1 4,0 0,-1 0,1 0,0-1,1 1,-1 0,2 1,0 3,0 1,0 2,0-1,-1 0,-1 0,-2 1,-1-1,-1 0,0-4,1-4,0 1,2 1,0-1,0-1,1 1,1-3,1 4,0-1,0 1,0 0,1-1,-1 2,1 0,-1 3,-1 5,-1-3,-1 0,0 1,1 11,-1-9,0 5,0-3,-1-4,2 5,-1-4,0-2,0 0,0-6,-1 0,1 0,0 0,0-1,-1 1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288 506,'19'-9,"-16"5,1 1,-1 2,0 1,0 3,-1 0,0 2,-1-2,1 5,-2-5,0 1,1-1,0 2,0 0,-1 0,1 4,0-3,-1-1,1-2,-9-3,4-2,-3-1,3 0,-1-3,2 0,1 2,1 1,-1 0,0 0,3-1,4 0,-2 1,0 3,2-1,-2 1,-3 3,-4 2,1 0,1-1,0-1,0 1,0-1,-1 1,0 0,1-1,2 0,4 0,-1-2,5-2,0-1,-5 0,-3-3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726 710,'15'6,"-12"-6,0 0,0-1,1 1,0 1,-1-1,1 0,-1 0,1 0,1 1,0-1,-2-1,1 1,-1 0,0 1,1-1,1 1,3-1,-3 0,0 0,1-1,-2 1,2-1,-3 1,1-1,0 2,1-2,0 2,-2-1,6 0,-4-1,0 1,0-1,-1 0,0 1,0-2,-1 2,1-1,2 1,-3-1,4 2,-2-1,1 2,0 0,-3-3,1 2,-1-1,0 0,-7-1,-9-3,-1 3,4-1,6 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658 729,'-41'0,"38"1,0 0,-1 1,0-2,0 1,1-1,-1 1,0-1,0 1,-2 0,-1-1,-3 1,4 0,-3-1,4 0,-4 0,3 0,2 0,-5 1,-8 1,10 0,-1-1,1 1,1 1,0 0,-8 3,8-5,-1 1,0 0,1-1,2-1,-1 1,0 1,0-1,1 0,-1 0,-1 0,-6 1,6-1,1 1,0-1,1 1,-5 2,-2 2,-7 6,9-3,1-2,2-1,1-2,2-1,-1 2,1-4,0-2,0-2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156 787,'0'18,"0"-11,0-2,0 6,0-6,0-1,0 2,-1 1,0 0,1-1,-1 9,1-11,-1-1,0 2,2-1,-4-1,3 0,0 0,0 0,-1 1,1 0,-3 4,0-13,1-1,0 0,0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257 810,'16'-3,"-13"3,0-1,1 1,-1-1,0 0,0 0,0 0,0 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234 844,'1'51,"-1"-47,0 0,0 1,0-1,0 0,0-1,0 0,0 0,0-8,1-2,0 1,-1 1,1 0,-1 1,1 1,0-1,0 0,2 1,-1-2,2-3,0 2,-1 2,1 1,6 0,-6 2,0 0,2-1,1 0,1 0,-5 2,2-1,-1 1,-1 1,0 0,0 2,-2 0,0 2,-3 4,0-6,-1 3,1-3,-1 1,-3 3,3-5,0-2,-1-2,-5-6,8 5,-1-1,-2-6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2140 1040,'15'0,"-3"1,-9-1,1 0,-1 1,0-1,0 2,-2 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261 833,'0'37,"4"-37,0 1,1 1,-2 0,1 1,-1 0,-2 0,1-6,-3-4,1 0,0-1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288 820,'1'38,"-1"-33,-1 0,0 0,0-1,0-1,-1 2,0-2,0 0,0-6,3 0,1-1,-1 1,1-1,0 1,2 1,-1 1,0 2,0-1,0 2,0 0,0-1,0-5,-2-1,0 0,0 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347 829,'40'-2,"-37"2,-8 0,-1 1,1-1,0 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337 863,'17'3,"-19"1,0-1,0 0,-1 1,0 0,0 0,1 1,0-1,0 0,5-5,1 0,-1 0,0 0,0 1,1-3,0 2,-2-3,3-2,-4 2,2-4,-2 3,0 0,1-4,-2 0,-2-2,1 3,-2-10,2 8,0-1,0 6,0 2,0 7,0 1,1 1,0 1,0 0,0 0,1-1,1 13,1-3,-3-6,2-2,2 12,-2-8,3 2,-1-9,0-3,-1-3,0-2,-1-2,-2 2,0 0,0-1,0 0,0 1,0 0,0-1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385 791,'2'0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370 788,'19'11,"-17"-7,0-1,0 1,0-1,-1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427 798,'20'-4,"-16"4,-1-1,1 0,1 1,-2-1,0 2,-6-5,-2 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453 768,'-2'63,"1"-60,1 0,-1 2,0-2,0 1,-2-1,0-6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418 826,'15'-2,"-10"1,-2 0,0 0,1-1,1 1,-2 0,0 2,-4 2,-1 1,0-1,0 0,-1-1,0 1,0-1,0 1,0-2,-2 2,0 0,2 0,-1 2,1-2,1 0,5-4,0 0,0 0,5-3,-2 1,0 1,-3 0,0 2,-4 5,-1-1,0 0,0 1,-1-1,0 0,0-1,-4 5,4-5,-1 1,9-10,-2 3,6-5,-5 4,0 0,-2 0,1 2,-3 5,-1 0,-1 1,1 0,-1 0,1-1,-2 1,1-1,1 0,6-2,1-2,-3 0,0 0,2-3,-1 1,0-1,-1 2,-1-1,0 0,0 0,0-1,0 1,0 0,0 0,2-1,-2 1,-2 0,-4 2,0 2,1-1,0 2,0 0,0 1,0-1,1 1,2 0,3-1,5 2,-5-4,0 0,0-2,4-3,-4 2,-1-1,0 0,0 0,-1 0,0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502 790,'41'-11,"-46"15,1-1,-1 1,-2 4,3 1,1-5,1 1,0-2,-2 2,2-1,0-1,1 0,6-4,-2 0,2-1,-1 1,-1 0,0 0,0 2,-1 7,-1-5,-2 5,0 1,1-4,-1 0,1 0,-1-2,1 1,-2 1,1 0,-1-2,0 0,-1-7,1-1,0-4,0-8,2 13,-1-2,1 3,-1 7,-1 4,1-2,1-1,-1 4,1-6,-1 0,1 0,-1 3,1-3,1-7,1-7,0-3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2197 1038,'39'3,"-36"-2,0 0,-10-6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542 834,'2'0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 1015,'-1'41,"1"-37,0-1,0 0,0 1,1 0,-1 0,-1-1,2 1,-1-1,0-8,0-1,1 0,-1 2,0 0,1 1,0-1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 1044,'36'-10,"-33"10,0 0,0 0,0 1,0 0,0 3,-2 1,-1 2,-1 0,0-3,-1 2,-1 2,2-5,-2 0,0-2,0-3,-3-9,4 6,0 0,0 1,1-1,1 2,-2-1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1001,'22'74,"-20"-71,1-3,-3-4,1 0,-1 0,0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232 959,'14'21,"-14"-16,-1-2,1 1,-2-1,-1 1,-1 0,0-3,-1 0,0-2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203 986,'26'12,"-22"-14,0 1,1-1,-1 1,1 0,-1 0,2-1,-3 1,-1 4,-5 2,-1 2,1-4,-1 6,2-6,-1 2,-1-6,-1-8,3 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172 996,'-10'16,"8"-11,0-1,-2 11,2-10,1 0,0 0,-3 2,4-3,-1 0,1-1,-2 0,2 0,0 0,0 0,-1 0,0-8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1007,'-1'16,"0"-12,1-1,-1 1,-1 0,-2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 1007,'4'17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 1022,'-4'16,"1"-11,1-1,1-1,-2 2,-1 0,1 0,0 2,1-4,2-6,3-3,2-2,-4 5,1 0,1 0,1 0,1 0,-1 1,-1 1,1 0,0 0,-1 1,1-1,2 0,-2 0,-5 5,-5 0,-4-3,6-2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2219 1011,'0'42,"2"-45,1-2,-2 2,1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 1073,'5'23,"-2"-21,2-6,-1-3,-2-3,-1 3,-1 2,-1 2,1 0,-1 0,-1 0,-1 1,2 6,0-1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308 985,'-14'27,"13"-23,0 0,0 1,1-1,-1-1,0 0,0 4,0-2,0 5,3-13,1-2,2-6,-2 8,-1-1,2-2,-1 2,0 2,0 1,0 2,0 0,-2 3,-1 0,0-1,-2 2,-1 0,1-1,-2 1,0-2,0-1,2-5,2 0,0-1,1 0,0-1,0 0,-1 0,1 1,1 0,-1 0,0 0,1 1,4-4,-3 5,0 1,1-2,1 1,-2 2,0-1,0 2,-5 4,-2 0,2-2,0 0,-2 2,2 0,4-2,1-1,2 0,-1 0,-1 0,1 1,-2 1,2 2,-2-2,-2-1,0 2,1-1,-1-1,0 1,0 0,-2 5,1-4,0-2,0 0,0 1,-2-3,0-1,-2-1,1-1,1 1,0-1,0-1,0 0,3-1,0 1,2-1,2-2,0 3,0-1,0 1,0 0,-1 0,-2-2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381 967,'21'19,"-18"-22,0 0,0 0,1 1,-1 1,-4 5,0-1,-2 0,1 0,-1 0,0-1,1 1,0 0,-2 2,1-2,0 1,0 0,0 2,1 0,-2 3,0-3,2-2,8-4,0-1,-2-1,2-1,0-1,-3 1,0 1,3-5,-2 5,0 0,-1 1,0 1,0 1,-7 6,-3 1,0 0,2-4,0 0,1 1,-1 2,2-4,1 0,6-2,4-3,-4 0,-1 1,1-1,1-1,-2 2,0 0,0-1,2 0,-1 0,-1 1,-6 1,0 1,-2 0,1 1,1-2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399 1043,'1'17,"-1"-13,0-1,0 1,0 5,0-5,0 0,0 0,0-1,1 2,-2 2,1-3,0 0,1-12,1-14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1046,'12'44,"-11"-37,-2-4,1 0,-1 1,-1-1,-2 0,0-3,3-3,0-2,1 2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464 952,'-23'54,"20"-51,8-4,-2 0,0 2,1 4,-3-2,0 1,-1 1,1-1,-1-1,0 1,0-1,0 3,1 0,-2 2,2-4,0-9,-1-3,0 1,1-1,-1-1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492 952,'-6'30,"9"-27,-2 2,0 0,0-1,-1-1,0 0,0 0,1 0,-1 1,-1 0,2 6,-1-6,-1-1,0 0,0 0,-1 0,-1-2,-1-2,1-1,1-2,2 1,-1-1,1-1,0 0,1-4,-1 6,1 0,4 2,1 1,0-1,-3 1,-3 3,-5 8,-3 4,6-12,0 0,-1-1,7 0,2-1,0-2,-2 1,-9 1,0 0,0 1,1-1,0 1,1-1,-2 1,1 0,1 0,-1 2,-1 0,-1 3,5-3,1 0,0-1,2 0,1-1,0-2,0 0,0-2,0 1,0-1,0 0,1-1,1-2,-2 3,2-1,-3 0,1 2,1-1,0 0,-2-1,-8-2,2 3,1 0,0 0,0 1,0 1,0 0,2 3,1 6,1 1,-1-2,1 9,-1-12,1-1,-1 0,1-1,-1 0,0 1,-2-7,-1-8,2 6,1 2,-2-8,2 7,-1 0,1-1,0 2,-1 0,0 7,0-1,0 1,-4 11,1-9,3-2,-1-1,0 3,-1 3,1-5,2 0,-2-1,2-6,3-9,-2 9,-1 0,2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466 1088,'24'17,"-30"-18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1169,'2'14,"-2"-7,1 7,-1-7,1 0,0 2,-1 1,1-1,-1-1,0-2,1 0,-1-1,-1-1,1-1,-1 1,0-1,-2 0,-4-6,4 0,-1-1,2 1,-3 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 1283,'-2'41,"3"-38,-1 0,1 0,2-8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999,'-2'58,"1"-55,1 0,-1 0,0 0,-2-1,-1 2,-4 2,4-4,0-2,1-2,0-4,0-6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1265,'-1'26,"-1"-22,0-1,-1 0,0 1,0-2,0 0,-3 3,2 0,0-2,0 1,2 0,-1 0,2-1,0 0,5-1,-1-3,1 0,3-1,3-2,-7 3,3-1,-1 0,-2 1,0 0,-8 5,1 0,-1 0,1 1,-1 0,2-1,1-1,-1 0,0 1,-1 0,1-1,1 0,0 0,-1 2,-1 2,2 0,2-3,3-3,1-2,0 0,-1-1,0 0,0 0,0-1,3 1,-3-1,3 2,-3-1,0 2,0 0,-15-6,2 2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140 1360,'4'34,"-3"-28,0-1,-1 2,1-3,0-1,-1 2,1-2,-3-6,1-7,1 0,0 2,1 2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 1354,'20'66,"-21"-79,1 5,0 2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 1297,'-13'35,"12"-32,-3 2,2-1,0 1,1-2,1-6,4 0,-1 0,0 0,0 2,-1 7,-1-2,-1-1,1 5,0-3,-1 0,0-2,0 0,1-11,0-9,0 9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 1281,'-1'16,"0"-12,-1 0,0 0,1 0,0-1,0 0,4-1,1-4,0-2,-1 1,0 0,0 3,-1 4,-2 0,-1 5,0-2,0-4,0 4,0 4,0-8,0 0,0 0,-2-4,-2-6,2 1,0 1,1 1,1 1,-1 0,1 0,3-1,2 2,-1 0,1 1,0 1,1 0,-2 1,0 0,-6 2,1 0,-2 3,1-1,3-2,3-2,1-2,-1 1,0 0,-4 4,-1-1,-1 2,1-2,-1 0,0 0,0-1,0-1,-1 1,0 0,-1 1,1-2,-3 2,3 1,0-2,0 0,1 0,8-3,-1 0,0 0,0 0,5-2,-5 2,0 0,0-1,-1 0,2 0,0 0,-1-1,-1 2,0-1,-9-2,3 0,0 1,1-1,-3-4,2 4,2 7,2 2,2 6,-2-5,1 2,0-4,-1-1,0 2,0-2,0 1,0 7,0-5,0-1,0 3,0-4,-1-1,-3-5,2-1,0-1,-3-12,3 8,0 3,0 2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1371,'-15'43,"14"-39,-1 0,0 1,0-1,-1-4,2-4,1-1,1 1,0 1,1-3,0 3,1-1,-1 1,7-3,-6 3,2 1,-2 1,0 0,1 1,-1 0,0 1,0 0,0 1,0-1,-1 2,1-6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 1263,'44'0,"-47"4,-1-3,0 1,-1-1,1 1,1-1,0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1317,'-2'39,"2"-36,0 0,3 0,0-2,0-2,-1-3,0 1,-1-1,-1 1,0-1,1 1,-1 0,0 0,0 0,0 0,1-1,-3 1,-1 1,0 1,7-3,3 0,-4 4,0-1,2-1,-1 2,-1 0,1 4,-4 3,1 2,-2-3,0 7,-1 0,2-8,-1-1,1 0,-1 1,0 3,0-4,0 0,1-1,-1 1,1-10,3-6,-3 8,2-3,-1-1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1243,'5'27,"-8"-24,2 0,-1 0,-2 3,2-3,0 4,0 0,1-4,4-5,0-2,0 0,1-4,1 3,1-1,-3 5,0 0,2-1,-2 1,0 1,1-1,0-1,-7 6,0 0,0 1,-2 1,1 0,-6 10,7-9,-1-1,2 1,1-3,-2 5,1-2,1-4,0 0,1-6,1-4,1 2,0 1,-1 0,0 1,3-1,0 0,8-4,-5 6,-1-2,0 0,-2 1,-6 7,0 0,-1-1,0-1,0 1,0 1,-1 1,4-1,-1 1,1-2,-1 0,2 2,-1-1,0 1,0 0,-1-2,2 0,-1 0,-2 0,2 0,-1 0,1 0,-2 2,2-2,-1 1,0 0,0 1,0-2,1 0,-2 0,-2-10,1 0,2 1,-3-4,2 6,0 0,2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 1345,'29'29,"-26"-28,1 0,0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2240 1024,'2'0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405 1284,'30'-19,"-33"16,-2 1,1 1,1-1,0 4,3 1,4 11,-2-9,0 0,-1 1,0 0,1-1,-1-1,1 0,-1 0,0 0,0 0,0-1,0 1,0 0,-1 0,1 0,0 6,-1-7,-1 0,1 1,-1-1,-2-2,-7-6,7 2,0 0,0-2,0 1,1-1,1 1,1 1,1-1,1 0,0 1,4-5,-4 4,1-2,-1-2,1 0,1-5,-3 7,3-8,-2 7,-1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455 1217,'-16'49,"19"-50,0 0,0-1,2 0,-1-2,0 1,-1-1,-1 0,0 1,-1 6,-1 5,0-5,-2 2,0 0,-1-2,-1 0,1 0,0-1,0 1,3 3,1 6,0-3,-1-6,0 3,-1 0,0-2,1-1,0-6,1-1,0-1,0 0,1 0,-1 0,0 1,-1-1,4-3,-3 5,3-2,-1 0,2 1,0 1,-1 1,-1 1,2 0,-2 2,2 2,-5 0,-1 0,0 1,-5 9,0-2,3-7,0 0,-1 0,1-1,0 0,0-1,0 0,0 0,0 0,-1 3,1-3,0 1,-1 1,2-1,0 0,5-5,0-1,0 0,0 0,1 0,0-1,-1 2,0 1,1-2,1 0,0 0,-1 1,-1 0,-1-1,-5 1,-1-1,1 0,-1-2,1 0,1 2,-1 0,0 2,3 4,0 8,0-5,0-2,0-1,0 0,0 2,0-2,-2 1,1-1,1 0,0 5,-1-2,1 0,0 0,0 1,1-4,-1 0,0 1,1 1,0-2,-5-11,3-7,1 7,0 3,0-1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473 1326,'46'49,"-49"-48,-3-3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1059,'61'3,"-58"-4,0 2,0-1,1 0,0 0,-1 0,5 1,-4 0,0-1,-1 0,1 0,0 0,2 0,-3 0,0 0,1-1,1 0,-2 1,1-1,-1 1,1 0,1-1,-2 1,1 0,-1 1,0-1,0 0,0 0,0 1,0 0,-7-3,-3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757 1084,'17'21,"-14"-17,0-1,-1 0,2 1,-1 0,0-1,3 5,-1-4,-3-1,1 0,2 0,-2-1,1 1,1 0,0 1,-1-1,0-1,-1 0,0 0,0 1,-1 0,1 1,0-1,-2 0,2 0,-1 1,1-1,0 1,0-1,-7-3,-7-5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965 1185,'-15'-11,"12"11,0 0,-1 4,3-1,-2 3,2-3,0 0,0 0,-1 3,1-3,1 0,0 0,0 1,0-1,0 0,1 1,2-4,0-1,-1-2,2-1,-1 3,0-2,1 0,-1 2,0 0,0 0,0 2,0 2,-2 0,0 0,-1 2,1-1,-1 0,0-1,1 2,0 0,0-1,1-9,0-1,-1 1,0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1007 1212,'-6'29,"5"-26,1 0,0 0,0-7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1177,'-15'15,"13"-11,0-1,0 0,-3 3,2-3,1 0,2 0,2 1,1 0,3 3,-3-2,0-1,2 1,-2-3,0-1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1120 1145,'2'45,"-2"-39,1 0,-1-1,0-1,0 0,1-1,-1 0,0 1,0-1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1152 1150,'4'15,"-4"-9,1-3,-1 0,0 0,0 1,1-1,-1 2,0-2,0 0,0 1,0-7,0 0,1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2309 1006,'-13'14,"11"-11,0 1,0 1,0-2,0 1,1 0,0-1,0 1,0 1,0 0,-1 2,2-1,3-5,5-2,-3 0,-2 0,0-1,1-3,-3 2,3-2,-2 0,-1 2,-10 0,4 2,2 0,-4 5,2-1,-2 0,1-1,3-4,0 0,0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1170 1147,'20'0,"-16"1,-1 0,0 1,-1 1,-2 0,-1 0,0 0,-3 1,2-1,-3 3,2-1,0-3,1 1,-1-3,0 0,0-1,0 0,0-1,0 0,1-2,4 1,1 0,0 0,4-1,-4 3,-2 4,-2 0,-1 0,1 1,-1 0,0 0,1-1,-1 1,1-1,-2 2,-1-1,7-5,-1-2,-4 8,-2 0,1 0,1-1,0 0,2 3,0-3,0-1,0 0,0 0,1 1,-1 0,0-1,1 0,0 0,2-5,1-2,-1 1,1-3,-3 3,1 0,-2 0,-1 0,-1 0,-1-2,0 4,0-2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1160 1218,'35'-11,"-32"10,1-2,-1 0,0-4,-2 3,-2 1,-2 6,0 1,1-1,0 1,1 0,0-1,0 1,0-1,1 0,-1 0,1 1,0-1,0 1,0 5,1-6,-1 1,2 1,1-1,0-2,3-8,-1-8,-3 10,-1 0,2-3,-2 2,0 0,-1 2,1 0,-8 5,4 0,0-1,-1 2,0-1,8-5,-1-1,-1 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1139,'-8'13,"6"-10,-1 0,-2 2,0-1,0 1,3-2,0 0,-2 2,2-1,0-1,3-6,5-3,-3 3,1 0,3-1,-4 3,2-1,-2 0,1 0,1 0,0 0,-2 1,0 0,-10 6,0 0,2-2,1 0,-1 2,3-2,0 0,0 0,-4 5,4-5,9-3,1-2,-2 0,-1 0,-1-1,-1 2,0-2,-6 7,0 0,-3 1,2 0,1-1,0 0,1 0,0-1,2 1,1-1,3-3,1-1,-2 0,1-2,0 1,0-1,-1 0,-6 1,0 1,0-1,-1-3,3 2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1338 1116,'-33'37,"30"-35,-2 3,1-1,1-1,1 1,0 0,-1 7,2-6,0-1,1 0,-1-1,1 0,-1 1,1-1,3-2,0-5,0-1,-1 1,0 1,1 0,0 2,1 1,-1 0,0 1,0 1,0 2,0-1,-2 1,-2-1,-3 2,-1-3,0-4,4-1,2-2,0 2,-1-1,2 1,-1-2,1 0,-1 1,1 0,0-1,1 1,-1 1,1 0,2 0,-2 1,2 0,-1 2,2 0,-3 0,-2 3,-3 1,0-1,-1 1,1-1,-1 0,2 0,1 0,2 1,1-1,1 0,0 0,-1 0,0-2,-2 2,2 1,-3 0,-1 0,-2 2,1-3,1 0,-1 0,0 1,1 0,-1-1,0 0,0 0,-1-2,0-2,0-2,2 0,-2-1,1 0,0 1,0-1,2 1,2-1,2 2,-1-2,1 1,-3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1391 1157,'3'18,"-2"-10,0 0,-1-2,1-2,-1-1,-3-7,2-1,-1 1,1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1399 1166,'44'-7,"-41"7,0 1,-14 6,7-6,1 1,-3 2,3-3,0 2,0-1,2 1,5 0,0-3,-1 1,1-1,-1 2,0 2,-5-1,-4 1,2-4,0 0,-4 0,5 2,-1-1,1 1,0 1,0 1,1-1,1 1,1-1,0 0,0 0,0 7,-1-6,2-1,0-7,1 0,0 1,0-1,1 0,2 1,-1 1,0-1,0 2,0-1,3-1,-3 2,-1 1,0-1,1 1,-4 3,-3-1,-6 4,6-3,0-2,-2 1,-1 1,3-1,0 0,-1 0,1 1,7-2,-1-1,4-1,-4 0,0 1,2-2,-1 0,-1 1,0 0,1-1,-1 1,-1-2,2 1,-1-1,-1-2,-1 2,-4-5,1 4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1423 1114,'-3'121,"4"-112,-1-3,1 0,-1-1,1-1,-1 2,1-3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1485 1243,'2'0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1545 1161,'13'-2,"-7"2,-1 0,-1-1,0 2,-1-1,0-1,0 1,0 0,0 0,-6-1,-8 0,5 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1539 1183,'2'27,"-1"-24,3-14,-4 8,1 0,0 0,0 0,1-2,1 0,1 2,-1 0,0 3,0 1,-2 2,-1 3,0-3,-1 2,0-1,0-1,0 0,-1 1,0 1,0 0,0 0,1-1,7-10,-2 2,0 1,-1 0,0 1,1-3,0 1,-2 1,0-1,0 0,0 1,1 6,-3 4,1 1,-1-1,-1 4,1-8,0 5,-1-3,0 5,0-7,-1 1,1-1,-3 1,0-1,-1-1,2-1,0 0,-2 1,-1-2,1 1,2-1,0-1,0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2258 1032,'17'-6,"-13"5,-1 1,1-1,3-4,-8 2,-3 2,-2-1,1 0,0 1,1-1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1197,'0'19,"1"-16,3 0,1-3,-2-1,1-3,0 1,-1 0,-1-1,1-1,-2 2,1-1,-1 0,0 0,0-1,-1 0,1 1,0 1,0-1,0 0,-1 7,-1 8,0 7,0-10,1-2,-1 0,1-2,0-1,-1 8,0-7,1-1,-1 1,1-7,1-2,0 0,0 1,0 0,0 1,2-3,0 3,-1 0,2-1,-3 7,-2 0,0 1,0-1,0 0,1 0,-2 1,2 0,-1-1,2-7,1 1,1-2,0 3,0 2,0 0,3 1,-2 1,-1-1,0 1,0-1,-1 2,0 0,1-2,-2-6,0 2,-1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1631 1186,'2'0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1632 1186,'-10'-5,"8"11,1-2,0 0,1 0,0 1,0-1,1-1,-1 1,2 0,-2-1,2 1,-1 1,0-2,-1 0,1 0,2-7,5-8,-6 9,0-1,0-1,0 2,-1 0,0-1,-1 0,1 0,1-1,-2 1,1-1,0 2,-1 0,0 0,1-1,0 8,0 9,-1-7,0 4,-1-3,1-1,0 0,1-3,2-6,0-1,1-3,-2 4,0 0,-1-5,1-1,-1 6,0-1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1154,'-3'16,"2"-10,-1 1,0-1,1 0,0-2,-3 5,1-5,-1 4,2-4,0 1,-2 3,2 0,0-5,1-7,1-3,0 1,0 2,0 0,1 0,0 0,2 1,1 1,2 2,-2 0,2 1,-2 1,4 3,-4-2,-1 0,0 0,0-1,-1-5,-3-7,1 5,0 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1146,'-8'15,"8"-12,0 0,0 0,0 4,0-4,-1 1,1-1,0 0,0 0,-1-16,2 7,-1 3,1 0,0 0,-1 0,2-1,1 0,0 2,0-2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1141,'-12'70,"9"-70,-1-1,-1-1,2 0,1-1,2-4,2 3,-1 0,1 1,0 0,2-1,-1 3,4-4,-3 4,0 0,-1 1,1 2,-1 1,-2 1,-1 0,-1 2,-1 0,-1-1,0-2,0 0,0 0,0-1,0 0,0 0,7-2,0-1,0-1,1 0,-3 6,-4 0,1 0,1-1,-2 0,0 2,0 0,1-2,1 0,2-6,0-1,-1 1,2 1,0 0,2-1,-2 1,0 1,-7 0,1 2,0 5,3-1,-1-2,1 1,-1 2,1-2,0-1,0 1,0-1,0 0,0 0,3-4,0-1,0-1,1-1,1 0,-3 1,2-2,-2 2,0 0,1-1,-1 1,-5 4,-1 0,1 1,-2-1,2 0,-2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1252,'-12'35,"12"-32,-1 1,1-1,3-13,-1 3,-1 4,3 0,-1 1,0 0,0 0,0 2,0 2,2 2,-2 1,0-1,2 2,-1-2,2-2,0-2,-1-2,1 1,-2-1,0 0,-1 0,0-2,2-3,-4 1,0 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1867 1186,'-14'16,"12"-13,-1 0,-1 1,1 0,1 0,1-1,1 0,0 0,3-1,0-1,1-1,-1 0,3 0,-3-1,0-1,0 0,-9 2,1 3,1 1,0 0,0-1,1 0,1 0,-3 2,4-2,-1 1,2 4,2-2,-1-3,1 0,5 1,-3-2,3 2,4-3,-7-2,0 0,0-1,0 0,4-3,-8 0,-2 2,-2-1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2511 950,'15'10,"-12"-8,1-2,0 1,4 2,-4-2,-1 1,1-1,-1-1,1 4,0-3,-1 0,2 1,-1-1,1 0,-2-1,0 0,0 0,0 0,6-1,-5 0,0 1,-1-1,1 1,3-1,-3 2,-1-1,1-1,2 0,0-1,-2 1,3-3,0 0,-3 1,1-1,-1 2,1-1,-2 1,2 1,0-2,0 1,-1-1,1 0,-1 0,-1 0,-3-1,1-1,-1 2,0-7,0 5,1 0,-1 2,0-1,0 0,0 1,0-1,-1-1,0 2,0-2,0 1,0 1,0 0,0-1,-1 1,-1-1,2 1,-3 0,0 0,1 1,-1-1,1 2,-1-1,-1 1,2 0,-1 0,1 1,0 0,0 0,-1 0,-1 0,1 0,-1 0,1 0,0 0,0 0,1 0,0 0,0 0,-3 0,3 0,0 0,0 1,0-1,0 0,-1 0,-1 0,1 1,0 0,-1-1,1 1,0 0,1-1,-1 1,0 0,0 0,1 0,-1 0,0-1,-1 1,1 0,0 0,0-1,1 1,0 0,-2 1,2 0,0 0,0 4,1-2,1 0,0 0,-1 3,1-3,-1 3,2-4,-2 0,1 0,0 0,0 0,0 0,0 1,-1 1,1 3,-1-2,1-2,1-1,0 0,0 1,1-1,3 1,0-1,-1-3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989,'-16'20,"14"-17,0 1,0 1,0 0,0-1,0 1,0-1,0 0,1-1,-1 1,-2 3,1 0,0 1,-1 5,2-9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1754 1148,'70'11,"-66"-11,6 2,-5-2,0 0,-1 0,-1 1,54 8,-41-5,-11-2,2-1,6 3,-7-3,5 2,-1 0,1 0,1-1,-6-1,-1 0,0 0,0 0,0 0,-1 0,2 0,8-1,10 1,-19 0,10-1,2 1,-2 0,-11-1,1 0,15 3,1-3,-7 0,2 1,-10-2,0 1,4 0,-5 0,3-1,-3 1,-1-1,0 1,1 0,1 0,4-1,-5 1,8-1,-9 1,1 0,-1 0,0-1,2 2,5-1,4 0,2 0,33-7,-29 4,-11 1,-6 1,1 0,-1 0,7-1,1 1,0 0,-1-1,-6 2,6-4,-5 2,0 0,1 0,-1 1,-3 0,1 0,0 1,1 1,-1-1,-7-3,-2 0,2 0,1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2441 1075,'-3'15,"-2"-11,-2 2,4-4,0 1,0-1,0 1,2 0,-4 3,3-3,-1 0,1 0,1 1,-1 0,-1 1,1-1,0-1,6-6,0-2,1-1,0 1,-1 2,-1 1,0 4,-1 1,0 7,-2-6,0 0,0 1,0 0,-1-2,1 1,-1 1,1 0,-1 0,1 1,-1-1,1-2,-1 0,1 0,0-11,0-12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2448 1130,'24'-16,"-22"19,0 0,-2 5,-1-4,1 0,-2 1,-1 1,1-3,-2 4,2-4,-1 0,1 0,-1-1,1 1,-2 0,1-2,0-5,3-3,0 4,4-7,-2 6,0-1,0 2,0 0,1 2,1 7,-2 2,-1-4,-1 1,1-2,0 0,-1 0,1 0,0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1103,'16'-1,"-11"0,-1 1,-1-1,0 0,3 0,-2 0,0 0,-1-1,-7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2551 1065,'-22'70,"20"-63,1-1,0 0,0-1,-2 3,1-4,2 0,-1-1,-1 1,1-1,-2-9,3-5,-1 4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1145,'-5'38,"5"-41,0 0,0 0,0-1,0 0,1 0,-1 0,2 1,0-1,0 1,3-1,0 0,-1 0,0-2,-1 2,0 2,0-2,2 2,-2 0,0 0,-3 5,1 2,-1 2,0-1,0 0,0-1,0 5,0-6,0 3,0 2,0 3,0-2,0-2,0-4,0-1,-3-3,-1-1,0-1,1 1,0-2,0 2,-1-3,2 1,-2-7,1 3,2 1,-1 0,2 3,1 0,2 1,0 0,2 0,-1 1,-1-1,0 0,0 0,-3 5,-3 1,-1 0,2-1,-1 0,1 0,5-1,0-3,0 1,0-2,0 1,0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2529 1149,'8'21,"-9"-18,-1 1,1 0,0 2,-1-1,1 0,-1 4,1-5,0 2,0-2,2-1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2585 1148,'35'-18,"-32"16,0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1057,'-13'33,"9"-28,0-2,1 0,7-2,-1-2,0 0,2-1,0 2,-1-2,-1 2,1-2,0 2,0-1,0 0,0 0,-1 2,-7-3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2679 1095,'1'66,"-1"-62,0-1,0 1,-1 5,1-5,-1 0,1-1,-2 1,1-8,1-1,0 1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2748 1046,'-5'65,"5"-62,0 2,0 0,-1 1,1-1,0 0,-1 0,1-1,-1 1,1-2,-1-6,1 0,1-1,0 0,0-1,0 2,0 0,2-2,-2 2,1 0,1 2,2-2,-1 1,1 0,-2 2,0 0,0 2,0 0,0 3,0 0,-3-2,1 0,-1 2,-2 1,1-2,-2-2,-2 0,-9-2,7-1,-4-5,2-9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2586 1154,'-25'25,"31"-31,-1 1,0 1,0 1,-1 1,1-1,-2 2,2-2,-2 1,4-3,0-4,-1-1,0 2,-4 5,6-2,1-3,1 2,-2-1,-2-1,1 1,-4 2,0 3,1 0,-1 0,0 1,0 1,0 0,0 0,0-1,6-1,-6 1,0 1,0-2,1 0,4-2,-4 2,-1 0,0 1,3 0,-3 0,0 1,-10 1,3 1,1-1,0-1,0 0,0-1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1444,'77'-49,"-73"47,1-1,-1 0,1 1,1 0,-1 1,0-1,0 1,0 0,-1 0,-1 0,0 0,0 1,3-2,-3 2,0-1,2 2,-12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2364 1343,'4'21,"-4"-17,0 0,0 0,0 0,0-1,0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1340,'22'-9,"-19"11,-1 3,-1-1,-1 0,1 0,-1 1,1-2,0 0,-1 0,-1 0,1 1,0 1,-1-2,0 0,-2 1,-4-2,0-1,4-2,-1 1,0-1,1 0,0-1,3-1,0 0,1-1,1 1,1 0,0 1,0 0,0 2,0-1,3 1,-2 0,-1-1,-9 4,-13 3,14-5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2326 1425,'80'-43,"-76"41,-1 0,0 1,0 0,0 0,0 0,0 0,1 0,0 0,-1 1,-6 1,-13 5,12-4,0-1,-4 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2361 1415,'5'30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2378 1405,'16'36,"-15"-33,-1 1,1 1,-1 0,1 0,0 1,-1-3,0 0,0 1,-6-3,2-2,-1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2354 1470,'23'-47,"-19"46,-1-1,0 0,2-2,0-2,-3 3,-4 16,-3-7,3-3,-4 3,3-4,-1 0,-1 3,4-2,-1 0,-3 4,4-3,0 1,4-4,8-11,-7 6,3-3,-2 2,2-2,-4 4,2 1,-2 1,0 0,2 3,-2 1,0 0,-3 0,0 1,0 0,-1-1,-2 8,2-8,-2 2,1-2,-2 1,-1-4,2 0,-1-2,1 1,2-2,3 0,1 0,1-1,-1 3,0 0,1 1,1 6,-1-5,-1-2,0-5,1-6,-3 8,0 1,1-3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2468 1368,'-4'8,"6"-5,2-2,-1 0,0 0,-2 5,-5 5,3-7,0-1,0 0,0 0,0 0,-2 2,1-2,-1 0,0-2,0-3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1409,'19'3,"-16"-5,1 0,2-1,-3 1,0 1,-3 7,-5 0,-3 1,5-3,0-2,1 1,1 0,6-3,-2 0,0 1,1-2,0 2,-1-2,0 2,0 2,-5 3,0 3,-2 2,-1-3,1-2,1-3,0-2,0 0,0-3,1-1,1 0,0 0,0-2,1-2,0 4,5 5,-1 1,-1 0,0-1,0 0,-1-7,-2 2,0-1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2526 1404,'15'-4,"-12"2,2-1,-1 1,-1 0,0 1,0-1,1 1,-1-2,0 1,-1-3,0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1849 378,'16'-7,"-9"3,-2 2,-2 1,1 1,-1-1,1 0,-1 1,3-1,-3 0,1 0,0 0,-1 1,-6 4,-2-1,1 0,-1-2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2622 739,'-13'16,"11"-11,0-1,-1 0,1 2,1-1,2-1,1 0,0-1,1 1,0 0,1 2,-2-2,1-1,0 1,-1-1,1-2,0 2,0-2,6 2,-4-2,-2-1,0 1,0-1,2 1,1-2,-2 2,3-3,-1 0,1 0,-4 1,2 0,0-1,2-1,-3 1,-2-1,1-1,-2 1,1-2,-1 2,-2-4,1 1,-1 2,0-1,1 1,-1 0,0-8,-1 0,2 6,-4 0,0 0,1 4,-1-1,-7-3,2 4,3 2,1-1,0 2,-6 1,2 0,1 2,0 2,2-2,3-1,-2 0,2-1,1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2720 1008,'50'1,"-45"-1,-2 0,4 1,-4 0,-2 6,-3 3,0-3,0-1,0 0,0-2,-2 5,2-4,0 0,-1 0,2 0,-2-1,-3 3,-9 2,12-8,-3 0,-4-2,7 1,0-1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2609 1329,'-14'13,"11"-9,1-1,1 0,-2 0,1 1,1-1,0 0,7-2,-3 0,1-1,5 0,-3 0,0-1,-1 0,0 0,-1 0,2 0,-1 0,-9 2,-3 1,4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2620 1368,'6'52,"-5"-48,-1 0,1 0,-1 0,0 0,1 0,-1 0,0 0,1 4,-1-5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2708 1312,'6'68,"-6"-64,0 0,-1 2,1-1,-1-1,1 0,-1 0,1-1,-2 1,-1-3,1-5,2-6,0 7,3-3,0 1,2-2,-1 3,1-1,-2 4,2 0,-2 1,0 2,-1 2,-2-1,-1 2,0-2,-4 7,-1-2,-12 0,0-8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1347 1641,'17'0,"-14"0,2-2,-2 2,1 0,1-1,-1 1,-1 0,2 0,-1 0,0 0,0 0,-1-1,0 1,1 0,2-1,-3 0,0 1,0 0,0 0,2 0,1 1,-3-1,1 1,-1-1,1 0,-1 0,4 1,-2-1,-2 0,0 0,0 0,2 0,-2-1,6 0,-5 1,-1-1,1 1,3-1,-4 0,0 0,0 1,0 0,4-2,-4 2,5-1,0 1,-5 0,4 0,0 0,-1 0,-1-1,0 1,1 0,-2 1,0 0,2-1,-2 1,-1-2,0 1,1 0,0-1,0 1,-1-1,2 0,-1 1,-1 0,1 1,0 0,-1 0,2 1,1-1,-2 0,3 0,-4-1,3 0,-1 0,-1 0,0 1,-1-1,1 1,-1-1,1 1,0-1,0 1,-1-1,4 0,-3 0,0 0,-1 0,1 0,-1 1,1-2,0 1,0 0,1 0,0 0,-2 0,0 0,0 0,0-1,0 1,0 0,3 0,-2 0,-1 0,3 0,-3 0,0 0,1 0,-1 0,1 0,-1-1,0 1,3 0,-3 0,0 0,0 0,2 0,-1 1,1 0,-1-1,1 1,-2-1,4 2,-4-2,5 1,-1-1,-4 1,0-1,0 1,2-1,-2 0,1 2,-1-2,1 1,-1-1,0 0,0 1,0-1,0 0,1 0,-1 1,-6-2,-1 1,-2-1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1377 1639,'-4'-44,"5"41,-1 0,1-2,-1 1,1 1,-1 0,1-2,0 1,0 1,-1-1,0 0,2 0,-1 1,1 0,1 0,0 1,4-2,-4 3,1 0,0 0,0 0,1-1,-2 1,0 1,0-1,1 2,0 0,-1-1,0 0,2 0,3 0,1 1,-1-1,-5-1,1 1,0-1,2 1,-2-1,1 0,-2 1,3 1,2-1,-5 0,0 0,3 1,2 0,-3 0,-1-1,-1 0,3 1,-3-1,1 0,-1 0,1 0,-1 0,1 2,-1 2,-2-1,1 2,0 2,-1-4,1 3,-1 0,-1-1,1 0,-1-2,-1 1,0 0,0-1,0 1,1 0,-1 1,0 3,1-4,0 1,1-1,-1 0,1 0,-1 0,1 0,-5-4,1-2,0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1627,'-5'52,"4"-45,0-1,0-1,0 1,0 0,0 3,0-1,0-1,0 0,-1-1,0 0,1-1,0 1,0 1,0 0,0-1,0 0,0 0,0-2,1-1,-1 1,0 3,1-4,-1 1,1 0,0-1,1 1,-1-1,0 0,1 0,0 0,2-2,-5-5,0 1,0 0,1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1422 1876,'-23'-14,"20"14,0-1,0 2,0 1,0-1,0 3,1 0,1 1,-1 2,2 0,1 1,0-5,1 1,2-2,0-3,-1 0,3-7,-3 2,-2 2,0 1,2-1,-3 1,3 1,-2 14,-1-7,0 0,0 2,0 1,2-4,-1 0,1-1,1 0,0-2,0 0,0-4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1475 1884,'-22'7,"20"-4,-1 1,0 0,2-1,-1 1,1-1,0 1,1-1,0 2,2-2,1 0,2-1,0 1,-1-3,1 0,-2-1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1490 1866,'8'18,"-7"-15,-1 1,1-1,1 1,-1 0,-1-1,1 0,-2-6,-1-2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1497 1859,'24'0,"-21"0,0 0,0 1,-2 2,-3 1,-1 0,2-1,-2-1,-1 2,-1 0,1-1,1-1,-1 0,1 2,0-2,2 1,4-3,1-2,2-1,-3 5,-4 1,-2 0,0 1,-1-1,-1 3,3-3,0 0,1 0,-2 0,6-7,1 0,-1 3,3-4,-3 4,0 1,0-2,0 1,3 0,-3 0,2 0,-2 0,1 1,-1 1,0-1,-3 3,-3-1,0 0,0 0,0 0,-3 1,0 0,-2 2,4-2,1 0,1 0,0 1,0-1,6-4,0-1,0-1,0 0,0 2,-1-1,2 0,-1 0,-1 0,1 1,-1-1,0 1,2-4,-5 1,-1 0,0-3,0 2,0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2536 1165,'22'10,"-19"-7,0-1,-1 1,3 1,4 5,-5-6,-1-2,1 1,-1-1,1 0,3 1,-3 0,-1 0,2 1,-2-1,5 1,-4-1,-1 0,2 0,-1 1,0-1,1 1,4 2,1 2,-5-5,0 1,0-1,3 0,-1-1,-4 0,-7-4,-5-5,6 4,1 0,-1-2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1519 1847,'-17'8,"19"-4,-1 0,0 1,1 2,0 0,0 1,1 0,0 0,0-1,0 0,0 1,3 11,-4-12,1 0,-1 0,0-1,0-1,-1 0,0-1,0 0,-1-1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1803 1608,'0'18,"0"-12,0-1,1-1,0 1,1 6,-1-5,0 2,1 6,-1-8,1-1,0 6,-2-6,1 2,0 1,0 2,0-6,1 6,-1-7,-1 0,1 2,1-2,0 2,1-4,-2-5,-3 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1843 1854,'-15'-6,"12"5,0 1,0 1,0 2,1 0,-1 3,3-3,1 0,1 3,0-3,1-3,-1-3,1-1,-1 1,2-3,-1 3,0 1,0 0,1 6,-3-1,1 4,-1-3,0-1,1 0,2 1,0-3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1900 1840,'-19'11,"15"-9,2 1,0 0,0 0,1 0,1 5,3 1,0-1,1-5,1-1,-2-3,4-2,-4 2,1-2,0-2,1-2,-2 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1952 1809,'10'26,"-10"-29,1 0,-1-1,1 1,1 0,-1 0,2 1,1 0,-1 1,0 2,-4 2,-1 2,-1 1,-1 1,4-4,-3 4,3-4,5-4,-2-2,0 1,0-2,0 3,0 0,-1 4,-3 0,-2 3,-3 2,1-3,2-2,0-1,0 1,0 0,0 0,5 0,-1 0,-1 0,-1 0,2-7,1-1,0 2,0 0,1-1,1 2,-1-2,1 0,-1 1,1 1,-1 1,1 1,-1 0,1 1,0 1,-1 3,-3-2,-2 0,-6 0,5-1,-1 0,1-1,0 2,-1-2,1 1,0-1,8-3,-1 0,6-2,-7 3,1 0,0-1,-1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1779,'12'48,"-11"-40,1 1,-1-1,1-1,0 1,1 3,0 0,0-1,-2 11,-2-16,0 0,-1-1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1801,'0'21,"0"-16,0 1,0-1,1 0,0-1,-1 2,1 3,0 2,0-5,1 7,-2-6,0-2,1 0,-1-1,1-1,-1 1,1-1,0 0,-1 0,1 1,-1 0,1 0,2-2,0-3,0-5,-2 2,-1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1622 1786,'42'-9,"-39"8,7-2,-6 2,0 0,0 0,0-1,0 2,-1-1,1 0,3-1,-4 2,0-1,2-1,-1 1,0 1,-1-1,0 0,3 1,-3-1,1 0,-3 4,0 5,-1 5,0-7,0 0,3 19,-2-16,1 9,-1-10,1-1,-1 1,0-1,0-1,-1 1,0 0,1-2,-1-1,0-1,0 0,-1 1,1-1,-1 0,-4 2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1627 1939,'25'-3,"-20"0,1 2,-2 0,-1 0,7-1,-5 1,-2 0,1 1,-1-1,1 1,3-1,-4 1,1 0,-1 0,1 0,0 2,-1-2,0 2,-4 1,-8-4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1639 1816,'8'49,"-8"-46,0 1,0 1,0-1,0 2,0-3,0 0,2-15,-1 8,-1 1,1-1,1 1,0 0,1 1,0 2,2 0,0 0,1 1,-3 0,-2 2,-3 3,0-3,1 0,0 2,-2-1,0 2,0-3,1 1,-1-2,2-11,0 1,1 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1205,'16'12,"-13"-12,0 1,0-1,0 1,0 0,4 1,-4-1,5 2,-4 1,0 0,-1 0,-1 0,1 0,-3 0,-3 2,-3 0,1-3,2 0,0-2,-2 1,-6 0,-5-2,9-2,-4-4,6 3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1690 1795,'7'66,"-7"-62,0-1,0 0,0 1,1 0,-1-1,0 0,1 4,0-4,0 0,1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1820,'-14'2,"10"0,1 1,0 2,1-2,2 0,-1 3,0-1,0-1,1-1,0 0,2 1,1-3,0-1,1 0,-1-1,0-1,0 1,-7 6,-1 0,1 4,4-6,0 0,0 0,1 0,-1 1,3-1,0 1,0-3,4-2,-4-3,-2 0,0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2141 1827,'14'-7,"-11"7,1-1,-1-1,1 2,-1-1,1 0,0 0,-1 0,1 1,0-1,0 0,5 0,2 1,4-1,-6 0,-1 1,-3 0,0 0,-1 1,1-1,0 0,3 0,-4 0,-1 0,0 0,2 0,0 0,-1 1,0-2,-1 2,0-2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2456 1797,'-14'-1,"11"0,-1 1,-1 0,1 0,1 1,0 1,0 0,2 1,0 2,0-1,1-1,0 1,1 1,-1-1,0 2,1-1,-1-1,1-1,-1 1,1-1,-1 0,1 0,2-3,1-2,4-3,-5 2,0 0,1-2,-1-1,-2 3,2-5,-2 5,0 0,-1 0,0 0,0 0,0 11,0 0,1-1,-1-1,1-1,-1-1,1 0,0-1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1738,'-1'32,"0"-24,2 0,-1-1,0 0,1 6,-1-5,1 0,-1 0,1 0,-1-2,0-2,0 3,0-4,0 1,0 0,2-7,-1-2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1805,'-14'2,"9"-2,2 2,0-1,-1 3,2-1,1 0,0 1,1-1,0 0,1 4,0-2,2-1,0-2,1 1,-1-3,2 2,-2-2,1 0,0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2601 1782,'0'74,"-3"-72,-2 0,1 0,0 0,0-1,-7 1,7-2,-1 0,-1 0,-2 0,1 0,0-1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2375 1764,'-4'26,"2"-20,1-3,1 0,-1 0,0 2,1-2,2 3,-1-2,2 7,1-2,2 1,4 1,-6-7,0 1,-1 1,1 2,-1-1,1-1,-1-2,0-2,2 0,0-3,0 0,0-1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2641 1724,'14'23,"-11"-21,-1 1,1 1,0 0,-1 1,0 0,-2-2,1 0,-1 0,1 2,0-2,0 3,-1-2,1 1,0-8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1712,'-12'60,"11"-55,1-2,-1 0,0 0,0 0,0 2,-1-2,-1-3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2546 1196,'34'175,"-32"-170,0-1,1 0,0 1,-1-2,1 2,-2-1,1-1,0 0,0 0,0 0,3 3,-1 0,-1-1,0-2,1 2,1 3,0 0,0 2,0-4,3 0,-4-3,2 1,-3-2,-6-2,-7-2,0 0,6 1,1 0,-3-1,2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2631 1758,'38'-2,"-34"2,-1 0,0-1,1 1,0 0,1 1,2 0,-3 0,3 1,-4-2,2 1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2764 1772,'-1'40,"1"-36,0 1,0 1,0 0,0 1,1-2,-3 3,2-2,-1-1,1-2,-1 1,0-7,3-1,1 0,0 0,-1 1,0 0,2-2,1-2,-3 4,1-1,1 0,-1 2,0 0,1 1,-1 2,1 0,0 4,-4-1,0 1,-1-2,-1 2,0-2,-1 1,0 1,0-1,0-1,0 1,0-2,-2-3,0-3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2887 1794,'-15'10,"12"-7,0-1,0 1,2 0,0 0,0 3,1 0,0-2,1-1,1 4,0-3,1-1,1 0,1-2,-2 0,0 1,0 0,-1 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2941 1809,'-21'5,"18"-3,0 1,2 0,0 1,1-1,0 0,0 0,0 1,0-1,1 1,0 0,0-1,2-1,1-1,0-2,1-3,-2 1,0-3,-1-1,1 0,-2 4,0 6,1 3,-1 0,0-1,0 1,0-3,0 5,0-4,0-1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1748,'1'83,"-1"-77,0-2,0 0,-1 0,1-1,0 4,0-4,0 0,0 1,0 0,2 2,-1 0,0-1,-1-8,0-6,0 5,0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3054 1805,'-22'4,"17"-2,2-1,-1 2,0 0,2 0,1 1,1 3,0-3,1 4,0-3,2-1,1 0,0-3,0 0,2-2,-3 2,1-2,-1 0,0 0,-1-3,0-1,-1 1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3083 1771,'21'27,"-20"-24,1 2,-2 0,0-1,1-1,1 18,-2-15,0-1,1 1,-2 0,2 1,-3-4,-2-2,1-4,1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1780,'41'41,"-39"-38,0 1,1 0,-1-1,-2-15,-1 3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1756,'-10'24,"7"-17,-1-1,1-1,1-1,0-1,-4 3,4-3,0 0,1 1,-1-1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3110 1770,'2'0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2583 1479,'19'6,"-15"-4,0 0,0 0,0 2,0 0,-1-1,1 2,-1-2,0-1,1 1,-1-1,3 1,-1-1,-1 0,0 0,0-1,-1 1,4-19,-4 6,0 3,-3 5,1-1,-1 1,1-1,-1 0,0-1,0-5,2-12,2 15,-1 3,-7 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2366 1924,'-10'17,"9"-12,0 0,0-2,1 0,-2 9,1-7,1-1,1 5,-1-4,1 1,1 6,1-6,0-4,0-2,1-4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2286 1871,'13'-116,"-13"113,0-2,1 1,0 0,-1 1,2-2,0 2,2 4,-1 2,5 5,-4-3,0 1,-1-1,-2-2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1869,'1'56,"-1"-51,0 0,0 1,0 1,0-2,0 0,0 0,0 4,0-5,1 6,0 0,-1-5,1-2,-1 1,2-1,1 1,0-2,1 0,-1-1,3-1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2444 1972,'-28'-9,"24"9,1 0,-3 2,3-1,0 2,1 0,1 1,2 1,2 1,-1-2,0-1,1-1,0-3,1-2,-1-3,-1 3,2-1,-1 0,1 1,-2-1,1 2,0 6,-1 1,0 4,-1 6,0-10,1 0,1-3,0-2,-2-3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2481 1929,'3'41,"-3"-37,0-1,0 2,0 1,-1 0,1 0,0-1,0 0,-1-2,1 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2547 1964,'-16'3,"13"-2,0 2,-3 5,6-5,0 2,1 1,0-3,0 1,1-1,1 2,1-1,-1-3,1 0,6 2,-7-2,1-1,-1-1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2574 1924,'13'16,"-11"-12,-1-1,2 4,0-3,0 1,0-2,0 1,0-2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2611 1917,'-7'15,"5"-10,-1 5,1-3,0-4,1 0,-2 1,0 1,1-2,-1 0,0-2,-1-3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2559 1959,'28'-27,"-23"27,1 1,-3 0,1 1,-1-1,0 0,1-2,-1-1,-1-1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1922,'11'67,"-12"-61,-1 0,2 0,-1-1,-1 0,1-1,0 0,-2 4,1-5,1 0,-1 1,-2-5,1-1,0-3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2620 959,'1'37,"-2"-33,1 1,0-2,0 2,0-1,0 2,-1-1,2 3,-1-4,0 0,0 0,0 1,0-8,0-3,0 3,-1-2,1 1,-1 1,0-1,0 1,-1 0,0 0,-3-1,2 2,-4 2,2 10,2 2,1-5,0 4,0-6,2-1,4-2,0-2,6 0,-2 0,-3 0,-2 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1938,'-14'3,"11"-3,0 2,2 2,0 1,1-2,1 1,0-1,1 0,1-2,3 0,-1 0,0-1,-2 0,-6 2,0-2,-2 2,2-1,0 0,2 2,2 1,1 0,3 5,-3-4,3-2,-2-2,0-1,0-2,2-2,-2-1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2862 1918,'-18'29,"17"-25,0 1,1-1,-1-1,0 3,0-3,0 0,1 0,0 1,0 0,0 0,3 14,-2-14,1 0,2-1,-1-2,1 0,1-1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1975,'-15'-6,"12"6,0 0,0 2,2 1,0 5,2 4,-1-7,1-1,2-3,0-3,0 0,0-4,2-1,-4 4,1 0,1 0,1 0,-1 5,-1 3,3 5,-3-6,0 2,0-2,-1 0,1-1,0 1,0-1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1924,'-1'25,"1"-19,1-1,-1-1,-1 0,1 0,0-1,0 5,0-2,1-1,-1 1,0-1,0-1,1-1,-1 2,1-1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3028 1960,'-16'3,"12"-3,1 1,0 2,0-1,2 1,1 0,0 0,2 0,-1 0,1 1,0 2,0-3,1 1,1-1,3-1,-3-3,0-2,-2-2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1925,'26'52,"-27"-49,0 0,-1 4,-2 4,3-8,0 1,-1-1,-2 2,1-3,-1 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3119 1906,'23'38,"-22"-35,0 0,1 1,-1-1,1 0,-2 1,2-1,-2 0,1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3156 1913,'-8'14,"6"-9,0 1,0 1,1 0,-1-2,1 1,0-1,1 0,0-1,-1 6,1-4,0-1,-1 3,-2-2,0-4,-3-4,1-1,3-3,1 1,0-1,0 1,0 1,1-3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1933,'20'2,"-15"-2,-2 0,0-1,1 1,0-1,9 1,-8-1,-2 1,1 1,2 2,-3 2,0 1,-1 0,-2-3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1799,'32'0,"-29"0,0 0,2 0,-2 0,1 0,-1-1,-9 1,1 0,0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2666 1144,'18'5,"-19"-9,1 0,-1 1,-1-2,-1 2,2 0,-1 0,-1 1,-3 11,4-1,1-1,1-4,1 0,3-2,-1 0,0-3,0 0,0 0,-2-1,0 0,0-2,-2 1,0 1,-3 0,0 1,0 1,0 1,1 2,1 1,0 1,1-1,0 1,1-1,-1 2,2-2,2-2,0-1,0 0,0-2,0 1,0-2,-2 0,1 0,-2-1,0 1,-1 0,-3 0,1 3,0 1,0 2,0 5,2-5,0 1,1 0,3-2,0-2,0 0,1-1,-1-2,0-2,-2 1,-2 1,-4 3,1 1,1 1,1 1,4 0,0 0,1-1,2-3,-3-3,-1 0,0 0,-1 1,0 0,-1 0,-1-1,1 1,-2 1,1 5,0 5,1-4,0 0,1-1,0 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1713,'18'-5,"-13"3,0 1,0 0,0-1,-2 1,1 0,0 0,0 0,0 0,4-2,-3 2,-1 0,1-1,-1 2,-1-2,0 1,0-2,1 3,-1-2,2 4,-1 1,-1-1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3305 1587,'5'40,"-4"-33,0 3,-1-5,1 1,-1 2,1 5,0-7,-1 0,1-2,-1-1,1 2,-1-2,1 0,0 0,0-9,0 2,0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3374 1556,'-14'25,"11"-21,0-2,-3 3,2-1,1-1,9-6,-13 7,4-1,13-3,-4-1,0-1,1 1,-4 1,4-2,-4 2,0 0,0-1,0 1,0 0,1 0,-1 1,0-1,0 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3385 1604,'0'41,"1"-36,-1-2,7-5,-13 7,6-1,2 10,-2-11,1 0,0 2,0-10,3-14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1536,'-4'80,"5"-69,-1-7,0 0,0 0,0-1,-1 0,2-10,0 0,0-1,-1 1,3-6,-3 10,2-1,0 1,2 2,5 3,-5 0,5 3,-5 0,-2 0,-2-2,0 0,0 1,-1-1,1 0,-1 0,-4 0,-6 1,7-3,0 1,0-1,-1 0,0 0,-2 0,-2 1,-8 1,12-2,-2 1,2 0,2-1,0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3197 1919,'20'-3,"-15"1,0 1,-2-1,1 2,0 0,0-2,0 1,3 0,-4 1,2-2,2 1,-3 1,-1 0,0-1,0 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3317 1847,'14'0,"-11"-1,0 0,0 1,0-1,-9 3,2-1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3311 1875,'2'0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1926,'17'-8,"-14"4,0 1,-2-1,0 1,0-1,1-2,-1-1,0-6,0 2,-2-2,0-9,0 16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3353 1817,'6'43,"-5"-40,4-9,-2 1,-2 2,0-1,0 1,1-3,0 2,0 1,2-1,-2 1,1 0,-3 6,-1 0,0 0,0 1,0 0,1-1,0 1,0 1,0-2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1146,'-8'51,"7"-48,-1 1,1 0,-1 0,5-4,1-1,-1 0,0 0,0 0,3-2,-3 2,2 0,2 0,8 1,-6 0,-5 0,-1 1,-8-8,2 4,-12-13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3356 1893,'30'-20,"-26"18,-1 2,0 0,-1 3,-2 0,-1 1,1 0,-1 0,1 1,-1-2,0 2,0-1,-1 1,-2 0,1-2,-1 0,0 0,1-3,0-1,1-2,0-1,1 1,0-3,1-1,1 0,2 6,1 5,-1 0,-1 0,1 1,-1-2,1 0,0 0,0-1,0-1,0-1,0-2,0 1,0-3,-1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1800,'5'59,"-5"-54,1-2,-1 0,1 1,-1 1,0-1,-1-1,2-7,-1 1,4-3,-4 3,3 0,2 1,-1 0,-1 1,0 1,0-1,1 0,-1 1,0 1,-4 2,-1 1,-1 2,0-1,-1 2,1-1,-2 3,3-6,-6 2,-7-4,8-3,-8-8,9 1,-6-7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607 1530,'-15'12,"12"-9,1 0,0 0,0 2,0 0,2 0,-2-1,2 1,-1-2,0 0,1 1,0 0,0-1,0 1,-1-1,1 0,0 0,3 2,-2-2,0 0,-1 0,1 0,2 1,-1-1,1-2,-1 2,1-2,0 0,0 0,0 1,0-1,0-1,0 0,0 1,0 0,0 0,0 0,0 1,3-2,-3 1,2-1,1 0,-3 1,0-1,0 0,0 1,0-1,0 0,0 0,0 0,0 0,0 1,0-1,0 0,0 0,0 0,1 0,-1 0,2-1,-2 1,0 0,0 0,0 0,0-2,0 1,0 0,0 0,0-1,0 1,0-1,0 1,0-1,0 1,0-1,0 1,2-1,-2 0,0-1,0 1,0 0,0 0,-1-1,1 2,0-1,0 0,-1-1,0 0,1 0,-1 0,-1 0,1 0,0 0,-1 0,1-1,-1-1,1-3,0 1,-2 3,0 1,0 0,-2 0,0 0,-1-1,0 1,0 0,-1 1,1 1,-2-2,2 2,-1-1,-4-1,4 1,1 0,0 1,0-1,0 0,0 1,0-1,-1 1,0 0,-1 1,-1 1,2-1,0 1,0-1,0 1,0-1,1 0,0 0,-2 0,2-1,0 0,-2-1,2 1,0 0,0 0,0 1,-2 0,0 1,1 1,1-1,0 0,-1-1,-1 2,0 0,2 0,-1-1,1 0,0 1,0 0,3 3,0-1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1495,'-8'14,"7"-11,0 1,-1 1,0-2,2 0,-1 0,0 4,1-3,0 0,1 0,-1 6,-2-5,1-2,-1 2,-2 0,3-2,0 2,2-1,0 0,0-1,0 0,0 2,0-2,0 0,0 0,-1 0,-1 2,1 0,0-2,0 0,1 0,1 0,0 0,1 0,0-1,1 0,-1-1,4 1,-3-2,-1 1,1-1,0 0,-1 0,0 0,0 1,1-1,0 0,-1 1,0-1,2 0,-2 0,0 1,1-1,0 0,-1 0,1 1,-1-1,0 0,2 0,-2 0,1-1,-1 0,1 0,-1 0,1 1,-1 0,2-1,-1 1,-1 0,8 0,-8 0,2 0,0 0,-1-1,0 2,0-1,0-1,-1 1,1-1,3 1,-3-1,1 1,-1-1,0 1,0 0,0 0,-1 1,0-1,1 0,-1 1,0-1,0 0,0 0,0 0,0 0,2 0,-1 0,-1 0,0 0,0 1,0-1,1 0,-1 0,3 1,-3-1,0 0,0-1,1 1,4 0,-5 0,2 0,-1 1,-1-1,0 0,0-1,2 0,-2 0,1 1,0-1,1 1,2-1,-4 1,0-1,1 1,-1-1,0 1,0-1,0-1,1 1,0-1,-1 1,1-3,0 0,-2 1,0-2,1 2,0-2,-1 2,1-1,-1 0,-1 1,0 0,-1 0,-1-1,0 0,-1 1,1-1,0 0,-2-4,2 5,1 0,-2-1,1 1,-1 0,-1 0,-4-1,4 4,-1-2,0 2,1-1,-2 0,0 0,2 1,0 0,-1-1,-1 0,0 1,0 0,1 0,1 0,-2 0,2 0,0 0,-1 0,0 0,0 0,-4 0,1 0,4 0,0 0,0 1,0-1,-2 0,2 0,-2 0,2 0,0 0,-4 0,3-1,-1 1,-9-1,9 0,2 1,-2 0,1 0,1 0,0 0,0 0,0 0,-1 0,1 0,0 0,0 0,0 0,-2-1,1 1,0-1,0 0,0 0,1 0,0 1,0-1,0 0,-2 0,1-1,0 1,0 1,-1-1,2 0,-3-1,2 1,0 0,1 1,0-1,0 1,-3 1,2-1,-1-1,0 2,-2-1,3 0,1 0,0-1,0 1,0-1,0 1,-6-2,6 2,-1-1,-2 1,1 0,1 0,0 1,0 2,0-1,0 1,0-1,-3 4,2-3,2-1,-1 0,-1 0,2-1,-1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1637,'-21'10,"18"-9,-1 1,1-1,-1 1,-1 0,1 1,1 0,-1 1,-1 1,1 0,-1-1,-3 4,4-5,-1 0,1-1,-1 0,1 0,-3 3,3-3,1 1,0 1,0 0,0-1,1 0,-1 5,0-1,-1 2,0-2,0-2,-1-2,2-1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 1788,'-12'14,"10"-11,0 2,-1 0,1 0,1-2,0 0,-1 1,2 0,-1-1,4 0,0-3,1 1,-1-1,0 0,-1 4,-3-1,-1 0,0 1,0-1,0 0,5 0,1-1,-1-1,-3 2,0 0,0 0,-1 0,0 0,0 2,0-1,0-1,0 0,0 0,-2 0,2 0,-2-5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1810,'16'-6,"-13"5,1 0,-1 0,0-1,1 1,-9 4,1 0,-3 1,3-2,2 1,0 0,-1 2,1-2,0 2,2-2,-1 0,-1 7,2-7,-1 0,1 0,1 0,-1 0,1 0,2-3,1-2,0 0,0-1,0-1,-1 2,1-1,0-1,0 2,-1 1,0 3,-2 2,0 2,-2 0,-1 2,-2-1,2-2,-1 1,2-3,-2-1,0-3,1-6,1 2,0 0,0-7,1 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 1782,'2'40,"-2"-35,1 0,-1 0,-1 1,1-2,-1 0,-1 3,1-3,1-1,-1 1,0 0,0 5,0 2,0-6,1 4,0-5,0 0,1-1,3-3,1 1,-2 0,0-1,3 0,-3-1,0 1,1-2,-1 0,0 0,1-1,-1 5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1819,'-14'1,"11"2,2 0,-2 10,1-9,1 1,1-1,-1-1,0 5,1-4,1 2,1 0,1-6,4-5,-1-2,-5 4,3-4,-2 3,0 1,2 10,-3-3,-1 0,1 0,-1 0,0-1,1 1,0 1,-2-8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1838,'-14'-7,"11"6,0 2,-1 1,1 1,0 5,2-3,0-1,1 1,1-2,0 1,1-1,1 1,1 0,0-1,1 1,-1-4,0 0,-1-3,1-4,-4 4,0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2672 1109,'30'9,"-21"-9,-2 0,-4 0,1 0,-1 0,2 1,-9-1,-1-1,2 1,-1-1,1 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527 1807,'6'27,"-6"-24,1 1,0 1,0-12,0 2,0 0,-1 2,0 0,2-2,0 2,1 0,0 0,0 1,1 0,-1 1,1 0,-1 2,-3 3,-1 1,-3 6,2-3,2-3,-1 0,2-1,0-1,2-5,0 0,-4 7,-5 1,3-5,-2 2,1-1,1-1,0 0,0-1,0 1,-2 1,2 1,1 0,2 0,2 4,0-4,-1 4,0-3,0-1,3-9,-1 1,-1 1,1 1,-1 0,0 0,1 0,2-1,-1 1,0-1,0 1,-1 1,0-1,0 2,0-1,0 2,-1 3,-2 0,-1 0,0 1,-1-1,0 0,-5 6,3-4,-4 0,5-3,1 1,-1-3,0 1,-1 2,1-3,0 2,8 0,0 0,-1-2,3 0,-4-2,4-2,-3 3,-2-2,2 0,-1 0,1 1,-2-1,-3 0,0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1766,'13'65,"-12"-57,-1 0,1-1,-1 7,1 7,0-12,-1-1,1 0,1 0,-1 1,0-1,1 1,1 4,-2-10,-2 0,-5-18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1054,'16'-1,"-13"0,2 0,-1 0,0 0,-1 0,0 0,1 0,0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789 1076,'17'0,"-13"-1,0 0,3-1,-4 1,0 0,0-1,2 0,-2 1,2-1,-1 1,1-1,-1 2,1-1,-2 1,-6-1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989 1645,'-16'6,"13"-2,2-1,-1 5,1-3,0 2,0-2,0 0,0-1,0 2,1-1,-1 0,0 9,1-6,-1-2,0 0,1-1,0 0,0-1,-1 0,1 0,0 0,0-1,-2 6,2-4,-2 0,-5-2,1-7,5 1,0-2,-1-3,2 5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794 1800,'2'0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795 1800,'0'3,"0"1,0 2,0 0,0 1,0 1,0-1,1-2,-1 0,0 0,0-1,0 3,0 3,1 3,-1-1,1-5,-1-3,-1-11,0 0,-1-1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860 1768,'-13'21,"11"-18,-4 4,3-4,1 0,0 1,1-1,0 0,4-2,1-1,-1 0,1 0,-1 0,0 0,2-2,-2 2,1 0,-1 0,0 0,0 0,0 0,1 0,0 1,-2 2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852 1853,'18'33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900 1764,'1'19,"-1"-14,1-1,-1-1,0 0,0 0,0 0,0 0,0 3,1-2,-1 2,0 1,0 6,0-2,0-3,1-5,-2 2,1-2,-2-6,2 0,-1 0,1-1,0 1,1-2,-1 0,2-1,1-1,0 2,3 2,2 1,-3 3,0 2,-4 0,1 0,0 1,-1 0,2 4,-1-1,-1-4,-2 3,-1 1,-1-3,0-1,-3 1,3-3,-1-1,-1 1,-1-1,2 0,0-2,1 1,-1 0,1-1,0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2667 1161,'70'-14,"-62"14,-7 3,-6 0,0-1,1-2,-2 0,3-1,0 0,-1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1821,'1'18,"0"-13,-1-1,2 2,-1-3,1 5,-2-5,0 0,0 0,0 1,-1 15,1-15,-1-1,1 0,-1 0,0 0,1 0,-1 1,1-1,-1 0,-2-4,1-3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1320 1282,'13'0,"-9"0,-1 0,0 0,0-1,1 1,-1 1,1-1,0-1,-1 1,3 1,-3-1,3 1,-3 0,0-1,2 2,6-1,-3 1,-4-2,0 0,2 1,-2-2,-1 1,0 0,0 0,1-1,-1 1,0 0,1 0,1-1,5 1,-6-1,7 0,-7 1,-1-1,0 1,0 0,3-1,2 0,1-1,-3 2,1-2,-1 1,-1 1,0 1,-1 0,-1-1,3 1,3-1,-6 0,0 0,0-1,0 1,3 0,-2 1,0-1,0 1,0-1,0 0,1 0,0 1,5-2,-3 1,-2-2,-2 2,1 0,0 0,0-1,0 0,-1 0,2 0,5-1,-3 2,-4-1,0 0,2 1,-2 0,1-1,-1 1,0 0,0 1,-11-6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1766 1221,'13'3,"-9"-3,-1 1,0-1,3 0,-3 1,0-2,2 1,-2 0,4-1,-3 0,5-1,2 1,0-1,-3 1,-1 0,5 1,-8-1,1 2,-1-1,1 0,-1 0,0 1,3 0,-4-1,0 0,0 0,2 0,-2 0,1 1,0-2,0 1,-1-1,-6 2,0-2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1185,'16'-5,"-10"0,-3 3,1 0,3 1,-3 0,0 4,-5 4,-3 8,-2-7,3-5,0 1,-4 4,5-3,-4 6,3-5,1 0,0-1,0 0,0 0,-3 3,3-5,0 0,0 0,-2 1,1-2,0 1,3-6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2032 1227,'24'54,"-28"-57,2-1,1 0,0 0,0 1,1 0,0 0,0-1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1225,'24'16,"-24"-13,1-7,-1-1,0-1,1 2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2124 1181,'-7'16,"4"-13,-1 0,1 0,-1 1,1 0,0-1,1 0,0 0,6-2,-1-1,0 0,1 0,1-1,-2 1,0-1,0 0,0 1,-6 5,-1 1,-3 4,4-6,0 1,1-2,0 0,0 0,1 0,0 0,0 0,-1 2,1-2,0 0,4-7,0 1,0-1,-1 1,2 0,-2 0,2 0,-2 0,1 0,0 1,0 1,-1-2,2 1,-1 2,0 3,-1 0,-1 1,0 0,-1 1,-1 2,-2-3,-1-2,1-2,0 0,-1 0,1-2,0 0,2-1,5-1,-2 0,0 1,0-1,0 0,-1 1,1 0,0-1,0 1,1 0,1-1,1 0,-2 4,0-1,1-1,0 1,0 1,0 0,1-2,-1 1,-2-2,-3-1,0 1,1 0,0 0,-1 0,0 0,1 0,-1 0,1 0,0-1,-1 1,-2 9,2-1,1-1,0 5,0-6,0 0,0 1,1 0,-1-1,1 0,1 14,-1-11,0 4,1-6,-1-1,2-3,1-4,-1 0,-2 0,-1 1,0 0,-2 0,-1 2,0 2,0 0,-2 1,-2 2,4-2,-1 0,1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2217 1189,'9'18,"-12"-15,-2 1,1 0,1-1,0-2,-1 4,-1 0,2 0,2-2,2-6,3-2,1 1,-1 1,-1 1,0 2,0-1,-2 4,0 1,0 3,-1 3,0-3,-1-4,1 0,-2 1,2-1,1-7,0-2,0-1,-1 1,1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2233 1209,'19'17,"-16"-16,0-2,-2-2,-4 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2245 1221,'5'-2,"0"1,3 1,0 0,-3 0,-1 1,-1-2,1 2,-1-2,3 0,-1 0,-2-1,-7 2,1 0,-1 0,0 0,0 0,1 0,-1 1,0 0,0-1,1 0,-4 0,0 1,3 0,-1 0,2 0,9-1,-1 0,-1 0,-1-1,1 1,0 0,5-1,-6 1,1 0,-1-1,0 1,1-1,-1 0,0 1,-7 0,0-1,-1 0,2-1,-4-4,2-1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2647 720,'-1'13,"1"-9,0 2,0-3,0 4,0-1,0 1,0-4,0 0,0 0,-1 1,0 0,1-1,-1 0,1 0,0 0,-1 1,-1 1,-1-2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2522 1392,'-1'-8,"0"12,1-1,0 1,0-1,0 0,1 1,0-1,2-2,0-1,5-7,-2 1,-2 0,-4 3,0-1,-1 1,-2 0,0 1,0 1,0 1,0 0,1 3,-1 3,3 0,1-3,3-2,1-4,-3-1,-2 1,-4 1,1 3,0-1,-2 11,9-3,-1-8,0-1,1-2,-1 1,0-3,-2 2,0 0,-3 0,-1 1,-1-1,-1 1,3 8,5 0,0-3,0-1,0-2,0-3,-3-2,-2 1,-1 1,0 2,0 0,0 1,2 6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2269 1177,'3'18,"-2"-13,-1 0,0 0,1-1,-1 0,0 0,1 2,-1 0,0 1,0 0,0-1,0-2,-1 0,0-1,1 1,-1 1,0-1,4-8,-1 0,1-6,-1 3,-1-1,1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2347 1153,'-2'20,"1"-16,1-1,-1 2,4-7,0-2,-1 0,1 1,-1 0,2 0,1-2,-1 3,-1 2,4 0,-8 3,-9 3,3-1,2 0,1 0,2-2,-2 3,1 0,0-2,1 0,6-4,-1 0,2-2,-2 1,0-1,0 1,0 1,2-2,0 0,-4-1,-1-1,-1-1,-2-3,2 5,-2-2,1 2,1-1,0 1,-2 12,2-6,1 2,-1 5,1-5,0 1,0-2,0-1,-1 0,0 0,1 0,0 0,-1 3,-1-2,-1-2,0 0,0 0,0-2,5-6,0 1,0 2,0 0,4 1,-3 1,-2 4,-2 1,-1 0,1-1,0 1,0 0,0 1,1-1,-1 1,0-2,1 5,0-4,0-1,3-1,1-4,0-2,-3 1,0 0,-1-4,1 3,-1 1,0-1,0 1,0-1,-1 8,-1 3,2-2,-1-2,-1 2,1-2,0 0,-1 0,-1-1,0 1,0-2,0 1,0-1,0 0,6-6,-2 2,1-1,5-10,-3 6,-1 3,0-1,0 1,2 0,-1 3,1-1,-2 1,2 0,1-1,-2 1,0-1,-1 1,1 0,-1-1,-1 0,0 0,1 1,-1-1,-3 6,-3 2,1-2,0 0,0 1,1-1,4 0,2 0,1 0,-1 0,0 0,-1 0,-1 0,0 1,-2-1,1 0,-1 0,-1 0,1 0,-1 0,-2 2,1-2,-2 0,1 1,-1-2,1-1,0-1,0-3,0 1,2-1,2 0,2 1,0 1,2 0,-2 1,0 0,0 0,1 0,-1 0,2 0,-1 0,-1-1,0-1,-4-2,-3-7,-1 5,0 1,1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1846 1061,'111'5,"-107"-4,0 0,1-1,-1 1,-1 0,5 0,-4-1,0 0,1 0,0 0,3 0,-5-1,6 0,-6 1,5-2,-4 2,1 1,-2-2,1 3,-1-2,0 1,-6-1,-4 0,1 0,-6-3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2657 1380,'19'-8,"-13"5,1-2,3-1,1-1,-1-1,-5 4,3-1,1 0,0 2,1-1,-6 3,0-1,-1 1,0 0,3-1,-3 1,0 0,-10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2826 1256,'28'-5,"-25"4,-1 5,-3-1,0 1,0 1,-1-1,1 1,-1 1,-2 10,2-8,0-2,-2 6,-1 7,4-13,-1 3,-1-2,1-4,4-11,-1 1,0 0,0 1,0 2,0 0,0 0,1 0,0 0,0 1,-1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2851 1293,'7'39,"-6"-36,0 0,0 0,-2-7,1-2,0-2,0 2,1 1,1-2,-2 4,2-3,-1 3,1-1,0 0,1 2,0 2,2 2,-2 1,0 1,-1 0,0 0,0 2,0-3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2913 1246,'4'20,"-4"-15,1 0,-1 0,0 1,0-3,0 0,0 1,0 0,-2-12,2 3,-1 0,0 1,1 1,0 0,0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2923 1249,'18'8,"-19"-3,0-1,0-1,-1 2,-1-1,1 0,-1 0,-1-1,-4 1,5-5,0-1,3-1,1 0,3-2,0 2,0 0,-1 1,1-1,-1 0,0 2,-3 4,-3 5,-6 8,4-8,-2-2,4-4,-1 1,1-1,6-4,3-3,1-1,-1 1,1 0,-2 1,-2 2,0 0,-3 5,0 1,-1 0,0 1,0-1,1 0,-1-1,1 0,-1 0,-2 3,2-2,1-1,-1 0,5-7,1-1,-2 0,0 2,0 0,1-1,-2 1,-7 5,2 0,-2 0,2-1,-1 0,0-1,1-1,0 1,0-1,0 2,0 1,1 1,-1 1,0 0,1 1,0 0,-1 0,2-1,0 1,-1 0,1-1,0-1,0 1,-1 0,0-1,5-9,0 0,0 2,-1-1,3-7,-2 9,0 2,0-1,0 3,-1 3,2 2,-1-3,1-1,0-1,-1-3,0 1,0-1,0 1,1-2,2 0,-3 0,1 1,0-1,-1 1,1-2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1240,'-20'28,"17"-26,-2 2,1-2,0 1,0-1,1 1,6-2,2 0,-2 0,0 0,1 0,0 2,-2 1,-1-1,-1 1,0 1,-1-1,0-1,-1 4,1-3,-1-1,2 0,0-6,0 0,1 0,0 0,-1-1,0 1,1-4,2-3,-2 7,1-3,0 2,1 1,0 0,2 0,1 1,-3 1,0 0,-2 4,-5 11,3-11,-2 7,0-6,0-2,0 1,0-2,6-3,0-2,0 0,0-1,-1 0,0 2,0 0,0 0,0-1,1 1,1-2,-1 3,-1-1,2-1,-1 1,-6 5,-1 0,1 0,2 1,2 0,-1 0,0 0,0 1,0-1,0 0,0 1,0 0,0-1,1 1,0 1,-1-2,-1 0,-2-1,1 1,3-6,0 0,1-1,3-10,-2 9,-1 2,0 0,2 0,0 0,1 0,0 0,-2 2,1-1,-1 1,0-1,0 1,-8 2,1 0,1-1,1 4,2-1,0 5,0 0,0 3,1-2,0-5,-1-1,0 0,0 1,0-1,0 1,1-7,0-2,0 0,0-2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3089 1215,'6'32,"-5"-29,0-11,0 3,0 1,0 1,-1 0,1 0,0 0,2 1,1 0,2 0,-2 1,2-1,1 0,0 0,-1-1,-1 2,-1 0,-1-1,-5 5,-1 0,-1-1,1 0,0 0,-1 0,0-2,1-2,-2 0,4-1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2797 1441,'-29'27,"45"-41,-54 77,38-60,0 0,1 2,0-2,3 2,-2-2,2 2,-1-1,-1-1,0 1,2-12,-5 19,3-7,-1-1,0 0,2 1,0 0,2 2,-3-3,1-1,0 0,1 1,1-2,2 2,0-1,-2-1,-1-1,0 1,1 1,-2-1,4 0,-4-1,1 0,5 0,0 0,-2-1,-4 1,3-1,0 0,-2 0,3-1,0 0,1 1,2-4,-5 4,1-2,-2 1,2-2,-2 1,1-2,-2 1,-1 1,1 1,3-6,-2 3,0 0,-1 0,0 0,0-3,-1 0,-2 4,2-23,-2 22,-1 1,-3-7,3 6,-2-2,-2-3,2 6,-4-4,3 4,1 1,-2 0,1 0,-1 0,1 0,-1-1,-1 2,0-2,1 0,-2 1,1 1,-2-2,4 3,1-1,-1 2,0-1,-12 1,11 0,-1 1,1 0,1 0,0-1,-1 2,2-1,-1 2,-1-1,-9 4,6-4,-3 1,-5-1,22-5,-12 6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1194,'-2'7,"1"-2,0 0,1 0,-1 1,0 1,0 1,0 1,0-2,0 0,-1 0,-1 6,2-6,-1 7,1-10,0-1,1 0,-1 0,2-8,0-2,-1 0,1 0,0 2,0 0,1-3,-1 5,0-1,0 0,-1 1,1-1,0 0,0 1,0 0,-1 0,1-1,1 8,-2 3,0 3,0 0,-1 1,1-4,-1 2,0 0,1-2,-3 10,3-13,0 0,-1-9,2 0,-1 0,0 1,0 0,1-1,-1 0,0-2,1 1,-1 2,1 0,0 0,0 0,0 1,1-3,0 2,-1 0,1-2,0 1,-1-1,2 3,-1 0,1 1,2 0,-2 1,0 0,0 3,-3 2,0 11,-1-9,0-1,1 1,-1 0,1 0,-1 2,0 1,1-1,-1-2,1-1,-1 0,0-2,1 0,0 1,0-1,-4-7,2 0,-2-3,2 4,1-1,-1-1,1 0,-1 0,1 1,0 1,-1-1,1 1,0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3115 1266,'17'-4,"-13"3,-1 1,-4 4,-2-1,0 0,0 0,0-2,0 2,0-1,0 1,2 0,8-10,2 0,-4 4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3199 1223,'-16'4,"13"-1,1 0,1 0,0 1,0 2,0-3,2 0,-1 0,2 0,0 0,1 0,1-1,-1 1,0-2,-2 3,-7 3,2-3,0 1,-1 2,3-3,-2 0,1-2,3-5,1-6,1 1,2-6,-2 9,4-7,-2 6,1-2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1208,'-13'52,"12"-47,0-2,0 1,1-1,-1 0,2 0,-1 2,1-2,3-2,0-2,0-1,-1-1,0 0,-2 0,0 0,-1 0,1-1,-2 1,-2-5,1 5,1-1,-1 0,-1 0,1 0,-2 2,1 1,-1 0,0 0,0 1,0 2,-2 0,3 0,0 0,2 1,4-3,3-2,-1-1,3-3,-2 2,-2 2,4-2,-5 2,0 1,0 0,0 1,2 3,-2 1,-1 2,0 3,-1-3,0 1,-1-3,0 2,-1-1,0-2,0 1,0-1,-1 3,0-1,1-1,-2-8,3-1,0 1,0 0,1 1,-1-4,2 1,2 0,-1-1,0 0,1 0,0 3,1-1,-1 3,-1 1,0 2,-2 2,0 2,-2-1,0 0,0 3,0-4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3266 1252,'3'16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3274 1207,'19'14,"-16"-14,0 1,-2 2,-1 1,0 3,-1-4,0 1,1-1,-1 0,0 0,-1 1,0 0,1 0,5-9,-2 1,1 1,-1-1,-1 1,1 0,0-2,0 1,0 1,1-2,-1 2,0 0,2-1,-2 8,-2 0,-1 5,0 0,0-2,1-2,0-2,3-2,1-4,0-2,1-5,-2 6,-1 0,1 0,1 0,0 0,-1 3,-11 3,4 4,3-3,-1 5,1 1,1-1,2-5,1-4,0 0,2-3,-2 0,1-5,-2 4,-3 0,2 1,-2 1,0-2,1 2,4 6,-2 1,0 9,-2-8,0 0,0 1,-1 0,-1-2,-3 7,3-6,-2 1,1 1,0 1,0-2,0-2,1 0,0-1,-2 1,0-2,1-2,-2-1,1-1,2-1,-1-4,1 1,0 0,0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2907 1419,'17'-12,"-13"8,0 1,3-1,-4 2,1 0,0 1,0-1,-1 1,1 0,-1 0,4-1,2 1,-5 1,-1 0,-7-1,0 0,1-1,-1 0,0 0,1 0,0 1,1-2,1 6,0 3,-1 1,1-4,-1 3,-1 4,1-6,1 1,-2 1,1-3,-1 1,0 0,0-2,3-5,2 0,4-3,0-1,-3 4,5-6,-5 6,3-3,-3 5,0-1,2 1,2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1380,'-35'73,"33"-67,1 0,0-2,0-1,1 0,2-6,-1 0,3-18,-4 16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2963 1418,'-10'26,"9"-21,1 1,-1-2,2-9,0 1,0 0,-1 1,2-4,1 3,0 2,1-1,1 1,-2 0,0 2,2-1,-2 1,0 2,-2 2,-1-1,-1 0,-1 3,-1 5,2-8,0 0,-3-3,1-3,-1 0,0-3,1 0,2 3,0 0,1 0,2 0,2-1,1 0,3-2,-4 2,2-6,-4 6,3-2,1 1,-1 2,-2 1,1 0,-1 1,0 1,0-1,0 1,-2 3,-3 1,-1 1,0-1,5-1,2 0,-1-2,-1 2,2-2,-1 2,-2 0,-1 1,-1-1,-1 0,0 1,-2 0,1 0,-1 1,2-2,0 0,0 1,0-1,0 1,-1-2,2-6,0 0,1 0,0 0,0 1,0-1,1 1,-1 0,1-2,0-1,-1 3,-1 7,0 2,-1-2,2 0,-1 0,-1 3,2 1,0 0,0 1,-1-2,1-2,-1-2,-1 8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3058 1364,'-17'46,"16"-41,0-2,5-4,-1 0,1-2,0-1,0 1,0 0,0 0,-5 7,-1-1,1 0,-1 1,0-1,-2 1,1 4,1-5,1 0,-1 4,2-2,-2 0,2-1,-1 0,0-1,1 1,-1-1,1 0,2-7,-2 0,1 0,-1 0,1 0,0-1,0 0,1 1,-1 0,1 1,3-1,-1 2,0 1,-1 3,-3 1,-1 2,1-2,-1 0,1 1,-1 0,0 4,0-2,0-3,-2-2,-1-3,3-1,-1-2,2 1,0 1,0-1,0 1,1 0,2 0,-1 0,1-2,2 2,-1 0,-1 1,2-1,0 1,0-1,-2 0,1-1,2-2,1-1,-3 5,-3-1,-3 6,-2-2,1-1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1463,'30'-28,"-74"88,44-55,-1-2,0 1,0-1,1 1,-1-1,0 1,0 0,0 0,1-1,0 0,1 0,0 0,1 0,3 2,2-10,-11 15,6-5,1-1,-2-1,0 1,6 2,-2-3,0 0,5 0,-1-2,1 1,-5-3,2 1,2-2,-2 2,5-3,-5 1,-2-1,-1 1,-2-1,1-2,0-6,0 2,0-3,-2 4,1-6,-1 7,0 1,-1 3,1-7,-2 6,1 1,-1 0,-1-1,-2-3,2 4,1-1,-1 0,0 1,1 0,-3-4,-1 3,-1 0,3 2,0 2,0-2,-1 1,0 0,1 1,0-1,0 2,0-1,-2 0,2 1,0 0,-10 5,6-4,4 0,0-1,-2 3,2 0,-3 1,5-2,-5 2,3-3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3100 1364,'-7'34,"6"-28,1 1,-1-2,1 0,0 0,0-1,1 0,-1 0,1 0,0 1,-1-1,1-1,2 1,0-3,0-3,1-3,-2 2,-1 0,2-2,-2-1,0 3,-1 0,0 0,-3 3,-3 1,3 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3146 1375,'0'21,"0"-14,0-1,0-1,0 0,-1 3,1 1,-1 0,0 3,1-6,-2 5,1-6,1-1,-1-1,2-6,0 0,0-1,-1-4,1 0,-1 1,0 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1380,'20'-7,"-17"6,0 1,1-1,0 1,0 0,-1 1,-3 3,0 1,0 0,-1 2,1 0,-1-1,1 0,0-1,0 0,0-1,-1-1,1 0,0 0,1 0,-1 0,0 0,0 0,-3-4,0-1,-2-2,1 1,1 1,-3-3,1 1,2 0,-1 0,1 0,5 0,0 1,-1 0,1 0,1-1,0 2,1-1,0 2,-3 4,-1 0,-1 0,0 0,-3 4,0-2,1-2,1 0,-1 0,0-1,0 0,6-1,2-1,-2-1,1 1,0-1,-1 0,0 1,-4-3,-1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1385,'2'16,"-1"2,-1-14,-1 0,1 1,-1-1,0 1,0 0,1 0,-1 6,0-8,1 0,0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3211 1375,'30'-6,"-26"6,0-1,0 0,-1 1,-6 1,1 2,0 0,-1 2,0 2,1-2,1-1,-1 4,1-1,-1-1,1-2,4-4,0-1,0-3,-1 1,0-2,-2-3,-1 4,0 1,-1 0,-3 0,1 2,0 0,0 2,0 1,2 2,0 0,1 2,1-1,-1-1,1-1,1 1,-1-1,2 2,-2-1,2-1,1-2,0-2,1 1,-1 0,6-4,-4 1,-1 0,-2-2,-1 2,0 0,0-1,-1 0,0 0,1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1364,'-9'51,"13"-65,-2 3,0 5,0 3,1 0,-1 0,1 2,0 0,1 1,0 2,-2 1,-1 1,-1-1,-1 0,-1 4,-3 5,3-6,-1-3,2 0,-2-4,2-2,1 0,-1-1,0 7,1 1,-2 1,2 0,-1 1,0-1,1-1,-1 1,3-9,1-2,-1 0,-1 1,1 1,1 5,1 1,-1 1,0-3,0-2,0-2,0 0,-2 0,0 0,0 0,0 0,-1 1,0 0,1 0,-1 0,2 10,-1 0,0-2,-1 0,1-1,0 0,-1 0,1-1,1-11,-1-1,0 1,-1 1,1 1,-1 2,1-1,-1 1,3-6,-2 7,-1-2,1-1,0 3,-1 0,3 23,-3-12,1-3,-1 1,0 2,0 0,1-1,-1 1,0-1,0-3,0 0,-1 2,1-2,-1 1,1 0,-1 0,1 0,0-2,2-21,-1 11,-1 2,0 1,0 1,0-1,0 0,1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3350 1379,'26'-3,"-23"2,0 1,0 1,-6 3,0 0,-1-1,1 1,-2 4,2-5,0 1,-3 2,3-4,-1 1,0-2,1 1,5-5,1 1,4-5,-2 4,-1 2,-3 6,-2-2,0 4,0-3,1-1,0 0,0 0,3-3,0-1,2-4,0-4,-3 2,-2 3,1-6,-2 2,1 5,0 0,-1 0,0 0,0-2,-1 0,0-3,1 5,0-1,1-1,0 2,-1 0,1 0,1 0,-2 0,2-1,-1 9,1 3,-1-1,0 1,2 5,-2-9,0 1,1 2,-1-1,0 2,1-1,0 1,0-2,-1-1,1 0,0-1,0 0,0 0,0 0,0 0,1 1,-2 0,1-1,0 0,0-1,1 0,-1 0,2-1,0 1,0-1,0-2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1345,'15'16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3416 1329,'23'-2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1287,'3'75,"-3"-72,0 0,0 0,0 4,0-3,0-1,-1 0,1 0,-4-7,1 1,0 1,0 0,4-1,2 1,0-1,0 0,0 2,0-1,0 1,1 0,-3 4,-2 1,-1-1,-2 2,0-1,1-1,0 0,0-2,6-1,1-2,0 1,-1 0,0 1,-2 3,-2 0,-4 9,3-8,0 0,1-1,-2 3,-1-2,3-1,-2 2,1-2,0 0,5-4,1-3,-1 1,-1 0,1-1,-1 1,-1 0,1 0,-2 7,0 0,1 0,0-1,2-2,0 0,1-2,-1-1,0 1,1-2,-1 1,1-2,0-3,-3 4,-1-1,0 1,1-1,-1 1,0-2,-3 0,0 2,0 3,0 3,1 0,-2 9,4-8,-1 0,0 0,1 1,0-2,9-6,-4-1,-1-1,3-5,-4 6,-1 1,0 0,0 0,-2-1,1-1,0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2855 1468,'28'-2,"-25"3,1 0,-1 0,0-1,0 0,-1 3,-4 1,0-1,-1-1,0 0,-3 2,2-3,0 2,0-2,1 0,7-1,1 1,0 1,-1-1,-1 0,1 0,0 1,0 0,-2 2,-1 0,-3 2,-4 1,-2 0,1-4,-11 3,7-5,7-1,0-1,-9-7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3474 1321,'17'18,"-19"-14,0-1,1 2,0-2,-1 1,0-1,1 0,4-2,0-3,2-1,-2 0,4-2,-3 2,-2 6,-2 2,0-1,0 0,0-1,-1 1,1-1,0 2,-1-2,1 0,1 5,-3 6,2-10,-1-1,0 2,0-1,1-1,-3-6,2 0,0 0,-1-2,1 0,0 0,0-3,-1 4,1 0,1 1,-1 0,0 0,2 0,-3 6,-2 6,2-2,0 1,1-5,0 0,-1 2,1-2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3499 1374,'37'33,"-35"-30,-5-14,1 6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790 1582,'2'18,"-1"-12,0-1,0 1,1 0,-1 0,0-1,1 1,-1-2,1 1,0 0,-1 1,1 0,0 1,-1 0,1-2,-1-1,1 0,-1-1,0 0,2 5,-2-4,0-1,-1 1,1 2,-1 2,0-3,1 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896 1748,'43'-10,"-40"9,-1-2,-5 3,0 0,0 0,0 0,2 3,1 1,1 0,0 1,0 1,1 0,-1-3,1 20,-2-19,0-1,0 1,-1-1,3-11,-1 1,0 2,0 2,1 0,1 1,0 0,0 1,0 0,-13 1,7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907 1777,'-2'46,"2"-43,0 2,0-2,1 0,-1 0,4-1,-1-1,0-1,3 1,-3-2,3 0,-1 0,2-3,-1 3,-2-1,0-1,2-3,-4 1,1 2,0-2,-1 2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1754,'20'-6,"-21"9,-3 4,1-3,1 1,0-1,-1 0,1-1,0 1,1-1,-3 1,0 0,0-2,0 1,15-2,-7-2,4-1,2-2,-7 0,4 0,0-3,-1 3,-1 0,-2 1,0 0,-4-1,-2 2,0-2,-1 1,1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999 1709,'3'72,"-3"-64,0-2,-1 0,1 0,1 0,-1-1,0 2,0 5,0-7,0-1,0-1,0 1,0-1,0-8,0-2,1 0,-1 0,0 0,1 2,0 1,0-1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1015 1784,'20'39,"-19"-35,0-1,0-9,-2 1,0 1,1-1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1047 1757,'3'6,"-3"-9,0-2,1 2,0 0,2 0,2-4,-2 3,0 0,0 2,1 5,1 2,-3-2,0 0,-1 0,-1 0,-1 1,0-1,-1 0,0 0,1 0,-2 2,0 2,2-4,-2 4,1-3,-1-2,2-5,0-1,0 0,1 1,0-1,0 1,1 8,-1 8,-1-7,1 2,-1-3,1 0,-1 3,2-5,-1 0,-1 2,1-2,-2-7,1-1,1-4,0 6,1-2,1 1,-1 0,2 2,1 3,-2 2,1 2,-2-1,-1-1,1 1,0 1,0 0,-1 0,1-1,0-1,0 2,2-2,0-3,1-2,1-4,-3 1,1-3,-1 5,0-2,0 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1126 1692,'-7'29,"5"-24,1-1,-1-1,0 1,0 0,0-1,0 0,-1-1,-1 3,0 0,-2 1,3-4,4-5,3-2,-1 2,2-1,-2 1,0 1,0 0,0 8,-1 3,-2-3,0 1,0 1,0 0,-1-5,0-6,1-12,1 9,-1 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2520 1659,'0'10,"1"-4,0 0,0-2,-1 1,0-1,1 5,0-6,-1 0,0 0,-1 2,1-1,0 1,0 0,-2 18,2-19,0-1,-1 1,1-1,-1 4,1-3,0-1,-1-6,0-5,-1 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1151 1682,'-18'35,"16"-39,2 1,3 2,0-1,0 1,0-1,0 2,1-2,-1 1,-2 4,-2 2,1 3,-1-4,1 0,0 0,0 0,0-1,0 0,0 1,-1-1,1 0,1 3,-2-3,1 0,0 0,0 2,0-2,0 2,0-1,-1-1,-1-6,-5-5,2 2,1 4,1-1,0 0,1 0,2 0,0 0,1 0,2 1,0-1,0 3,4-2,-2 1,-2 0,0 1,0 0,-4 4,-3 0,1-3,-1 2,0 0,3 0,0 0,4-2,1-1,0 0,-1-1,0 1,-4 5,-9 4,6-5,-1 0,1-1,1 0,-3 3,2-3,1 0,1 0,1 0,0 0,5-3,3-3,-2 1,0 1,-1-1,0 1,-1 0,2-1,-2 0,1 1,-1 0,-3-8,-2 5,-2-1,3 2,-3 1,1-1,4 15,0-4,0-3,0-1,1 0,-2 0,2 1,-1-1,-1-1,1 3,-1-1,0-2,0 0,0 1,0-1,-1-6,0 0,0-1,1 1,-1-3,1 3,0 0,-1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1149 1798,'-12'32,"11"-27,0-2,-1 4,0-3,1-1,-1-16,2 2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1131 1807,'30'-6,"-25"7,-1 0,1 2,-2-1,5 2,-5-3,5 2,-4-2,1-1,-2 0,0-2,-5-2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1012,'20'-3,"-17"2,0 1,0-1,0 1,0-1,0 1,0 0,0 0,0 0,1 0,-1 0,0 0,1 1,-1 0,0-1,0 0,0 1,2 0,0-1,0 1,-2-1,0 1,0-1,0 1,0-1,0 0,0 0,3 1,-3 0,0-1,2 1,-2 1,0-2,0 1,0-1,0 0,1-1,0 1,0-1,-1 0,0 1,1 0,1 0,0 0,-1 0,-1 0,0-1,2 2,-1-1,-1 0,2 0,0 0,-1 1,-1-1,3 0,0-1,-1 1,0-1,2 0,-3 0,-1 0,0 0,0 1,0-1,0 0,1 0,-1 0,0 0,0 0,0 1,0 0,1-1,-1 1,0 0,1 0,-1 0,0-1,1 1,-1-1,0 1,0 0,0 0,0 0,0-1,0 1,1 0,-1 0,0 0,0 0,0 0,0 0,-10-4,1 1,1-1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987,'68'15,"-64"-15,0 1,0-1,0 1,-1-1,3 0,-3 0,0 0,1 0,1 1,-1-1,0 0,0 1,2 1,-3-3,0 2,2-1,-1 0,2 0,1 0,-1 0,-1 0,2-1,-4 1,5 1,-3-1,-2 0,1 1,-1-1,1 0,0 0,7 0,-6 1,-2-1,0-1,4 1,5-1,-4 0,-1 2,-3-1,-1 0,5 1,-3-1,3 0,-3 1,6-2,-7 1,1-1,-1 1,-1 0,2-1,-2 1,0 0,2 0,-2 0,1 0,1 1,-2-1,5 0,3 1,-5-1,2 0,0-1,-5 1,3-1,5 1,-8 0,1 0,-1-1,3 2,-3 0,0-2,1 2,-1-1,1 0,0 0,0 0,1-1,-2 1,4 0,-3-1,-1 1,1 0,4 0,-4 0,1 0,-2 0,2 1,-2-1,0 1,0-1,0 1,1-1,0 1,0-1,0 0,-1 0,1 0,4 0,-5 0,0 0,2 0,-2 0,0 0,4 0,-3 0,0 1,0-1,4 1,-2 0,0-1,-3 0,0 1,0-1,0 0,0 0,0 0,0 0,1 0,0 0,1 0,-1 0,-1 0,0 1,0-1,0 0,0 1,0 0,0-1,0 1,2 0,-1 0,0 0,1 0,-1 0,0-1,0 1,-1-1,0 0,0-1,1 1,5 0,-5 0,1 0,0 0,0 0,-1 0,0 0,-1 0,4 0,-4 0,0 0,2-1,0 1,-2 0,0 0,3 0,-3 0,0 0,1 0,1 0,-1 0,-1 1,1-2,1 1,3 1,-3-1,0-1,-2 0,0 1,0 0,1 0,1 0,-2 0,1 0,2 0,-1 1,-2-1,2 1,0-2,-1 1,0-1,-1 1,0 0,1-1,1 0,-1 1,0-1,-1 0,0 1,2-1,1 0,-1 1,0-1,5 1,-5 1,-1-1,1 0,4 1,-6-1,0 0,1 0,-1 1,-25-12,6 4,4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1084 783,'19'-6,"-15"3,0 1,-1 0,3-2,-2 2,0-1,1 0,6-4,-7 4,0 1,0 0,3-2,-4 3,0 0,0-1,2 0,0 1,-1-1,0 1,-1 1,0-2,-11-2,3 2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1264 630,'3'20,"-3"-17,1 1,0 0,-1-1,0 0,2 1,-2-1,1 4,-1-4,-3 0,0-4,-1-2,1 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674,'-9'14,"9"-10,0 0,0 1,0-2,0 0,0 2,0-2,-1 0,4-4,-1-2,0-2,0 2,-1 0,1-1,0 1,0 0,0 0,2 0,0 1,0 0,3 0,-3 0,0 1,-1 0,1 1,-1 0,0 1,-3 2,-1 0,-5 6,-2 5,3-8,-1-1,3-4,-1 2,0 0,8-1,-1-1,0 1,1 1,-2 1,-1 0,0-1,-1 1,-1 0,1 0,0-1,-2 4,1-3,0-1,-2 0,1 0,-1 0,0-2,0 1,-1-2,1-1,0 0,-1-2,2 0,-1 0,2 0,1-1,1 1,3-2,-2 2,0-1,1 1,-1 0,5-3,-3 3,-1 1,0 1,1-1,1 1,-1 0,7 0,-6-1,-4-2,-1 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676,'2'21,"-3"-17,1-1,0 0,-1 1,-1 3,0 0,1-4,2 0,0 0,2 0,0-1,2 0,0-1,-2 0,2-1,2-1,-1 0,0 0,-2-1,1 1,-1-1,-1 1,1-1,-1 0,-6 0,0 0,-1 1,1-1,-1-1,0 1,0-1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1321 687,'31'-9,"-26"8,-1-1,-1 2,0-1,0 3,-2 1,0 2,-1-1,0 1,0 1,0-1,0-2,0 2,-1-1,1 0,-1-1,1 1,-1-1,0 1,1 0,-1 1,1 0,-1 4,1-5,-1 2,-1-1,-8-4,-1-5,8 1,1 0,0-1,-1 1,-2-4,3 4,-1 0,1 0,-1-1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2518 1647,'24'1,"-20"0,-1-1,1 0,-1 0,1 0,0 0,-1 0,3 0,1 0,5 1,2-1,-11 0,0 0,8 1,-6 0,4 1,-6-2,2 0,-2 1,1 0,0-1,0-1,0 2,-1-1,2-1,-1 2,-1-1,5-1,-4 1,3 0,0 0,-3 0,0 1,6 0,0 0,1 0,0-1,3 0,-11 0,2 0,2 0,3 1,-4 0,8-1,-4 0,-7 0,0 0,2-1,-2 1,0 1,2-2,0 2,3-2,-4 2,-1-1,0 0,1 0,-1 0,2 1,5 1,-3-1,-2-1,3 2,1-1,-1 0,-5-1,1 2,2-2,1 1,-4-1,2-1,-1 1,6-1,-5 2,-2-1,2-1,-2 2,2-1,2 1,-4-2,1 0,-1 1,0 0,0 0,0 0,-3 4,1-1,-1 3,0-2,1 5,-1-6,0 0,0 0,0 8,0 3,0-4,-1-1,1-4,-1 4,1-5,-1 2,0 7,1-7,-1-2,1 1,0-1,0 0,0 2,0-3,0 0,-1 0,-8-24,6 14,-1-1,1-6,0 8,0 2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1306 723,'44'-11,"-40"10,-1 0,0 1,-3-3,-1 0,-1 0,1 0,0 0,0 0,1 0,0 8,-1 1,0-1,0-1,0 0,1-1,-1 1,4-3,4-4,-4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1395 650,'40'3,"-38"-6,1 1,-4-1,-2-2,0 1,0 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628,'-4'18,"5"-13,-1-1,0 0,1 2,-1-3,0 2,0 0,-1 0,1 0,-1 2,-1-2,2-1,-3-2,0-4,1-1,-1 1,0-1,1 0,-2-1,2 1,0 0,1 0,4 2,0 0,1 0,0 0,-1 1,3-2,0-1,-3 1,0 1,-1 4,-3 0,-1 1,-1 1,0 0,0-1,0 1,0-1,0-1,0 0,0 0,0-1,-1 0,1 1,0-2,8-2,4-3,-5 3,-1 0,2-1,0 0,-1 2,-2 3,-6 3,1-2,-1-1,1 0,0-1,-1 1,0-1,1 1,0 0,0 0,-1 2,3-2,-1 0,4-8,0 2,0 0,0 0,1 1,0-2,0 3,1-3,0 2,0-1,0 2,-4 5,-3 0,1-1,1 0,0 0,-1 0,2 1,0-1,3-2,3 1,-3-3,0 0,0 0,0-1,0 1,2-4,-2 2,0 1,0 0,0 0,2-2,-1 1,-2 0,-1 0,-1 0,-4 1,-4 1,3 1,1 0,1 3,0-1,0 2,1 0,2-1,1 0,2 0,1-1,4-1,-4-1,-1 0,0 0,0-1,0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1574 707,'-12'-17,"8"15,0 1,1 1,-1 0,1 0,0 3,0 1,0 5,2-2,0-1,0 1,1-3,0-1,3-2,0-1,0-3,0 2,0-2,0 0,1-2,2-5,-3 5,0 1,-3 8,-1 8,1-9,-1 0,1 1,1 3,0-4,1 0,1-3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1604 716,'-5'17,"3"-14,1 0,0 0,3-6,0-1,0-3,-1 3,0 0,0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1638 638,'6'55,"-6"-49,0 0,0-2,0-1,0 0,-1 0,0 0,2 0,-1-9,1 1,2-8,-1 8,1 1,0 0,1 4,0 2,-2 2,-1-1,0 3,0-3,-1 0,-1 3,0-2,0 0,-1-1,-1 0,-2 1,0-2,2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1707 709,'2'0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1769 681,'-8'-11,"5"12,0 0,-2 3,2-3,-1 2,-4 3,4-2,0 0,1 1,0 0,1 0,0 2,0 0,2-4,1 1,2-1,1-2,0 0,1 0,0-1,0 0,0 0,4 0,-5-1,0 0,2-6,-5 4,-2-1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2062 892,'15'-17,"-13"13,1 0,1-1,0 0,1 0,7-4,-6 5,1-1,0 1,-1-2,1 0,0-1,1 0,0 2,-1 0,0 0,4-3,-6 4,1 0,0 1,11-12,-12 10,3-2,2 0,-7 6,2-3,-1 2,0 1,1-1,-4 5,-6 2,1-1,0 0,-1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2315 675,'13'14,"-13"-9,0 0,0 3,0-5,-1 5,1-12,-1 0,1 0,-1 1,0 0,1 0,1-1,1-1,2 1,1 3,-2 1,1-1,0 1,0 1,-1-1,0 1,0-1,-3 3,-3 0,-2 3,-2 3,2-3,2-4,-3 1,1 1,2-2,3 1,3-3,0 0,1 0,-1-1,4-1,-3 0,0-1,-1 1,0 1,1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2556 1765,'13'1,"-10"-1,0 0,1 0,8-1,4 0,-3 0,3 0,3 1,2 1,-15 0,-1-1,3 0,6 1,-7 0,0-1,-1 0,0 1,20 2,-20-2,0-1,0 1,-1 1,0-1,19 4,-18-4,13 3,-6 0,2-1,0 0,-7-2,7 1,0-1,-11-1,-1 0,3 0,10 1,-11 1,-2-1,0-1,0 1,0-1,1 0,-1 1,1-1,-1 0,0 1,1-1,0 1,0-1,6 2,0 0,-6-2,2 1,-16-1,-29-2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2311 732,'21'3,"-18"-5,2 0,0-2,0 0,-2 4,0-2,0 1,0-1,0 2,1-1,-1-1,1 2,-1 0,2-1,0 1,-5 3,-5 1,-3 1,0 0,1 0,2 0,0 1,2-2,-2 3,2-3,2-1,5-7,3-3,0 1,-2 4,4-1,-6 3,3-1,-2-1,-2-2,-4-1,0 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2338 670,'3'31,"-2"-21,-1 0,1 14,0-12,-1 0,1-1,-1 2,1-1,-1-1,0-1,-1 2,1-9,-1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2309 753,'12'14,"-11"-11,0 0,1 1,0 0,-1-1,2-1,0-3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2429 690,'10'13,"-7"-16,-1 0,1 1,1-2,0 1,-1 2,0 0,1 0,0 0,0 1,-1 0,0 1,-11 11,4-8,-2 4,-5 1,2-5,5-3,-7 4,8-3,-1-1,1 0,6-2,2 1,1-2,0 0,5 0,-4 0,-3 0,0 2,2-3,0 1,1-1,-4 2,0-2,-1 0,-2 0,-1 0,-3-2,2 2,-1 1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2451 648,'-1'64,"1"-57,-1 1,1-1,-1 12,0-4,0-9,1-1,-1 0,1-2,-1 4,-2-8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746,'-6'35,"5"-32,0 2,0-1,0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2426 691,'11'16,"-12"-13,0 1,-1-1,0 2,0-2,1 0,-2 2,2-2,2-6,2-2,-1 0,1-2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2560 676,'53'-5,"-50"4,0 2,-4 3,-1 2,-2 9,1-6,0-2,0-1,-5 7,0 1,2 0,0-4,2-4,1-3,0 1,-1 0,7-9,0-2,0-1,-1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730,'-1'49,"0"-45,3-13,-1 4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745,'19'-9,"-16"11,0 0,-3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1664,'-1'17,"1"-14,0 0,0 1,0 2,0-3,-1 4,0 3,1-7,-1 0,1 0,-1 5,1-5,-1-6,2-5,0-8,0 13,0-2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2673 662,'7'19,"-4"-20,0 0,0 0,4-1,-2 1,1-1,-3 1,-6 4,-3 0,1 1,0 0,2-1,-1 2,1 0,0-1,0 1,0 0,1-2,0 0,-1 0,1 1,0 0,0 0,0 0,1 0,-1 2,-1 10,3-12,-1-1,1 2,1-2,3-3,-1-2,2-8,-2-2,-1 6,-1 2,4-4,-1 4,-2 1,2 0,0 1,0 1,-1-1,0 3,1-1,0 1,0 3,-4-1,-1 0,-1 3,-4 5,1-3,1-2,-1-1,2-3,0-4,3-6,1 3,0-4,0 6,0-1,1 1,-1 0,7-5,-1 4,-2 2,3-4,0 2,-4 2,0-1,4 0,-4 1,0 0,0 1,0 0,-1 0,3-1,-3 2,-7 0,-1-2,1 0,1 1,0-1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2745 648,'-5'42,"5"-36,0 1,0 1,0-2,0-1,0 6,1 1,-1-6,0 1,1-2,0-1,-1-1,1 0,1 0,1-1,0-2,3-3,-3 2,2-5,-1-2,0-5,-3 5,-1 4,0 1,-3 1,-2 0,2 1,-3 2,2 1,0-1,1 2,0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681,'51'-23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2843 619,'-15'50,"14"-45,-1 1,-1-1,1 1,0 1,0 1,0-2,0-1,0 0,-2 4,2-5,1 1,-1 1,1 0,0-1,-1 0,2-1,-1-1,1 0,0-6,2-3,1-8,2 3,-2 4,1 3,-1 0,0 0,0 1,-3 7,1 3,-2-2,1-1,-1 2,0-1,0 2,0-1,-1-1,0 2,1-2,0-1,1-1,1-7,0 0,1-1,-1 0,-1-1,1 1,-1-2,1 2,0 0,1-7,-1 8,1-4,0 2,0-1,0 1,1 3,-1-1,1 2,1 1,-1 2,0 0,0 3,-1 0,1 0,-1 1,0-2,-1 0,0 0,0 0,-1 0,-1 1,1-1,-1 0,1 0,-1 3,1 0,-1 4,1-6,-1 1,0-1,1 0,-1 0,1-1,-3-7,-1-1,2 2,0-1,1 1,-1 0,-1-3,2 3,-1-1,1 1,-1 0,0-1,1 0,1 1,1 0,2 0,0 3,1-1,-1 0,1 1,-1-1,0 1,-7 6,1-3,0 0,-3 1,3-1,1 0,5-4,0-2,2 0,-1-1,-1 1,2 1,-1-1,1 0,0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661,'28'-3,"-25"3,0-1,1 0,0-1,-1 1,1 0,0 0,-1 1,-7 4,-2 0,3-2,0 0,-3 1,3-1,-1 0,0-1,0 0,0 2,-1 0,-1 5,5-5,0 2,0 3,0-5,1 0,0 0,0 0,-1 0,1 0,0 0,0 1,0-1,0 0,-1 1,2 1,-1-1,0 0,4-11,0-2,-2 6,-1 0,1 0,0 0,1 1,2-3,-2 2,0 0,0 0,2-3,-2 4,2-2,-2 2,0 1,4-2,-3 2,0 2,-1 0,1 2,-2 1,-1 3,-2 2,-1-3,-1 1,1-4,1 0,-4 4,4-4,-1 1,1 0,-2-3,0-4,-1-3,1 2,1-1,0 0,1 1,0-1,0-1,0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2933 667,'-5'38,"4"-34,-1 1,0-2,-2 1,2-1,-1-1,0 0,5-6,3 1,-2 2,0-1,1 0,0 1,0 1,-1 0,1 0,1 1,-3 2,-3 0,-2-2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663,'-1'25,"0"-21,-1 6,1-6,0-1,0 0,-3 3,1-1,0 0,1-2,4-6,0 0,0 0,0 0,1 2,1-1,-1 1,0 2,1 0,0 1,0 4,-4-2,-1-7,1-1,0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661,'15'1,"-11"-1,2-2,-2 1,-1-1,0 1,0-1,0 2,-3-3,-4-1,0-3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3042 618,'-16'77,"15"-74,1 0,0 0,-1 0,5-6,1-4,-3 4,-1 0,2-1,1-1,-4 19,-1-4,1-2,-1-3,1 0,-1-1,2-1,-2 0,-2-1,0-2,-1 0,0 0,1-1,0 1,-3-1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3006 726,'42'-9,"-39"6,-1-2,-2 1,-2 1,-1-1,-2 2,2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2580 1685,'30'4,"-26"-3,-1 2,-3 1,-3 4,1-5,-3 1,1 0,0-1,-5 2,4-4,9-2,7 0,-3-1,-1 1,-3 1,-1 1,0-1,-8-4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2986 685,'16'72,"-13"-67,-1-2,2-1,0-1,2-2,-3 0,0-1,0-1,2 0,-2-2,1 0,-1 0,0 0,-1 0,1 0,0 1,-1 0,0-2,0-1,0-1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3109 624,'-28'40,"32"-39,-1-1,1 0,0-1,0 0,-1 1,-7 6,-1 0,2-1,1-1,-2 1,1 3,0 0,2-5,1 1,-1 0,2-1,2-1,0-1,0 0,0 1,-2 1,-1 0,-2 1,0 0,0 1,2 0,0-1,0 0,0-1,0 0,0 0,1 2,1-1,-1 0,1 1,-2 0,1-1,0 2,1-3,-3-11,0 1,0 0,0 1,1 0,0-2,-1 1,1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681,'31'-9,"-28"8,3-2,-3 2,1-2,0 1,-1-1,-7 2,1-1,0 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3134 635,'-17'61,"22"-63,-2 1,1-1,0 0,1 1,-2 0,4-2,-2 2,-1-1,0 2,-1-1,1 2,-1 0,1 1,-3 1,-2 0,1 0,-3 4,-3 2,4-5,-1-1,-4 3,4-5,0 0,0 0,-4-1,1-2,2 2,1-1,-1-1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3116 713,'-1'17,"6"-17,-2 0,0-1,1 0,1 2,-6 2,-4 0,1 0,-1 1,2 0,2-1,0 1,2-1,6-5,-3 0,0-1,4-1,-5 3,0 0,0 0,1 0,0-1,-1 1,1 0,-10-5,4 3,0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3150 714,'1'21,"-1"-17,-1 0,0 1,0 1,-1 0,1-1,-1-1,1 0,-1-1,1 0,-1 2,-1-2,0-1,3-5,0-1,0-2,1 2,1-7,-1 7,2-6,-2 7,2 1,1 2,-1 3,2 3,-3-2,-1 0,0-1,0 0,0 1,1 0,-2-1,3 3,-2-3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3222 613,'-6'74,"5"-68,0 7,0-8,1-1,-1-1,1 1,0-10,0 1,0 0,1 2,-1 0,1-1,0 1,0 0,1 0,3-1,-1 1,-1 3,2 0,0 1,-2 1,0-1,2 3,-1 2,-3-3,0 1,0-1,-2 7,-1-6,-3 0,2-2,-1-1,0 1,0-1,1 0,-1 0,-4-2,5 1,-4-3,4 1,-5-5,1-4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1:4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1088,'20'5,"-16"-5,2 0,-2-1,-1 1,0 0,0 0,0 0,1 1,1-1,-2 0,0 0,0 0,0 0,0 0,1 0,-1-1,3 1,1 0,-1 0,0 0,-3 1,2 0,0-1,-2 1,0-1,0 0,1-1,0 0,-1 1,0 0,0 0,0 0,1-1,-1 1,2-2,-1 1,5-3,-5 2,1 0,-1 0,-1 1,1 1,2-1,1 0,-1 1,-3-1,1 1,-1 1,3-1,-2 1,0-1,1 0,-1 0,-1 1,4-2,-3 1,-1 1,0-1,0 1,2-1,0 1,-1 0,1-1,0 1,-2-1,1 0,0-1,0 1,0 0,0 0,-1-1,1 0,1 1,-2-1,0 0,2 1,0-1,-2 2,2-2,-2 1,0 1,1-1,0-1,-1 1,0 1,0-1,0 0,0 0,1 1,-1-1,3 1,-3-1,2 2,-2-2,1 0,1 0,-1 0,0 0,0-1,-1 0,0 1,0 0,3-2,-1 2,-2 0,0 0,0 0,0 0,1-1,1 2,-1-1,5 2,-5-1,-1 0,0 1,1-1,0 1,-1-1,1 0,-1 0,1 0,0-1,1 0,0 0,0 0,-1 0,0-1,3 0,-4 1,4-2,-3 2,0 0,1-1,0 2,0-1,0 0,0 0,-1-1,0 1,-1-1,1 1,0 0,0 0,0 0,0 0,5 0,-3 0,-1 0,-1 0,0-1,0 1,4 0,-5 0,6 0,-6 1,1-1,0 0,1 1,-1-1,0 1,0-1,3 2,-4-2,2 2,-1-1,-1-1,0 0,1 1,-1-1,3 0,-1 1,-1-1,0 0,-1 1,0-1,2 0,-2 0,3 0,-3 0,1 0,-1 0,1 0,-1 0,5 1,-4-2,-1 1,0 0,1 1,0 0,0-1,3 1,-2-1,1 1,-3-1,0 0,0 0,0 0,0 0,3 0,-1 0,-2-1,1 1,0 1,-1-1,3 1,-3 0,0-1,1 0,4 1,-5-1,1 0,1 1,-2-1,0 0,2 0,-2 0,1 0,0 0,-1 0,2 1,-2-1,0 0,2 0,-1 0,-1 0,0 0,0 0,2 0,-2 0,0 0,0 0,0 0,0 0,0 0,0 0,-23-18,4 5,4 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1704,'14'1,"-11"-4,-3 0,-1-1,-1 1,-1 3,-1 0,1 1,1 2,0 0,1 1,0 0,2 0,2-2,0-2,0-1,-2-2,-4 0,0 3,6 2,0-3,0-2,0 0,-8 0,2 2,0 2,4 2,1 0,1-2,0-2,-3-2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742,'27'-7,"-24"7,0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2710 1642,'0'26,"0"-22,0 0,0-1,-1 2,0-2,0 1,1-1,0 0,0 0,0 0,0 2,1-2,-1 2,1 2,-1-2,-1 0,0-1,1-1,0 0,-1 0,1 0,-1 0,0 0,1 1,0-1,-1 0,1 0,-3-6,-2-3,-1-6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1681,'-3'14,"0"-12,0 1,1 0,-1-1,-1 1,3 0,0 0,0 0,6-2,-2-1,5 2,-2-2,-2 1,-1 0,1 0,1 0,-3-5,-3-2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1692,'-5'59,"6"-66,0-2,-1 0,1 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2852 1670,'-25'45,"28"-44,0 1,1-1,0-1,-1 1,0 0,1-1,-1 1,1-1,-1 1,0-1,-5-3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2843 1686,'15'-12,"-10"11,-2 1,1-1,5 0,-6 0,0 2,0 1,-2 1,-5-2,1-4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2836 1694,'21'4,"-18"-4,0-1,0 1,2 1,0-2,-2 0,0 2,-4 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1708,'14'3,"-10"-2,2-1,-3 0,0 0,-6-2,0 0,0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2912 1691,'-5'34,"5"-30,-1 0,0 0,0-1,1 0,-1 1,1-1,-1-6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2949 1674,'-2'41,"5"-38,0-2,0 4,-2-2,-2 1,-1 0,0 0,-2-1,2 0,-1-1,0 0,0-1,-2-3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2936 1696,'28'3,"-25"-3,-2 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2649 773,'21'0,"-17"-1,2 1,-1 0,1-1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2989 1689,'-15'52,"14"-49,0 0,2 0,3 0,0 0,-1-3,2 0,-2-1,2-3,-3 1,-1 0,-1 0,-1-1,-1-4,1 5,-2-3,0 6,-4 4,-6 6,4-5,5-8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1404,'5'-14,"-2"8,1 1,-1 1,0 1,1-2,-2 2,0 0,4-11,-3 7,0 0,-2 4,2-1,2-3,-1 2,-2 2,0 0,0 0,5-7,-2 2,5-1,-6 6,-1 1,0 0,-2-2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3044 1221,'60'-3,"-62"6,0 3,0-1,0 0,0 0,1 0,-1 0,1-2,-1 0,1 1,0-1,-1 0,1 0,-1 1,-1-1,0-3,-3-4,2-1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2993 1147,'-5'28,"4"-24,0 2,0 4,1-7,0 1,-1 2,0-1,1-2,1 0,-2-7,-2 0,-3 0,-2 2,2 1,1 0,2 2,0 0,1 2,-1 1,1-1,1 0,1 0,-1 0,0 2,3 6,2-5,4-3,0-3,3-1,-3-1,-5 0,6-4,-4 1,0-3,-6 5,2-2,-4 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3150 1126,'32'-12,"-27"14,1 1,-3-2,0 3,-1-1,-4 3,-1-2,2-1,-2-1,-1 1,0 1,0-2,-1 2,2-3,0 2,8 2,-1-4,-1 0,0 0,0-1,1 2,-1-1,1 2,-3 2,-3 1,-2-1,-3-1,1-1,1-1,0-1,1-2,1-2,1 0,1-1,0-1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3127 1101,'-10'55,"10"-49,-1 0,2-3,0 0,0 1,0 0,2 4,0-1,0-5,2 3,4 0,0-1,-2-1,1 0,-3 1,1-1,0-2,-3-1,5-2,-3 1,2-4,0-3,-2 3,-1-1,-2 2,0 0,0 0,0-1,2-2,-1 0,0 2,0 1,-2-1,-1 1,-1-5,-2-6,2 10,-1 1,0 0,-6-7,0 2,2 4,1 0,-3-1,5 4,-2-1,0 2,-5 6,3 5,4-7,-4 7,4-8,0 1,1 0,-2 0,0-1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3122 1050,'-18'14,"15"-11,1 1,0 2,1-3,-1 0,0 1,0 2,1-3,-1 0,1 0,0 0,-1 2,1 1,1-3,0 5,0-4,2 13,-1-11,0-3,1 0,0 2,1 0,0 0,10 18,-6-13,-1-2,0-2,-2-2,0-1,-1 1,0-1,2 2,1-2,-2-1,-1-1,1 0,-1 0,2 1,-1-1,3 0,-2-2,5 0,-7 1,1-2,1 1,1-3,1 0,0-1,2-2,0 0,-1-1,-4 4,-2 1,-1 0,1-1,0 1,2-5,0-1,1 0,-4 5,1-1,-2 2,1-5,0-1,0-2,-1 6,3-7,-1 2,0 2,0 0,-2-8,-1 13,0 0,0 0,-1 0,-9-12,9 12,-2-1,0 0,0 0,-1 1,-7-5,0 3,6 3,-6-1,8 2,-1 0,1 0,0 1,0 0,-1 0,1-1,0 2,1 0,0-1,0 1,0 1,0 0,-1 3,0 1,-1 3,3-5,0 0,0-1,-1 2,-1 0,1 0,0 1,-1 1,-2 5,4-6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3128 1329,'-1'17,"0"-3,1-8,-1 0,1-1,-2 5,0 13,1-18,1-2,1-13,3-11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3162 1326,'33'18,"-33"-15,-1 0,-2 1,0-1,-2 1,2-1,-1 0,0 0,-3 4,4-4,1 1,5-1,3-3,-3-1,0 0,1 0,0 0,2-2,-2 2,0-2,0 0,-3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3206 1341,'5'16,"-4"-13,2-2,0-1,0-1,0-1,-1-1,1-5,-3 2,0 2,-4 1,-1 4,1 0,2 2,0 5,3-4,-2-1,2 0,-1-10,-3-1,1 12,2-1,1 0,-1 0,1 1,1-7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2905 400,'43'5,"-40"-4,4 1,-2-1,1 0,8 2,-9-3,-1 1,-1 0,1 0,-1 0,0-1,1 2,1-1,4 0,-6 0,5-1,-2 0,0 0,-1 0,-2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1313,'-13'20,"10"-16,-1 1,3-2,-1 0,0 1,-1 0,0-1,9-3,-2-1,0 0,2 0,-1 1,1-1,1 0,-3 1,2 0,-2-1,-5-3,-1 1,-1-4,1-1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3280 1297,'-14'75,"13"-72,0 1,-1 0,1-1,0 1,-2-4,1-3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3112 1435,'14'-2,"-11"2,2 0,0 0,-1 0,0 0,0 0,-1 0,0 0,1 0,5-1,-4 1,0-1,13-1,-12 1,0 0,0 0,-1 0,11-2,4 0,-9 1,-8 2,3 1,-1-1,1 2,-2 0,-11 0,2-4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1278,'-4'32,"0"-23,2-5,-1 0,-1 7,2-5,0 0,1 0,-1 2,0 0,2-5,-1 0,3 0,15-9,-32 13,19-7,-1 0,0 0,0 0,2-1,2 0,-2 1,-1 0,-1 0,-4-3,-3-7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3351 1279,'24'-3,"-20"3,0 0,0 0,-1 0,0 0,1-2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1326,'29'-2,"-25"2,-1 0,0-3,3-1,-11 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1319,'44'0,"-48"-2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3443 1285,'4'0,"-5"40,0-35,-1 4,1-2,1-4,-1 5,0-4,0-1,4-17,-2 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1281,'-3'43,"8"-43,-9 2,4 1,1 1,2-1,2-5,-8 5,6 0,0-1,0 0,0 2,-1-1,-2 0,0 0,-2 1,0-1,-2 1,0-1,1-1,-1 1,0-1,1-2,0 0,0 0,-1-6,3 0,1 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3492 1291,'38'6,"-35"-9,0 0,-2 0,3-1,-1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3032 395,'17'10,"-14"-9,1 1,3 0,0 0,-3-1,2 1,-2 0,-2 1,-21 13,16-13,-1 1,1-2,1 1,-1-2,-3 4,2-1,0-1,1-2,0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3579 1266,'-24'27,"22"-23,0 0,-1 5,2-5,5-8,-10 11,5-4,-3 3,3-3,-1 5,1-4,0 0,1 4,0-5,0 1,1-1,0 0,3 0,0-3,-1-1,2 0,2-4,-2-1,-4 1,0-1,0 0,21 0,-50 0,20 5,4 2,1-1,0 1,0 0,-3-1,3-1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1289 901,'13'27,"-11"-24,2 5,0-2,-2-2,-1-1,3 10,-3-9,2-4,0-7,1-3,-1 1,2-3,1-3,0 0,-1 10,0-1,4 0,-6 5,-4 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977,'2'0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1001,'26'-26,"-11"-2,-14 25,0 0,4-5,0-2,-4 7,0-1,0 1,2-1,-1-1,2 1,-1 2,1-1,-1 2,0-1,1 0,-1-1,0-2,-3 9,3-6,1 0,-1 0,0-1,-1 0,1-2,-1 2,1-1,-1 1,1 0,63-45,-130 94,54-49,7 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836,'22'-7,"-19"6,8 0,-7 1,0-1,0 1,31-24,-66 47,34-23,0-1,3 0,-2 1,-1 1,-3 3,-3 4,1-5,0 1,0 1,-1 0,1 1,0-1,-4 6,-1-4,1-3,1-4,2-1,1-2,0-2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3144 790,'-1'53,"1"-49,0 4,1-5,0 3,0-2,1-1,0 0,1-2,2-1,-1-1,3-2,-3 1,2-3,-2 2,-2 0,3 3,-5-3,3 1,0 0,0 1,-8-3,-3 0,6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3160 776,'29'-4,"-24"3,2-2,-13 6,9-4,-6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3146 813,'30'-12,"-22"9,-3 3,-2-1,1 2,-1-2,0 1,-6 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3399 742,'9'-4,"-52"85,46-81,4 0,-3-1,0 0,0 0,-1 0,1 1,0-1,0-1,0 0,0 0,0 0,-1 0,5-1,-4 1,0 0,-8 3,-3-6,5 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3402 762,'-6'57,"4"-54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2982 334,'-7'49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3343 740,'-20'41,"19"-37,1 0,0-1,0 5,1 1,-1-5,0 0,1 0,6 10,-4-10,2-2,0 0,-2-1,1 0,-1 0,0-1,0 0,1 1,7-1,-8 0,0 0,1-2,1 0,-1 0,0 1,-1 0,0 0,3-2,0-1,1 0,-1-3,-2 2,-1-2,-1 4,2-8,-1 3,1 0,-1 2,-3-1,-1 0,0-2,-4-5,3 11,-2-1,1 1,-2-1,2 3,0 0,-7-2,5 3,-3-1,3 3,2-1,-1-1,-7 8,5-2,-3 9,6-9,0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3059 527,'-7'30,"6"-21,0 2,1-4,-1-1,0 13,1-8,0-8,-1 1,4-11,-3 0,0-2,-1 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3098 515,'33'14,"-27"-10,-4-1,0 1,0-1,-2 0,-1 1,-2 2,0-2,-1 0,0 1,0 1,2-3,-1 0,1 1,1 0,-9 11,3-8,5-4,12-3,-1-2,-5 2,2-2,-3 1,0 0,1 0,3-2,0-3,-4 0,-2 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552,'14'19,"-11"-23,0-1,-2 2,0-3,-4 4,-2-2,1 3,1 1,-1 1,1 2,-3 9,6-7,7-5,-4-1,0-2,-2 0,-2 0,-2 3,-3 8,6-5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3229 500,'5'67,"-2"-67,1-1,-1 0,0 0,2 0,0 0,-2-1,0 2,0-1,0-3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3256 499,'-9'40,"8"-34,0-2,0 1,-2 8,1-9,-2 11,3-9,-2 2,2-4,-1-1,2-12,1 0,0 3,0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3307 469,'-23'70,"21"-64,0 0,-2 5,2-6,0 0,0-1,1 0,0 0,0 2,5-6,-1-1,0 0,1 0,-1 1,15-5,-7 1,-1 1,-6 1,-1 1,0 0,-6-3,2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3296 471,'30'5,"-27"-5,1 0,0-1,3 0,-4 1,0 0,-4-3,-3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3306 514,'29'-6,"-25"3,0 1,2 0,-9 3,-1-1,0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3373 523,'-2'-13,"2"10,2-6,-1-7,0 5,0 8,-1-2,0-1,1-7,-1 4,-1 3,0 3,-1 0,0 0,0 0,2 13,1-3,-2-1,1 10,0-11,-1 10,1-6,-1 5,-1-1,0 1,0 8,1-6,0-12,1 1,0 1,1-2,-1 0,0-1,0 0,-4-5,2-1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406,'-4'15,"3"-11,1 0,0-1,-1 0,0 0,1 0,-1 0,0 1,1-1,0 0,0 1,1-1,-1 0,2 1,1 2,0-3,1 0,6 1,-2-3,-2-2,-1-2,-1 0,-1-1,1 0,-1 0,-1 1,-1 0,1 0,-1 0,2-3,-1 2,1-6,0 0,2-3,-2 4,-1 1,-2 2,-10 10,7-1,-2 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629,'44'-1,"-41"0,0 0,0 1,0 0,1-1,-1 0,5 0,-5 0,7-1,-7 2,2-1,-2 1,0-1,1 0,1 1,7-1,-8 0,0 1,0 0,0-1,1 0,0 1,12-2,-10 2,-2 0,0-1,6 0,-1 0,10-1,-13 1,-2-1,1 1,20-7,-19 6,5-2,-6 2,9-2,8 0,-7 3,-11 1,4-1,0 1,11-2,-8 0,-2-1,-3 2,-4 1,3 0,3 0,-2-1,-4 1,0 0,0 0,0-1,2 1,10-4,-6 2,3-1,-5 2,-2 0,0 0,2 1,-1 0,-2-1,-1 1,-6 0,-11-7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3393 479,'21'3,"-15"-4,-2-2,-1 2,1-1,4 0,-4 1,-1 1,-10-1,4 0,0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3422 449,'7'36,"-7"-31,-2 2,2-4,0 0,-1 0,0 1,2-1,11-14,-10-3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3475 421,'2'0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3476 421,'-12'42,"12"-38,3-1,0 1,0-1,1 0,0 0,0 0,1-1,-2 2,-3-1,-2 0,-1-1,-2 1,2-3,-1 3,-1 0,-3 0,5-2,-2-3,0-4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447,'2'0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405,'-17'32,"16"-29,-1 1,-2 2,1-1,-1 0,-2 7,1 2,3-4,2-4,4-4,-1-1,1 0,0-1,-1-1,0 0,0 0,0-2,0 0,-2-1,0 0,0 1,0-1,0 1,-1 0,0 0,0 0,-3 4,-10 3,-5-3,8-5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709,'12'-13,"-9"11,3-2,-3 3,0 0,1-1,3 0,-1-1,-1 2,0-2,-2 2,1 0,-1-1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3467 654,'43'-6,"-40"6,1 0,-1 0,0 2,-2 1,-1 0,-1 1,-3 3,3-4,-4 4,1-3,1-3,-3 0,2 0,1-3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3389 621,'15'2,"-12"-3,0 1,1-1,-1 0,1-1,4 0,-5 1,0 0,-7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3115 361,'-7'16,"6"-10,-1-2,-1 1,1-1,1-1,-3 5,1-3,1 8,1-8,0-1,0 1,1-2,-1 1,1-1,0 1,0 0,1-1,-1 0,2 2,0 0,1 2,3 6,-3-7,-1-2,6 4,-2-4,-1 0,0-1,4 0,-1-1,-1-1,1-3,-1-1,3 0,-7 3,0-1,5-1,-1 0,-4 0,0 0,2-1,-2 1,0 0,0-1,2-2,-3 1,2-5,-2 5,4-4,1-7,-1 2,-2-10,-2 7,-2 11,0-6,-1 5,-3-10,-5 6,1 5,4 2,-14-3,7 4,5 2,-5 0,-12 5,10 2,-10 10,8-2,9-10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3417 595,'-1'11,"1"-7,-1 0,1-1,0 1,0 5,0-3,0-1,1 1,0-1,-1-2,2 0,3 0,-1-4,-1-10,-3-1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3581 598,'-12'51,"14"-47,-1 1,2 1,0-3,0 0,0 0,1-1,-1 0,-4 1,-5 1,-5 1,3-2,0-3,5-10,2 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622,'2'0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3532 615,'2'0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3533 615,'11'91,"2"-85,-1-4,-4-1,-2-1,-1 0,-2-1,1-1,2-2,2-5,-3 3,-2 1,0 1,0 0,0 0,0 0,-2 1,1-4,-2 3,1-1,0-13,-1 14,0 0,0 0,-1 1,0 0,0 0,0 0,0-1,0 1,-1-1,1-5,0 4,-1-1,2 3,-1 0,-2-4,-1 3,-8 3,-5 4,-4 5,15-6,-5 2,7-1,0-1,1 0,0 0,0-1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3600 622,'7'-1,"-32"3,22-2,6 1,1-2,1 0,0 1,-1-1,-1 0,1 1,7-2,-8 1,0 1,5-2,-4 3,-16-1,-5-2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3582 719,'0'15,"0"1,0-10,0 1,-1-2,0 4,0-4,1-1,-1 10,0 3,0-10,1-2,-1 2,-2 0,1-1,0 2,2-5,-3 9,2-8,0 0,-1-1,1 0,-3-9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843,'6'19,"-6"-15,1-1,0 0,0 1,0 1,-1 0,0-1,0-1,0 3,0-3,1 3,-1-1,3-4,2-5,-2 1,21-15,-18 11,-2 1,-1 0,-1 3,0-1,-1 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3636 777,'-14'17,"13"-8,3-6,-1 1,5 0,-1 1,-1-2,-1-1,0 0,-1 1,-5 0,-1 0,-2 1,3-3,0 0,0 0,0-1,-2-1,2-1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3634 788,'13'-1,"-10"1,0 0,1-1,-1 0,0 1,0-1,-9 2,-6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2806 775,'13'-2,"-10"2,0 0,0 1,0 0,0-2,1 2,0-1,-1 1,1-1,0 0,-1 1,9 0,-6-1,-1 0,-2 1,0-1,0 0,0 0,2 0,-2 0,0 1,0-1,2 2,1-1,-3-1,0 0,0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3530 935,'-20'12,"15"-8,1 0,1 1,1-2,-3 9,1-4,-1 1,2-2,2-3,0 1,0 0,2 4,-1-4,1 1,1-1,1-1,-2-1,1 0,1 0,0 0,1 0,6 2,-7-5,0 0,0 0,0 0,1-1,-1 1,10-5,-1-1,4 0,-4 2,-4 0,-1-2,-2 3,0-4,1-2,-2 3,-1 1,1 0,-2 2,-1-1,-1 1,0 0,-1-2,0-1,0 2,0 1,0-3,-10-13,6 12,2 5,-1-1,1 2,-1-2,1 2,0 1,0-1,0 1,0 1,0-1,-8 2,6 1,1 0,-2 0,1 0,1 1,-1-2,2 1,-1-2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3551 947,'-8'15,"6"-12,-1 5,1-2,-2 6,2-5,1-2,1-2,1 8,1-7,1-2,3-3,2-5,-6 3,0 0,1 0,-1-1,-1 1,-1 0,-1-1,-3 1,-3 2,-2 3,6-1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3534 941,'-31'57,"29"-54,0 2,-1-1,2 0,0-1,-1 4,1-2,1-1,0 0,0-1,3 1,0-2,1 0,-1-1,1-1,5 0,-4 0,-2-1,1 0,0-1,0 1,2-3,-1-2,0-2,-1-2,0 1,0 1,2-4,-3 3,2-3,-4 5,0 4,-1 0,-4 0,1 2,-3-1,-7-5,6 5,0 3,-3 4,7-3,0-1,0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3490 1061,'-48'88,"48"-92,0-2,1 0,0-3,-1 6,1-1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3432 1102,'48'46,"-45"-50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3540 1083,'-8'19,"7"-15,-1 1,1-1,1-1,0 1,-1-1,1 0,0 1,1-1,-1 0,3-2,0-2,1-3,-3 1,0 0,0 0,-1 0,0 0,-2 0,-3 1,2 2,-2-1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3423 1147,'-18'13,"15"-10,-1 0,2 0,1 0,0 0,0 0,0 0,0 5,1-5,0 0,-1 2,-1 4,2-5,0-1,5 0,4-1,0-2,-1 0,0 1,-3-1,1-1,-1 0,0-2,8-1,-6 2,-3 1,-1 0,1-3,-3 0,0-5,-2-2,-1 6,1 1,-1-2,-1 0,0 2,-5-1,4 1,0 4,1-2,-1 0,1 3,-2-2,1 2,-2 3,0 1,0 0,1 0,1-2,1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3440 1157,'-14'10,"12"-7,0 0,-1 6,2-5,0 3,0-4,1 1,-1 0,2 0,2 2,1-3,-1-3,2-2,-1 0,1-1,0-1,7-6,-6 2,-5 5,0 0,2-6,-2 5,-1-1,-1-1,-1 3,-6 0,0 3,5 1,-4 1,4 0,-2 0,-1 1,3-1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1153,'-12'28,"11"-23,-1-1,2 0,-2 2,2-3,-1 0,1 0,0 1,1-1,2-3,0-1,1-3,0-1,-1-5,-1 4,-2 2,1 0,-3 1,-1 0,0 2,0 0,-1 2,-4 6,3 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1291 1801,'-23'-2,"20"5,-1 1,0 2,3 0,0-1,0 0,0 6,1-3,1-3,0-1,3 2,0-4,-1 0,0-2,1 1,-1-1,1-1,0 0,3-1,1-4,-1-3,-3-3,-1 0,-3 9,1 0,-1-1,1-1,-1-5,-1 1,-1 2,-2-4,0 6,1 4,-5-3,3 4,-1 0,2 3,0 0,2 1,1 0,-2 6,2-5,0-1,-1-1,-5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1854 407,'20'-3,"-15"3,0-2,8 0,-5 2,-4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2868 500,'24'16,"-21"-14,0 0,1 0,3 2,0 0,2 3,-2-2,-3-2,0 0,0-1,2 1,-3-2,0 1,0 0,0-1,1 0,-1 0,0 1,0-2,-10 1,2-4,3-2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1365 1825,'14'2,"-11"-2,3 0,-2 0,0 0,5 1,-6-1,1 1,-1-1,3 1,-3-2,0 0,2 2,-2 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1421 1797,'17'5,"-10"-3,-1 0,-1-1,-2 0,1 0,0-1,-1 0,2 1,-1 1,-5 1,-1 3,0 0,-4 4,-3 1,5-8,-2 3,-1 0,4-4,0 0,1-5,0-8,0 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1407 1731,'-8'20,"7"-16,-1 0,2-1,0 4,0 8,1-7,0-5,-5-24,3 14,1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1541 1767,'-7'34,"6"-29,1-2,-1 2,1 1,0-3,0 1,0 0,0 0,-1-1,2 1,-1-1,0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1504 1771,'-9'25,"7"-21,-1 2,2-3,-1 1,2 0,0 5,0 1,0-6,1-1,1 4,0-2,-1-2,2 3,1-1,0-3,5 3,-5-3,-1-1,1 1,4-5,-5 0,0-1,-1 1,1 0,-1 0,0 0,3-3,-1 2,-2 1,0 0,0 0,0-1,2-4,3-22,-8 14,-3-3,2 13,0 3,0-2,-3-3,1 1,1 1,-2 1,2 6,-4 9,5-4,-3 2,3-3,-1-2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1478 1756,'-6'27,"5"-23,-1 5,2-6,2 2,-1 1,0-2,0 0,0-1,0 5,-1-4,0 0,0 9,-1 2,1-7,-1-2,1-3,0 0,1 2,-1-1,1 2,0-3,1 0,0 1,3 0,0-2,-2-1,0-1,1 0,1-1,-2 1,1-1,2 0,-2-1,-1 2,0-1,1-1,-1 1,0-1,0 1,6-12,-7 9,3-3,0 5,0-1,-1 2,2-4,-4 1,1-4,-1 4,1-4,0-1,-1 4,0 0,0-4,0 5,-1-6,-1 0,-1-5,1 5,-4-19,4 23,0 3,-1 0,0-3,0 3,0-2,0 1,-1 1,-1 0,-3-3,2 3,-1 0,-9-5,10 7,0 0,0 2,-1 3,2-2,0-1,-10 8,10-8,-1 2,0-1,1 0,0 0,-2 3,1 1,1-1,-3 6,3-9,1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1592 1826,'19'-2,"-13"1,-3 1,2-1,-2 1,1 0,1-1,-2 2,1-1,0-1,-1 2,0-1,0 1,0-2,0 1,1 0,2 0,-2 0,-5-4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1651 1786,'41'13,"-36"-9,-4-1,-2 0,0 1,-1 1,0 0,-2 3,-2 2,-1-3,0-3,3-2,0 0,1-1,0-1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1628 1717,'20'1,"-17"0,3 5,-3-1,-2 2,-3-1,-6 4,1-4,1 1,3-4,1 0,5-3,0-1,2 0,0 0,1 2,-3-1,0 2,3 2,-2-3,0 2,-1-1,1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1732 1787,'-20'22,"20"-19,-2 1,0 4,2-5,0 1,0 0,0-1,-1 3,1-2,1 1,-1-2,2 0,-1 0,2-1,2 3,7 0,-3-3,-6-2,1 0,0 0,0 0,6 0,-7 1,3-2,-2 1,0 0,0-1,0 0,3-1,-4 1,1-2,-1 1,2-3,-2 1,0 0,-1 1,3-5,-3 5,-1-1,1 0,5-9,-4 8,0-2,-1 1,-2 3,-1-2,-1-1,-1 0,-8-5,6 8,2 2,-1-1,-2-1,-6 0,8 3,-8-2,1 1,2 2,0 3,-2 6,6 3,4-5,-1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518,'41'27,"-38"-23,1-1,-1-1,1 0,-1 0,-6 3,-6-1,2 0,-2-1,-9 3,10-3,5-2,1 2,0-6,4-1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1750 1790,'-2'16,"2"-13,-1 0,1 0,-1 1,1 4,0-5,0 1,0 4,0-5,0 2,4 0,-1-2,0-1,0-2,0-1,0 0,1 0,0-1,-1 1,1 0,1 0,-2-1,1-1,0-3,-3 3,1-1,1-6,-2 4,1-2,-1-3,-1 4,0 4,-2-8,1 8,0 0,-1-1,-3 1,-5 1,7 2,0 1,-2 1,2 0,1 1,-1 1,0 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1768 1775,'-2'57,"1"-51,0 0,1-2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1837 1818,'27'1,"-24"-1,3 0,-3 0,2 0,6 0,-6 0,-2 0,1 0,-1 0,1 1,-11-13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1889 1799,'19'4,"-15"-3,0 0,-1-1,2 1,-2-1,0 1,-2 3,-2 0,0 1,-2 6,2-6,-2 3,0-2,0-2,-1-7,3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1869 1747,'13'8,"-11"-13,0 2,0-1,-2 1,0-2,-1 1,-1 1,-1 1,-1 6,2 1,-1 2,2-3,1-1,3-2,1-4,-1 1,-2-2,0 1,-1 0,-2-1,-1 2,-1 6,3-1,1 0,0 2,3 0,2-3,-2-2,-5-3,-1 3,-2 1,1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1989 1790,'-14'13,"11"-9,1-1,0 1,0 2,2-2,0-1,-1 0,1 1,0 0,1-1,-1 1,1-1,-1 2,2-1,0 1,2 0,1 0,12 7,-10-8,-4-3,2 3,4-2,-6-2,1 2,5-1,-2-1,-3-1,-1-1,1 1,0 1,2-5,-3 2,0 1,-1-1,2-1,0-1,1-1,2-1,-4 3,3-4,-1-3,-1 1,-2 1,-2 4,-3-3,-3 3,0 0,0-2,0-1,4 5,-3-1,3 1,-1 1,-6-3,-8 1,0 3,11 2,0 1,-1 2,-8 5,12-6,0 0,-1 3,1 1,0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1799,'-21'34,"21"-28,0-3,2 0,1 0,-1 0,1-3,1 2,-1-1,0-1,0 1,0 0,0 0,0 0,0-1,2 1,-2-2,4-1,15-13,-18 7,-2 3,0-1,0 2,-2 1,0-3,-8-2,0 2,3 3,0-1,1 1,-3-2,1 2,2 2,-1 4,2 2,0 0,1-2,5-2,1-1,-1 0,1 3,-3 0,-4 0,1 0,-1-2,7 2,-1-3,1 0,-1 0,0 0,-1 3,-2 2,0-2,-1 1,0-1,-1 1,-2 0,-1-4,2 0,-3-2,-10-5,11 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2119 1834,'17'0,"-14"1,5-1,0 0,-5 1,0-1,3 0,2 0,-2 0,-3-1,0 0,1 1,-3 5,-7-4,3-5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2170 1796,'35'13,"-31"-12,1 0,-2 0,0 0,0 0,-2 6,-5 6,-3 0,1-6,1-3,-3 1,3-6,-1-4,3-3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2174 1692,'-16'19,"11"-9,3-4,0-2,0 1,0-1,0-1,-2 4,2-3,-1-1,3 0,4-2,2 1,-2-1,0-1,-1-1,5 0,1-2,0 1,-4 1,0 1,-2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2889 554,'-12'19,"13"-16,-1 1,0-1,1 0,1 2,-1-2,3 1,-1-4,2 1,-1-2,-1-1,0-1,0 0,-1 0,-2 0,1 0,-1-3,0 3,1-4,-2 3,2-1,-1 0,0 1,-1 1,-1-1,1 1,-4 2,-1 4,-1 4,4-4,0-2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2176 1697,'-1'77,"1"-73,0 1,-2 0,-1-1,0-4,0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2289 1806,'-2'45,"5"-43,2-3,-1 1,-1 0,0 0,1 1,-1-1,0 1,-6 2,0-1,-3 3,-3 0,6-3,0-2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1795,'-5'30,"5"-26,0 1,-1 0,1 3,0-5,-1 6,1-6,0 0,1 0,0 5,1 2,1-6,0-1,4 0,-1 0,-2-2,0 0,-1-1,1 2,0-2,-1 0,1-2,-2-2,1 0,-2 0,1 0,0 0,-1 1,5-4,-2 3,-1 2,0-1,-1 0,-1-5,-1 5,0 0,0-6,-1-5,-1 4,1 6,-3 0,1 1,0 0,-1 1,1-2,-1 1,-8 1,6 5,3 0,-1 1,1-2,0-1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2253 1772,'-19'59,"18"-55,1-1,0 0,0 0,-1 0,1 0,-1 6,1-3,0-1,0 6,1 5,-1-10,1-2,1-1,0 0,0 0,0 0,1 1,0 0,0 0,0-1,-1 0,2 0,-1-2,4 1,-1-2,2 0,-2-1,-2-1,3-1,1 0,-3 1,2-1,-1 1,2-2,-3 0,-1 0,-1 1,-2 0,2-1,3-2,-2-7,-1 3,-2 3,-2 2,-1-11,0 1,0 6,-2-3,2 5,2 4,-2-2,1 1,0 1,1 0,-2-7,1 7,0 0,0 0,-1-1,-1 0,0 1,-2-1,1 1,1 1,-4 1,4 0,0 1,-1-1,0 1,1 0,-1 0,1 1,-2 0,1 0,1 0,-1 0,-2 2,2-1,1 0,0-1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2262 1810,'37'-2,"-39"12,1-6,1 0,0-1,0 4,0-2,-1-2,0-10,0 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2396 1874,'64'2,"-61"-2,0 0,-5-5,-4-4,5 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1841,'30'12,"-26"-11,-1-1,1 1,-1 1,0-1,-1 2,-2 0,-4 5,-4 8,1-6,1-3,3-4,-2 2,2-4,0-4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2404 1758,'5'15,"-5"-11,-1-1,0 2,1-2,-1 0,2 0,-1 0,-1 2,1 8,0-9,-1 0,1-1,3 2,-2-2,0 0,2-1,0-1,5 0,0-1,-2 0,4 0,-7-1,2 1,-11-11,3 10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1757,'18'4,"-8"-4,-6 0,0-1,-1 1,0 0,0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2409 1797,'18'-1,"-14"0,1 1,0 0,1 0,-1-1,1 1,-1 1,-1 2,-1-1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3052 570,'-15'6,"8"2,4-1,2-3,0 0,-1 2,2-2,-1 1,1-2,0 3,1-1,2 1,0-2,-1 0,0-1,1 1,1-2,0 2,0-2,4 0,4-1,-6 0,6-3,-8 1,-1 0,2-2,-1-1,-1 2,3-3,-1 1,-2 1,1 0,0 0,-1 2,0-2,0-3,-1-20,-4 18,0 2,1 3,-1-1,-5-4,3 4,-1 1,-5-1,7 3,-3 1,-1 0,-5 3,9-2,0 1,0 0,0 0,1 1,-2 0,1-1,0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2575 1857,'-14'13,"11"-9,1-1,-1 2,1-2,0 1,1-1,-2 0,2 0,-2-1,2 1,16-3,-4-6,-2 2,-5 3,2 0,-3 1,0 1,-7-6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1857,'0'38,"-2"-33,1-2,1 0,-1 0,0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2533 1844,'-5'88,"14"-84,-5-1,-1-3,1 0,3 3,0-1,-1-2,0 0,18-18,-16 11,-6 4,1 1,0-1,5-10,-8 10,0 0,0-4,-2-4,0 5,0 2,-1-1,1 1,-2-3,1 1,-4-8,3 10,1 2,0 1,0 1,-3 1,1 2,1 0,2 0,-3 2,1-1,1-3,-1 0,-3-3,4 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2636 1871,'57'3,"-58"-6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2673 1851,'33'9,"-30"-9,1 1,0 0,-3 4,-3-1,-5 9,1-6,-2 1,2-3,0-2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2634 1815,'37'2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2660 1800,'0'22,"0"-18,0 4,0-5,0 3,0-3,0-6,0-1,0 0,0-2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2753 1823,'-2'15,"1"-11,1-1,0 0,-2 2,2-2,-1 1,1 0,0-1,3 0,4 2,0-1,-2-1,-1 1,-2 0,0-1,-1 0,-2 0,1 0,-2 0,-1 0,0 0,0-2,-6 1,-1-5,6-3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2750 1856,'2'0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2733 1828,'-15'42,"14"-36,0 4,1 0,0-6,0-1,1 0,0 1,1-1,0 0,1 0,1 0,1-1,2 0,-2-1,1 0,3-1,-6-2,2 1,-1-2,3-3,-5 2,4-4,-5 4,0 1,1 0,0-8,-2 8,1 0,-1 0,-1 0,1-1,-1 0,-2-3,2 4,-1 0,1-2,-4-10,4 11,-1-2,1 3,-1 0,-2 1,-4 1,3 1,0-1,-2 0,3 0,1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3073 561,'-10'34,"10"-31,-1 1,1 0,-1 0,1 0,0-1,0 1,1 1,3-5,1-4,-2 1,1-1,0 0,0-1,1-2,-3 3,0 0,4-9,-5 9,1 0,-1 1,1 0,1-1,0 1,-5 8,-4 7,-1-7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2739 1836,'27'3,"-24"-3,0 1,0-1,-1 3,0 0,0 0,-2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1877,'35'9,"-31"-9,3 3,-4-2,0 1,0-1,0-2,4 4,-2-4,-2 1,0 1,0-2,0 2,-5-4,1-1,0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2878 1858,'22'10,"-19"-9,0 0,1 2,-5 6,-3 3,2-7,1-1,-2 0,0 3,-1-3,0 2,1-3,-1-6,2-3,0-6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2832 1817,'3'39,"-2"-36,2-2,0 0,2 0,-1 0,0 0,-1 0,0 0,-4 2,-3 1,-1 1,0-1,1-3,-2-4,3-6,0 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2829 1823,'23'6,"-19"-6,-1-1,0 1,0 0,2 0,0 0,-2 2,-3 2,-3 5,-1-6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2965 1870,'-11'22,"9"-17,-1 3,0-3,1-2,1 1,0 1,0 0,1-1,1 1,0-1,0-1,3-1,1-5,5-9,-4 7,-1 1,-2 1,-3 0,-4 0,-4 2,4 0,-2 1,3 1,0 0,0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2926 1859,'-14'66,"14"-63,1 9,1-5,-1-2,1-1,0 0,2-1,0-1,-1 0,0-1,1 1,-1 0,0-2,3-1,-1-2,3-2,4-1,-1-5,-5 1,-3 4,2 0,-1 1,-2 1,-1 1,-1 0,0-1,0-4,0 2,0 1,-1 0,0-2,0 4,-1 0,0 0,0 0,-4-2,-3 0,1 2,5 3,-2-1,-5 2,7 1,-3 1,1 0,1-2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2914 1827,'-17'61,"17"-57,-1 5,1-6,-1 1,1 1,-1-1,-1-1,2 2,-1-2,0 5,1-5,0 0,1 0,-1 1,2 3,-1-4,1 0,-2 0,2 0,1 1,2-1,26 8,-27-10,0-1,-1 0,0-1,0 1,1-2,-1 0,3 0,-3 1,0 0,3-2,-1 0,2-2,2-2,-3 3,0 0,-3 0,1 0,4-3,-3 2,0-3,-4 2,-2-1,0 1,-1 0,1 2,-3-14,-1 10,-4-5,5 5,0 0,-3-5,-2 4,-2 5,-9 3,7 6,5 3,-2 8,4-5,3-9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3036 1905,'33'0,"-30"0,0-1,2 0,-1 2,1-3,-1 3,0-3,-1 3,1-2,-1 1,0 1,0-2,1 3,2-2,-3 0,4-1,-2 1,-2 0,-5-3,-1-1,-2-7,4 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3123 1860,'30'8,"-27"-7,0 0,0-1,0 1,0 1,-3 4,-3 2,-2 6,3-10,-2 4,3-4,-4 0,2-3,-1-2,1 0,-1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681,'-3'17,"3"-14,0 1,0-1,0 0,-1 1,0 3,1-4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3104 1793,'-13'14,"10"-11,0-1,-3 3,2-1,0 4,3-4,0 0,-1 2,2-3,-3 6,3-1,0-5,1 0,1 0,2-1,0-1,0-1,-1 0,3-2,-2-1,-1-1,-1 0,-2-4,-2 5,-2-1,-1 1,0-1,-4 0,6 6,1 2,0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3201 1832,'-6'14,"4"-10,0-1,-1 1,0 2,2-1,0 5,1 3,0-10,0 0,0 3,1-3,0 0,1 1,1-1,2 2,-2-2,1 0,-1-4,1-2,-1-1,0-1,-2 2,0-2,-2 1,0-2,-1-2,-1 1,0 3,0 4,-17 7,15-4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1824,'-15'42,"15"-36,-1-2,1 0,0 0,0 16,1-16,0-1,0 2,0-2,1 1,0-1,-1 0,2 1,0 3,0-3,0 0,0-3,0 1,1-3,4-2,4-3,-7-2,-2 3,2 0,-4 0,1 1,-1-1,1-3,0-19,-4 19,0 4,0 0,-3-1,2 0,-1-3,1 6,-4 5,4-1,-1 0,0 0,0-1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3156 1805,'-8'147,"10"-143,1 0,-1 0,2 0,-1-1,0-1,2 0,-2-1,0 0,0 0,2-2,2 1,2-2,-5 1,-1-1,0 0,1-4,-1 3,1-2,-1 2,1-1,-1-1,-2 2,2 0,1-3,-1 3,0 0,2-1,-2-3,-3-2,1-6,0 5,-1 3,1 3,-1-1,0 2,0-1,0 1,-1 0,0-1,-3-4,3 5,-3-4,-2-2,0 1,0 0,3 4,-1 1,0 2,-5-1,-11 3,6 1,11-1,0 0,-3 1,1 1,-2 1,4-3,-1 1,0-1,0 0,1-1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1348 1891,'-8'12,"11"-5,-2-2,1-1,0 0,0-1,3-5,0-3,1-2,-5 4,1 0,1-2,2-4,-2 1,-2 5,3-5,1 3,-2 3,3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1598 1897,'2'24,"0"-21,1-2,1-1,0-1,-1-1,4-3,-5 2,2-2,-1 2,1-8,1-7,5 1,-8 21,-3 0,-3 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1843 1878,'1'16,"1"-7,-1-6,0 1,1-1,1 4,-2-4,0 0,1 7,-1-6,0 3,0-4,5-15,-1-2,4-3,-3 5,-3 7,2 0,-2 1,2 0,0 2,-5 10,-2 0,1-3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2086 1880,'9'24,"-7"-19,1-1,0 1,0 0,0 0,2 7,-2-5,0 1,1-1,2-10,-4-3,5-27,-5 24,1 3,-2 3,3-6,3-1,5 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2389 1933,'14'23,"-13"-19,2-1,-1 0,0 1,0-1,2-2,-1-1,2-1,0-2,1-4,0 0,-4 2,0 0,0 1,0-1,-1 2,0 0,0 0,2-1,0 3,0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2661 1923,'5'23,"-5"-19,1 0,0 1,1-1,0-1,0 0,1-2,0 1,0-3,0-2,3-3,1-7,3-5,-3 10,-3 5,1 1,-2 2,1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2922 737,'22'12,"-18"-8,-1 0,-1-1,0 0,0 0,-14 4,7-3,1-1,2 1,-2 0,1 0,1-1,-1-1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1924,'15'41,"-12"-41,0-2,0-3,0-3,-2 4,1 0,0-4,-2 5,2-1,5-15,-5 14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3060 1940,'5'27,"-3"-24,1-1,0-2,0-1,1-1,-1 0,4-4,-5 3,0 0,3-18,-3 10,-1 5,0-4,0 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2585 623,'-6'20,"5"-16,0 0,1 0,-4 9,3-10,1 0,0 2,-1 0,4 13,-1-13,4 2,-3-7,2 2,3-2,-5 0,1 0,-1 0,7-3,-6-1,1 1,-2 0,-1-1,0 1,0 0,0 0,0 0,1-1,-1 1,-1 0,0-1,3-2,-3-10,-1 12,-1-1,0 0,0 1,-1 1,-1-2,-2 1,-3-2,-1 1,6 3,-5 0,-3 2,-2 3,4 6,6-5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2717 655,'29'7,"-25"-6,-1-1,0 1,8 0,-5 0,-1 0,0 1,-2-2,0 1,0 0,1 1,-1-2,2 1,0 0,-1 0,-1-1,0 0,-9-2,2-1,-2-4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2785 632,'89'26,"-86"-23,-3 1,-2-1,-3 1,2-1,-1 0,0-1,1-1,0 1,-2 1,1-1,1 0,0-1,0 0,0 0,-3-1,-7-3,5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2759 578,'13'23,"-10"-25,-1-2,-1 0,0 1,-2-6,-2 7,0 1,-2 1,3 3,1 5,2-3,2-4,0-1,0-2,0 0,-2-1,0 0,-1 0,0 0,-6-4,0 9,3 3,2-2,-1 2,1 1,0-3,3-7,-1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2771 569,'6'22,"-5"-25,-1 0,0-2,0 2,-3 1,0 2,3 3,2 0,1-2,2 0,0-1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2938 622,'15'0,"-11"0,2 2,6 3,-8-3,-1 1,4 5,3 9,-4-10,-4-3,-2 1,-4 2,2-3,-3 3,3-4,-1 1,0 0,-10 6,5-6,4-2,0 1,1-1,2 1,7-1,1 0,-1-1,22 1,-11 0,2 0,-6 0,-5 1,-7-7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3096 681,'24'2,"-18"-1,-1-1,1 0,-1 0,1 0,3 1,-5-1,0 1,1 0,-1-1,1 1,-1-1,1 1,0-1,13 2,-7-1,-5-1,-1-1,-2 1,-13-1,4 0,2 1,-1-3,1-1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640,'33'35,"-29"-34,0 0,-1 0,1 1,1 0,-2 0,4 2,-4-3,4 4,-4-1,-3-1,-2 2,0-2,0 1,-1-1,0 1,-7 6,-6 7,3-4,-1-10,10-7,-2-9,4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3003 760,'0'34,"0"-30,0 0,0 3,0-4,0 0,2 7,-1-7,2 0,1-1,-1 0,4-2,-3-1,0 0,1-2,0-4,-3 4,-1 0,0 0,1-2,-1 0,0-3,2-3,-2 7,-1 0,1 1,-1-1,0-1,1 1,-1 0,0 1,-1 0,2 0,-2 0,-2 15,-2 5,1-7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3143 560,'14'-2,"-10"2,-1 0,5 1,-3 1,2 3,-6-2,-4 0,-5 1,2 0,2-3,-2 2,2-1,-6-1,6 0,0-1,0 1,1 0,-1 0,0 2,2 0,2 1,4 0,0-2,-1-1,9 0,-5 1,-1 0,-3 2,-3 1,-5-2,-9 1,2-3,9 0,0-1,-8-5,8 1,1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3379 674,'18'-6,"-12"6,-3 1,0-1,1 1,-1 0,0 0,-1 2,-2 0,0 0,-2 1,-11 11,10-13,-2 0,1 1,0-2,0 1,-4 1,5-2,4 2,2-2,2 1,0-1,-1 1,0-1,-1 0,1 0,2 1,-3 1,0-1,-2 2,-2 0,-1-1,-2 1,1-2,0 0,-6 2,2-5,0-1,-1-6,3 2,2 3,-2-3,0-2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3364 648,'-17'22,"15"-19,1 0,-2 2,2-2,-2 4,1 2,-2 3,2-4,0-1,2 6,1-6,3 8,-3-12,6 4,-3-5,0-1,-1 0,8 1,-8-2,7 2,1-1,-3-1,-5-1,0 1,1-1,6-1,0-2,-1-4,-3 2,-4 2,0-1,1 1,2-2,2-4,-2-4,-7 4,1 0,-5 0,2 5,0 2,0-1,1 3,-1-3,-4 0,0 1,5 3,0 0,0 0,-8 2,2 2,5-3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3341 626,'-10'17,"8"-14,1 0,-2 0,0 2,1-1,-1 3,-2 6,-1 6,2-7,0-6,1-1,0 3,2-4,0 0,0 4,1 3,1-6,1 0,2-1,2 2,-2-3,-2 0,1-1,1 1,-1-1,1 1,0 0,-2 0,3 1,0-1,1 1,-2-2,2-1,6-1,-5-2,4-3,-5 2,8-3,-2 3,-8 2,1 0,-2 0,0 0,0 1,5-3,1 0,-2 1,-2 0,9-6,-9 2,3-7,-1-2,-2 9,-3 1,1-1,-1-1,-2-1,0 4,0-1,0-3,-3-5,2 9,-1 0,1 0,-1 0,1-1,0-1,-1 0,0 1,0 2,-5-7,5 7,-1 1,-2-2,2 2,-4 1,0-1,4 1,-1 1,1 0,0-1,0 1,-1 0,-3 0,3 0,1 0,-2 1,0-1,-1-1,1 2,1-1,-4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3314 835,'2'16,"-2"-13,-1 1,1 3,-1 0,1-3,0-1,-1 4,1-1,-1 1,1-3,0 1,0 1,-3 12,3-13,-1-1,0 0,0-1,0 1,1-1,-1 0,-1 7,1-7,1 0,-1 1,0-1,1 0,-3-2,-1-2,1-1,-1-1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954,'9'18,"-8"-12,-1-1,2 2,-2-4,0 0,1 1,0-1,0 0,-1 0,1 0,1 1,0-1,1-1,0-4,0 0,3-5,-2 3,-1 2,1-1,-2 0,8-5,0 1,-1 2,-2-1,-2 1,-2 1,-1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3408 872,'27'-3,"-24"3,0 2,1 1,-2 0,2-1,2 4,-3-3,0 0,-8-2,1 0,0 1,0-1,1 0,0-1,-8 5,5-1,-1 4,5-4,6 0,1-3,0 1,-1-2,-1 0,0 0,2 1,-1-1,1 1,-2-1,1 1,-1-1,3 1,0 2,-9 0,-6-5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1082,'-13'21,"12"-18,1 0,-1 0,0 1,1 4,1-3,-1 0,0 0,0-2,1 0,-1 0,1 1,0-1,0 0,2 1,0 2,0-4,-1 2,0-1,2 6,-2-5,0 0,0 0,0-1,0 0,2 2,-1-2,1 0,3 1,0-2,2-1,3 1,-2-2,-2-1,-5 0,5-1,0-1,-1 0,2-1,-1 1,-3 0,0-1,-1 1,-1 2,1-3,-3 1,3-1,-1 0,-1 0,3-2,-4 2,0-1,-1-1,0-3,0-2,-1 1,1 6,-3-6,-1 1,1 4,-2-3,-3-3,1 4,-6-1,7 6,0 0,-4 0,6 1,-1 0,-2 0,4 1,-1 0,-4 0,-2 0,5 1,2 0,-8 1,6 0,2-1,-2 1,-1 1,2-1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3275 1083,'2'0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3276 1083,'-17'32,"15"-28,-1 1,1-2,-1 5,2-4,0 3,2-4,4 3,-2-3,-1 0,2 3,-1-2,0 0,-1-1,0 0,0 0,1 0,-1 1,1-1,2 1,1-2,-3-1,3 0,-3 0,2-2,2 1,0-1,2-2,-4 1,0 0,6-6,-4 2,0-1,-3 1,-2 3,-1-1,0 1,-1-5,-1 2,1 2,0-1,-1 0,-4-11,4 12,-3-2,-7-3,-3 0,6 5,0 1,2 4,-2 2,-2 1,0 0,-2 4,5-3,4-1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2986 727,'-18'39,"17"-34,-1 1,1-3,1 1,0 1,0 0,1 6,-2-5,2-1,0 7,3-5,0-1,4-1,-1 1,2-2,2-1,-8-3,3-1,3-2,-5 2,0 0,-1 0,1-1,-1 0,0 1,3-2,-3 1,0 1,6-3,0 0,0 0,-2-3,-2-8,-4 2,-1-9,-1 8,1 7,0 0,0 1,0 0,0 1,-1-4,-1-2,2 6,-1 2,-3 0,-6 4,6 0,0 1,-9 6,8-5,0 2,-1-2,0-1,-10 3,10-3,1 0,-1-1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1096,'31'12,"-27"-11,-1 1,-6 1,-2 0,2-1,-1 0,0 0,-2 1,0 0,1-2,1 0,8 4,2-1,1-1,1 1,-4-2,-1-1,0 1,0 2,-7-1,-5 4,1-4,-9-4,10-2,4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3260 1221,'-22'17,"12"-9,5-4,-1 0,0-1,0 0,-2 1,-6 4,7-4,1 0,-5 8,-10 6,6-6,11-9,0 1,6-8,0-3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3120 1275,'-6'18,"-3"-1,4-9,-3 0,5-5,0-1,1 1,0 0,-3 6,3 5,4-10,1-3,0 0,0 0,2-1,1 1,6-1,-6 0,5 2,-2-1,-4 0,6 1,-7-1,1 1,-7-5,-1 1,0-1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1156,'-1'13,"0"-10,-1 7,1-4,0-2,0 1,-1-2,1 1,-1 2,0-1,1-1,1 2,-1-3,4-2,0-2,5 1,1-3,3 0,-2 1,-3 1,-4 1,0-1,2 2,-9-4,-2-3,3 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3121 1132,'30'6,"-27"-6,4 0,-4 0,1-1,0 2,-1-3,0 2,-10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3129 1171,'2'0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1384,'-7'25,"5"-21,0-1,1 0,-7 7,5-7,-1 1,0-1,1 0,0-1,0-1,8-1,16 1,-5-2,0 0,0 1,-11 0,1-2,-9 0,-5-1,4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3007 1387,'-15'79,"15"-76,-1 4,0-4,1 0,3-6,-3-25,-1 22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2954 1362,'-35'29,"32"-27,0 1,0 0,-2 3,2-3,0 4,2-3,0-1,3 8,-1-5,4 10,-4-11,1-1,0 0,3 4,-2-5,0 0,0 0,0-1,0 1,0 0,0 0,5 7,-4-6,-1 0,5 3,-4-5,0-1,1-1,0 2,0-2,-2 0,1-1,7-1,-7 1,3-2,8-8,-12 7,1 1,-1 0,10-12,-8 2,-1-2,-3-2,-1 9,0 3,0-10,-1 3,-2 2,0 1,2 4,-1 1,1 0,-2-5,0 4,1 0,-1 2,-1 0,-4-3,-5 1,9 3,-1 2,-11 2,-28 30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1917 1055,'-5'17,"4"-9,1-2,-1 0,-1 5,2-5,-1 1,0 0,0 2,1 1,0-3,-1 0,0 0,1 2,-1 0,1-2,-1 0,1-2,-1 0,1-2,-1 0,1 1,-1-1,0 0,1-7,-4-5,1-3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2784 831,'26'34,"-21"-28,-3-3,5 5,0-1,-4-2,0-4,5 10,-6-8,-1 0,1 0,0 1,0-1,1 0,-1 0,1 0,-7-1,-4-5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1942 1055,'3'21,"-3"-16,0 0,0-2,0 1,-1-1,0 3,1-3,5-14,-2 2,-1 5,0-2,4-4,1 0,-2 5,-3 2,2-1,0 1,2-2,-3 6,-3 2,-2 3,-3 8,4-10,-1 3,2-3,0 0,-1 1,1-2,2 0,1-1,0-2,0-1,2-1,-9 3,1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1139,'47'-9,"-48"14,-1-1,1-1,0 0,-1 0,-2 3,3-3,-2 1,-2 3,0-1,-2-1,4-4,1-4,1-5,1 5,0-1,0 1,1-1,-1 1,0-1,1 0,0 1,-1-1,1 0,-1-1,2 1,1 5,-1 3,2 4,0 2,-1-2,0-2,1-2,-3-1,3 2,-3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2003 1100,'68'-20,"-65"17,2-1,-3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2067 1037,'-40'126,"38"-122,5-16,-2 5,2-9,-2 10,1 1,0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2054 1098,'-18'98,"17"-95,0-7,1 1,1-3,0 1,0 0,-1 1,1 1,0 0,0 0,3-7,-3 6,1 0,-1 0,1-1,0 0,0 1,-1 0,1 1,1-1,0 0,0 0,1 1,2-1,-1 0,-1 3,-1 1,-3 4,1 4,-1-5,0 2,0 4,0-3,0 0,0 0,-1-2,1-1,0 1,0 2,-1 6,0-7,1-1,-1-1,-2-3,-4-10,4 4,0 2,0-3,-1 2,1 0,1 1,0 0,3 0,1-1,7 0,-5 4,-1 0,0 1,-2 5,-5 9,1-8,-2 0,2-3,0-2,8-1,15-32,-19 28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2103 1096,'53'-30,"-49"27,1 2,-9 0,1 1,0 0,-2-2,1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2138 1041,'-14'77,"18"-76,-1-5,-1 1,0 0,2-2,-2 1,1 0,-4 13,0 1,1 2,0 2,-1-2,0-8,1-1,0 0,0 3,-1 2,0 1,0-6,-2-4,2-2,-4-10,2 7,1-1,0 4,2 0,2 0,1 0,0 1,1-2,6-7,-8 8,4-3,-3 3,1 0,2-4,-3 4,3-4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2193 1036,'16'22,"-13"-23,7-3,-6 2,0 1,-26 19,19-14,0 0,0 1,-2 2,-8 12,17-22,4-4,2 0,-1 1,-6 4,0 1,2-2,-2 3,-17 12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2187 1109,'-9'45,"10"-48,0 0,0 0,0 0,0-1,1 0,-1-1,0 1,1 1,0 0,1-2,1 1,0 1,0 1,44-5,-46 10,25-31,-24 26,-2 5,0 15,-1-12,0 0,0 6,0-6,0 10,0-10,0 0,0-1,0 1,-1 1,1-1,0 1,0 0,-1 8,1-9,-1-3,1-6,1-16,0 10,-1 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2337 1048,'17'27,"-14"-21,0 1,0-2,4 7,-4-6,1 0,-1 2,1 5,-2-7,0 0,-1-1,0-1,0 3,-1-4,0 1,-8-11,4 0,2 4,1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1872 369,'1'48,"-1"-45,0 0,-1 0,1 4,0-1,0-3,2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2866 890,'15'53,"-14"-50,-9 2,-9-3,6 0,2-1,2 1,3-1,1 0,0 0,0-1,-1 1,1 0,0-1,1-3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2369 1108,'-55'64,"51"-58,2 0,-1-1,0 0,0-1,-1-2,-1-3,1-6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2236 1073,'5'45,"-5"-36,0-5,0 1,-1 1,0 2,1-3,-1-1,0-1,0 1,-1 4,2-4,-1 4,0-5,-1-11,-2-10,3 15,-1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2209 1115,'17'18,"-21"-14,0-1,1-1,-1 1,0 0,26-16,-18 8,-2-1,-2 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2207 993,'-16'39,"17"-46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2201 995,'49'27,"-44"-23,0 1,-2-3,0 3,-2-2,-2 0,-10 5,8-8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1652 1094,'-20'84,"27"-72,-2-7,-2-3,0-1,4 0,-3-1,1-1,0-1,1-1,-1-1,0 0,-1-1,0 0,0 1,-1 1,4-5,-4 5,0-1,0 0,1 1,0-2,-1 0,2-4,-2 5,-2 1,0 0,0 0,1 0,-1-6,-4 3,-4-1,0 2,-3 0,0 4,6 1,-6 4,6-1,1-1,0 0,-1 0,1 1,-2 2,2-3,1 4,0-2,1-1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1703 1083,'-8'47,"8"-41,0-1,-1-1,1 3,0-3,-1-1,-6-5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1646 1346,'-9'33,"8"-29,1 6,0-5,0 2,0 0,1-1,-1-2,0 1,1 0,0 0,0-1,-1 1,1 0,1 4,0-5,0 0,0-1,0 0,10 5,1-10,0-5,1-26,-10 20,-1-4,-3 7,0-1,-2 2,0 5,0 0,-4-3,4 4,-1-1,-2-3,2 3,-4-3,3 5,-3-1,2 2,2 1,-1 2,1 2,0 0,1 0,1 1,0-2,2 2,2-3,1 0,0-2,8 0,-6-1,-3 1,0 0,0 0,0-1,0 2,0-2,-1 5,-10 8,-5 5,3-5,4-4,3-5,0 0,8-2,2 0,-1-1,-1-1,0 1,0-1,-1 0,-1 0,0 0,2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1847 1328,'-29'35,"26"-30,-2 3,-1 1,3-3,0 1,-1 0,0 1,0-3,1 0,0 1,0-2,-1 6,3-5,0 1,0 1,0-4,4-8,3-8,5-3,-5 7,-1 2,-2 2,-1 0,0 9,0 3,-2-3,1 0,-1 0,1-1,0 1,0 0,-1 6,1-5,-1 1,0-1,1 6,-1-7,1 8,-1-9,0 0,0 0,-1 0,1 0,0-14,0 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1892 1301,'-6'19,"3"-17,-2 1,-4 4,5-4,1 2,0 0,2-2,59-16,-56 16,-4 4,0-4,-5 4,2-6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2766 928,'-3'28,"4"-25,0 0,0 2,1-2,-1 0,1 2,1-4,2-1,2-7,-5 3,-1 0,1 1,-2-1,0 1,1-1,-2 0,1 1,-1-3,0 2,0-1,-3 1,0-1,-1 3,1 3,-2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1378,'4'40,"-4"-46,1-1,0 1,1 2,-1 0,0 0,6-6,-5 7,2 1,-1 1,0 1,0-1,1 1,0 1,-1 2,-5 4,-6 2,3-3,-1 4,4-7,1 0,0 0,1 0,-3 0,-1-1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1846 1438,'-3'41,"3"-38,-3 2,1 0,1-2,-1 1,-1-2,13-28,-4 17,-4 4,1 1,-1 0,0 0,3-3,-2 5,24 41,-25-35,1 0,1 0,-2 0,0-1,-2 0,1 0,0 0,-1 2,0-1,0-1,0 3,-1-2,1 0,-2-1,0 0,-37-5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1862 1428,'18'-3,"-15"3,0 0,1-1,0 1,0 0,-1-1,6 0,-5 1,0 1,-1-1,0 3,-1 0,-2 0,-3-5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1864 1451,'2'0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1865 1451,'-6'-6,"9"5,0 2,2 1,-1-1,-1 0,3 1,0-1,0 0,0 0,2 2,-4-1,-1-1,0 0,0-2,-4-4,-1 0,0 1,1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1971 1387,'89'-14,"-85"14,-1 1,-5-6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2037 1313,'-12'30,"10"-23,-4 7,3-7,-5 8,4-5,0 0,-6 13,7-15,1 0,-2 9,3-11,0-1,-2 2,0-2,1-9,2 0,3-15,-2 13,1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1426,'18'27,"-17"-20,-1 4,0-6,0 9,1-9,-2 7,1-6,-1 0,-1 4,0-7,-1-2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2011 1445,'39'-8,"-36"8,1-1,-1 1,0 0,1 0,0 1,-7-4,-6-6,0 4,6 4,3 4,2 0,0 4,-1-3,-2 1,1-2,-1 1,-1 4,1-4,0 0,-3 5,0-3,1-4,9-4,-2 2,0-1,2 0,-2 0,0 1,-1 0,0 0,0-1,2 2,-1-1,0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2196 1363,'-3'16,"1"-13,0 0,-2 7,3-6,0 1,0-1,-3 7,1-5,3-3,-1 0,1 0,6-1,-1-2,0-2,-1 1,-1 1,0-1,4-2,-4 2,0 0,1 0,-1 0,1 0,1 0,-1 0,-1 1,-2-4,-3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2904 952,'-10'17,"9"-14,1 0,0 0,0 1,-1 0,1-1,1 3,3 6,0 1,-2-9,0 1,1 3,-1-5,1-1,2 3,0-2,0 0,-2-2,7 4,-5-2,0-2,-2 0,2-2,-1 1,8-2,-3 0,-6 1,3-3,-1 0,0 0,-1 0,-2 1,3-8,-2 1,0-1,-1 5,-2-3,-2-10,-1 3,2 12,0 0,-2-2,1 3,-1-1,-1 0,1 2,-2-1,1 2,0 0,0 1,-3-1,1 1,-4 1,-4 2,10-1,-8 4,7-4,-1 1,2 0,0-1,1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2215 1378,'0'57,"0"-54,-1 8,1-7,-1-1,0 6,0-4,0-2,-2-5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1521,'29'-3,"-26"2,0 0,8-1,-7 1,5-1,-4 1,1 0,0 1,3-2,-5 0,3 1,-4 0,0 1,0 0,1 0,3-1,-8 4,-2-2,0 0,-1 1,-3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2156 1548,'81'-9,"-74"7,-3 1,0 1,-1 0,0-1,1 1,-1 0,10 0,-9 1,-8-2,-4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2152 1324,'-10'74,"9"-69,0 4,0-1,2-4,-1-1,0 1,2 1,0-1,1 1,-1-2,1 2,-1-2,2 2,5 5,3-2,-9-7,1 0,1-1,2 0,-3 0,0 1,0-1,-1 1,2 0,-1-1,-1 1,2-1,-2 0,0 0,0-1,1-1,-1-1,2-1,-2 1,0 1,1-1,6-7,-5 2,-1 0,-1 0,-3 5,0-1,0 0,-2-5,-3-13,-2 10,-1-1,5 9,-3-7,-2-5,5 12,0 1,0 0,0 0,0 0,-1 0,-1 1,1 0,0 0,-8-4,1 4,7 3,-8 4,-4 4,8 1,3-3,-1 3,-1-5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1767 1640,'5'41,"-6"-30,1-7,1 3,-1-3,0 0,0-1,-2 11,2-11,-1 1,-2-4,2-3,-1-14,1 13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1774 1639,'46'-8,"-45"11,0 1,-1-1,-3 12,1 1,0-1,0-5,1-4,-1 0,0-3,-4-11,4 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1778 1656,'5'29,"-2"-29,2 0,2-2,-3 2,0 0,1-1,-2 3,-3 2,-2 1,-4-1,3-2,-2 0,-1 1,-6 1,-2 3,6-2,1 0,2-1,2-3,-1 0,8-1,5-4,0-1,3 1,0 2,0 1,-6 0,-2 1,-1 0,0-1,8-2,-7 1,0 2,0-1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1867 1648,'3'29,"-4"-26,-1 2,1-2,0 1,-2 1,2-1,-2-1,1 0,0 0,13-8,-6 0,0-3,1-2,3-10,-5 13,-1 1,-3 3,0 0,-3 1,0 2,2 4,0 12,1-10,0-1,-2 4,1 5,1 2,0-10,0 2,0 13,1-2,0-16,-3-7,1 1,-1-4,0-7,1 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1899 1689,'42'-49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1609,'-4'44,"3"-33,0-5,1 0,-1 1,0-1,1-2,-1 2,1-1,-1 0,0 6,0 4,0-8,1-3,-1-1,1-8,0 1,1-20,0 20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2933 952,'5'23,"-4"-20,0 3,0-2,0 0,-1-1,1 0,-1 0,1 1,0-1,2-2,2-5,-2 2,-1-1,4-5,0 1,-1 2,-2 1,-1 1,2-4,1-4,-1-3,-4 9,-3 5,-1 4,2-1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1925 1699,'36'55,"-37"-60,-1-1,-1-2,0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1929 1607,'30'22,"-29"-18,2 4,0-1,-2-4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1972 1640,'65'-16,"-62"18,0 0,-6-2,-4-11,5 6,-1 2,1-1,-1-1,1 1,-2 0,1 6,2 9,0 5,0-12,1 0,0 0,-1 0,-1 5,-1-1,2-1,-1-4,6-3,-1 0,2-2,4-1,-4 2,-2 0,0 2,0-1,-5 8,-3 3,-1-3,5-5,-2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2016 1699,'24'0,"-27"2,0 0,-1-1,0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2018 1710,'-9'31,"8"-28,-1 1,-2 6,1-5,2 0,-1 0,2-2,1-6,7-15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2019 1725,'20'8,"-22"-11,13-7,-8 8,1 1,4-3,-2 2,0 2,-3 1,0 2,-1 0,-1 2,-1 3,0 0,-1-2,-2-5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1638,'-8'26,"7"-22,0 0,-1 0,0 0,1-1,-1 1,-1 0,0 1,0-2,12-2,-5-2,3 0,2-2,-5 3,9-3,-6 2,-4 1,2 0,0 1,-8-1,0-2,-5-8,6 5,0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2165 1650,'0'58,"0"-55,-2 0,1 0,1 2,-1-1,1-1,-2 0,-1-3,-2-12,3 7,1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2117 1643,'-15'35,"15"-28,4 8,1 6,-2-4,-1-11,0-2,0 1,0-1,5 7,-3-8,1-2,0 0,3-6,-5 4,1-1,4-2,-4 2,6-5,-6 4,2-2,-3 2,-1 0,1-2,0 0,4-3,-4 4,6-5,-5 5,1-3,-5 2,-1 1,-4-12,-7 0,9 12,-3-2,3 2,1 1,-4-3,1 0,-2-2,2 6,-2 4,-1 4,0 1,-4 6,6-8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2025 1746,'14'7,"-11"-5,0-1,0 0,0 1,0 1,0-1,0-1,1 3,0-2,-1 0,-7 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3058 982,'2'0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1614,'47'-19,"-44"19,-2 5,-3-1,1 2,-2 2,1-1,-5 9,3-5,-6 19,4-13,3-7,0 1,2-7,0 0,-1 2,2-3,2-10,0-1,-1 1,1 1,-1 2,1 0,-1 1,0 0,2-1,5-10,-4 10,2 16,-2-2,0-2,-3-4,1-1,-2-10,-2-7,3 5,1-1,1 5,0 2,1 2,0 1,0 1,0 4,-1 1,-1-1,-1-1,0 0,0-1,0 0,0-6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2399 1584,'2'51,"-3"-46,0-1,0-1,0 0,-2-6,2-4,1 1,0 2,0-1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2398 1600,'31'-4,"-29"8,0-1,-2 1,0 3,-1 2,-4-1,-2-1,3-5,1-1,0-1,-1-4,3-2,1 3,2 0,2 0,-1 1,1 1,-1 2,-1 2,-2 0,0 0,-2 2,-6 10,2-9,4-3,-4 7,-1-1,3-5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2372 1693,'35'-23,"-31"19,0 0,1 0,-1 1,1 0,1 0,-1 1,0 0,-1-1,0 1,-1 0,0 0,5-2,-5 2,-5 7,1-2,-1 2,1-2,0 1,-2 1,2-2,0 0,-1 0,0 6,0-3,1 0,0-3,1 0,3-6,2-3,3-4,-4 4,0 1,2 0,-3 2,1 1,-1 0,0 1,-13 3,2-1,3-1,2 0,-2 0,2 1,-4 6,3 1,2-4,-1-1,-1 1,1 1,-4 1,3-3,2 0,-1-1,-1 3,2-2,0 0,1 0,0 1,-1 4,0 2,1-5,5-9,2-11,-3 6,0 7,0 1,1 0,-1 0,1 2,-1 0,2 2,-1-1,-1 0,2 2,-3-1,1-1,4 4,-4-4,0-1,0 0,5 0,0-3,-5 2,0-3,1-8,-4 7,-1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2555 1553,'-8'38,"6"-35,0 1,1-1,2 0,4 0,-2-1,1-1,0-1,-1 0,4 1,-1-1,-6 4,-8 16,-2-8,3-6,5-3,-2 2,0 1,4-3,5 0,-1-2,2-1,-3-1,0-1,2 0,-2 1,1-1,2 0,-4 10,-4 5,-2-2,3-8,-1 3,-2-1,1 2,-1 0,1-5,3-9,0 1,0 1,1-7,0 4,0-11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2621 1559,'-7'18,"2"-12,1-2,1 0,0 0,0-1,6-4,6-3,-6 2,1 0,-1 1,0-1,1 1,2-2,-2 2,6-1,-7 2,-16 23,11-19,0 1,0 0,0 1,0-1,-2 4,0-1,-5 7,5-10,1-7,3-9,1 3,-1-6,1 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2599 1613,'62'-11,"-59"12,1 0,1-1,-1 1,0-2,-1 1,-10 2,-1 2,4-3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2626 1647,'32'-6,"-29"6,-2 3,-3 0,-3 1,3-1,-6 2,2 2,1-1,5-3,5-4,2-1,-4 1,1 1,-1-1,2 3,-5 2,-4 2,-3 0,4-4,0 1,-2 0,0 1,2-2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2625 1695,'23'2,"-19"-2,0 0,-1-1,0 2,0 3,-3-1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2724 1559,'76'-21,"-79"20,-6-4,6 2,0 0,0-3,1 1,0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3248 456,'13'5,"-10"-5,0 2,0 0,0-1,0 1,0 0,1 0,0 0,4 2,-3-3,-2 0,1 1,0 0,-1 0,0-1,1 2,-1-2,0 0,0 0,-7 0,-1-9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2757 1503,'-17'97,"15"-86,0-5,1-1,-1 2,1-4,-2-1,6-10,0 0,-1 0,1 3,-2 0,1 2,2 0,1-1,-2 3,4-1,0 2,-3 1,1 1,-2 1,0 1,-3-1,-2 0,1 0,-2 1,-2 0,0-1,1-2,0 1,1-1,0 1,0-1,0 1,5 1,4 0,1-2,-1 0,-2-2,-4 4,-4 0,1-1,-3 1,2-1,1 0,-2 1,2 0,-9 17,10-17,-2 7,1-2,2-4,11-22,-2 0,-7 15,0 0,0 0,2-1,0 8,-3 0,3 11,-1-12,-1 1,3 0,0-1,0-2,1 1,-2-3,0 1,0-2,0 0,0-1,-2-1,-1 1,0-1,-1 1,-1-2,-1 1,0 1,-1-1,1 3,6-1,0 0,9-3,-7 4,1 0,-3 1,0 0,1 1,-1 0,1 0,-1 2,-2 0,1 2,-2-1,-1 1,0 7,0-6,0-2,-8 4,5-9,-5-6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1185 1122,'-7'69,"6"-64,0-1,0-1,0 2,0 0,0-1,0-1,1 0,-1-6,2 0,-1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1226 1172,'2'0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1315 1118,'16'-5,"-13"5,0 0,6 0,2 0,-5 0,1 0,-3-1,2 1,-3 0,1 0,-1 1,0 0,-6 3,-3 0,1-3,0 0,2 0,2 3,1 6,0-7,-1 0,1 0,-1 0,1 0,-1 2,0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1388 1143,'17'-7,"-12"5,0 1,-2 0,0 0,1 0,-1 0,0 3,-5 3,-1-1,-1-1,0-1,-2 0,-1-1,1 0,1-1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1356 1134,'-18'52,"17"-49,38-10,-25 9,0-2,-1-2,-3-4,-6 3,0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1444 1100,'42'3,"-45"1,-4 3,4-2,-2 0,-8 10,5-6,2-3,1 0,-1 0,3-3,7-8,-1 2,-1-1,1 2,-1-1,0 0,3-1,0-1,-1 1,-1 3,0-1,1 1,-3 4,-1 2,-1 0,-1 1,0-2,0 1,-1-2,0 3,1 0,3-10,1-2,0 3,-2 0,2-2,3-2,-1 3,4-6,-4 6,-1 3,0 3,-1 1,-2 0,0 2,0 2,-2-3,1-1,0 0,-2 4,2-1,-1-3,1-7,0-1,1-2,1-1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1530 1057,'2'54,"-8"-53,2-2,0 0,1 0,0 0,3 5,1 1,0 1,0 1,-1 1,0 1,0-5,0 0,0 0,-1 8,1 0,-1-5,0-4,1-9,2-10,-1 13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1518 1119,'53'-21,"-46"21,-4 0,0 1,-3 3,-1 1,1 0,-1-1,0 1,1 0,-1 0,0 0,1-1,0 1,0-1,-1-1,0 3,1-3,0 4,0-4,-3-3,0 0,0-1,-10-3,7 0,1 0,2 2,-2-1,1-1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1523 1142,'23'-20,"-19"19,0 1,1 0,-2 0,0 1,-3 2,-3 1,0-1,1 0,-3 3,0-1,0-3,0 1,2-1,3 1,9-4,2 0,-3-2,-5 2,0 0,2 0,-2-1,0 1,-4-3,-1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3321 457,'13'5,"-9"-3,3 1,-4-2,0 0,4 1,-1 0,-3-1,0 2,1-1,0-2,-7 1,5 2,-3 0,-2-1,-2 0,0 0,-1 0,1 0,-4 1,-4 1,2-1,0 1,-1 2,8-5,-2 2,-2-1,7-10,2 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1556 1107,'-5'51,"5"-47,-1-1,1-11,-1 2,1-1,0-1,0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1538 1016,'-36'36,"32"-33,2 0,7-5,-2 1,0 0,1-1,-1 1,0 0,0-1,0 2,12 2,-9 0,-2-2,-4 4,-1-1,-1 0,-2 6,3-5,-1 0,0 3,1-4,-2 2,1-1,-1-1,0 0,0-1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1604 1055,'18'7,"-15"-5,-2 1,0 1,-1-1,0 6,-1-4,-1-2,-2 2,0-2,0 0,-2 1,3-2,8-3,-2 0,1 0,-1 1,2-1,0 0,-2 2,-2 5,0 5,-2 2,1-4,0-1,-1-4,4-17,-3 5,1 2,-1-6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1660 1058,'-4'32,"8"-38,1 0,-1 3,-1 1,2 0,0 0,-1 3,1 1,-4 1,0 0,-1 1,-3 9,-1-9,-3 3,4-5,0 0,0-1,0 1,-3 2,3-3,13-7,-7 6,0-1,0 2,-3 2,-2 4,-5 10,3-9,-1-1,1-1,2 0,2-11,2 1,-1-1,1 2,-1 0,0 0,0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1672 1127,'41'3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1741 1047,'23'9,"-20"-6,-3 0,0 1,-1 1,0 0,0 0,-1 2,-1-3,-1-1,1 0,0-1,0 0,0-1,14 0,-2-2,-2 0,-1 2,-3-1,-5 4,-4 1,-1 2,4-4,-1 1,1 0,-4 4,3-6,1 0,11-11,6-1,-1 6,-2 3,0 1,-4 2,-2 2,-3-1,-1 3,-2-1,0 0,-2-2,0 1,-3 0,3-3,0 1,-6-1,3 0,1-2,1 0,1-1,1-1,0-1,0-9,1 9,0-3,1 4,0 0,-1-3,4 4,0 6,-2 0,-1-1,1 2,-2 5,1-6,0-1,-2 6,1-5,1-1,-1 1,-1-1,2 0,9-18,-5 8,9-15,-10 17,1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1807 1101,'10'38,"-7"-50,-1 7,-1 0,1 0,2-3,-2 4,1 0,-1-1,1 0,-1-1,0 0,0 1,-1 2,2-2,1 2,1 7,-4 0,-1 0,1 1,-1 0,1 0,-2 3,1-3,-1 7,1-1,-1 10,0-2,0-4,1-8,0 14,0-14,-1-4,-11-4,5 0,-6-2,7 1,-5-3,2 2,0-2,-8-8,9 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1933 1113,'29'-2,"-25"1,2 1,3 0,1-1,-7 1,3-1,-1 1,-2 0,1 0,0 0,-1 0,0 2,-6-2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1953 1133,'11'-3,"3"-1,-10 3,-1 0,1 0,0 0,1 1,-1-1,1 0,-1 1,3 0,3 0,-4 0,-2 1,-14-2,4-2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2010 1072,'46'21,"-43"-20,0 2,-2 4,-3-4,0 0,-1 1,-6 9,6-8,-3 6,3-7,1-1,4-10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3312 407,'-28'26,"29"-23,0 0,2-1,1 0,-1-1,4 0,-3-1,0 0,-1 0,0-1,0-1,0-2,-2 1,0 0,1-3,-2 3,0-6,-4 1,1 5,-2-1,-2 0,1 1,2 2,0 1,-2 6,-1 3,5-5,0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2133 1058,'9'21,"-7"-13,-1-3,-1-2,1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2147 1073,'36'8,"-38"-5,-1-1,0 0,-5 0,5-1,-1 0,1 0,0 0,21 0,-12-2,-1 0,-1-1,-1 1,0-1,-8 8,1-3,1-1,-4 1,3-2,-5 2,3-2,3 0,-1 0,0 1,0 0,2 1,-2 4,4-3,0 2,0-3,1 1,2-1,0-7,7-11,-7 12,2-1,-1 3,3-2,-4 1,1 1,-1 0,2-2,1 1,1 0,4 2,-7 1,-1 0,-2 2,-8 4,-4 3,8-7,-3 3,-24 10,23-13,2-1,1-1,1-1,7-2,8-3,-1 3,-6 0,2-1,-3 1,5-4,-2 2,-4 2,1-1,0 0,-1 2,-7-5,0 1,0 0,1-1,1-2,1 3,-3-14,2 14,0-1,1 3,0 0,0 0,-2-1,2 1,-4 18,5 5,1-2,1-4,0 12,-2-15,0-5,1-1,-1 1,0 4,0-5,0-1,0 1,0-1,0 0,-1 1,0-19,0 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2273 1131,'-20'30,"21"-34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2391 1049,'-18'59,"16"-54,-2 8,1-1,1-6,1-2,-1 2,-1-1,1-1,1-1,2-8,3-13,3-7,-3 17,0 6,0-1,0 2,3 4,-4-1,1 5,-2-2,-1-2,0 1,0 4,0-5,0 1,0 0,0 1,5-15,-4 2,-1 1,0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2448 1062,'-2'33,"2"-29,-2 3,-3 6,2-8,1 2,0-2,0-1,0 0,0 0,-2 0,1 1,0-1,2-1,3-8,1-4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1108,'2'0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2587 1050,'-26'9,"20"-5,3-3,0 2,0-1,-3 4,3-3,0 1,1-1,-2 2,1 0,1-1,3 6,1-7,1-1,10 2,-3-1,-1 1,-2-1,-4-1,0 1,-2 0,-1 2,-1-2,-10 9,9-9,-2 0,-1-1,-9-2,6-5,2-8,5 6,0-2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2449 1115,'16'1,"-13"1,0-1,2 3,0 0,2 5,-2-3,-1-3,-1 0,0-2,-3-4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2675 1029,'-4'35,"2"-22,1 0,-1-3,2-6,-2 5,1-3,1-3,-4-9,0-1,0-2,3 6,0 0,-1-3,2 2,-1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2642 1066,'-8'19,"7"-13,1-3,1 0,2-3,2 0,-1 0,2 0,-3-1,4-1,-4 2,1-1,-1 0,0 0,1 1,-1-1,-13 10,4-6,1 1,2-3,0 0,0 1,0-1,-6 6,5-3,2-1,1 0,-1 2,1-1,0-1,0 0,0 4,1-2,2-1,8-4,2-4,-8 3,0 0,2-4,2 0,1-7,-4 6,1 2,-2 2,-8 20,3-14,0 0,1-1,-1 1,-1 1,2-1,0 0,4-12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3378 510,'-2'20,"2"-14,-1 4,-1-2,2-4,-1 0,0-1,0 1,0 3,0-3,0 5,1-6,-1 1,2-1,-1-6,-1-2,1-1,0 0,1 1,-1 1,1-2,0-10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1059,'-17'47,"23"-47,7-2,-7 1,12-6,-15 6,0-1,4-2,-3 3,-1-1,1 0,-5 5,-4 0,2-4,2-4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2789 1040,'-19'71,"17"-65,-3 12,2-11,0-2,-2 6,3-8,0 0,-1 1,2-1,4-9,5-2,-2 3,1-1,-1-2,2 0,-2 2,-2 3,-1 1,0 1,0 2,-1 3,-3 3,0-1,1-2,-1 0,0 1,0-2,0 0,0 0,-1 0,-1 2,1 0,0-1,-2 0,-1-1,2-6,2 0,0-1,1 1,2-4,0 3,1 0,0 2,0 3,1 2,-1 1,5 13,-4-3,0-5,-1-7,1 0,0-3,-4-8,0 0,0 2,-2-4,1 6,-1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2810 1042,'11'23,"-11"-17,1-1,-1 1,1-1,-1-2,0 1,1 0,-2 11,1-5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1146,'2'0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2939 1064,'27'-3,"-19"3,-4 0,0 0,-1 0,1 0,-1 1,0-1,0 0,-5 3,-3 4,1-1,0-1,-6 3,2-2,4-3,-7 5,3-3,4-3,1 0,9-3,1-1,-3 2,2-2,5 0,-3 1,-2 0,-3 1,-5 3,-2 1,-4 3,5-4,-3 4,-1 4,1-4,-1 1,4-7,8-4,0-4,1 1,-5 3,5-7,-2 7,0 1,-1 1,0 3,-2 8,-2 2,-2-3,1 1,0-2,2-4,0-1,5-8,5-6,-7 5,0 1,-1 0,0 0,0-1,1-1,-1 1,2-3,-3 5,1 1,0 0,1-1,0 3,-1 7,-1-2,0-1,-1 2,0 0,0 0,-1 6,-1-1,2-6,-1-1,1 0,0 1,0 0,2-1,1-5,0-1,0 0,0-1,-1-1,0 0,0 1,-1-2,0 1,2-7,0 0,-1 4,-2 5,1 0,0 0,0-1,1 1,1 6,-1 1,-1 0,0 3,0 1,-1-3,0 1,1 1,-1 0,-1 6,1-7,0-1,-1 7,0-5,1 0,-1-2,-1 6,1-7,-2 0,-2-1,2-2,-5-1,4 0,0-1,-5-3,1-3,7 4,-1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3113 1118,'53'-9,"-48"8,-2 1,1 0,2 1,-3 0,-7-2,-6-4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3166 1069,'1'22,"-1"-17,-5 20,3-19,0 6,0-6,-2 6,-1-3,1-3,6-14,1-1,0 3,1 0,-2 2,-2 1,3 0,0 5,0 1,-2 0,2 2,-1 0,0-1,-1-1,0 1,0 0,-1-1,0 0,-6-8,2-1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3114 1083,'-7'89,"7"-84,0-1,0 1,0 0,1-1,0 5,1-5,-1-1,2-1,1-3,-1 1,1-1,2 0,5-3,-6 2,-2 0,3-4,-3 3,2-4,-4 4,1 0,-1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3231 1117,'36'1,"-28"-3,-5 3,0-1,0 0,0-1,1-1,0-1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3331 1041,'-25'54,"28"-54,2 0,-1 0,0-1,3 0,-4 0,1 0,4-2,6 1,-3 1,1 0,-2 1,-5 1,3 2,-6 0,-6 0,-4-1,5-1,-2-1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3376 506,'2'0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3346 1093,'-18'142,"19"-148,-1 3,0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1056,'-12'29,"9"-22,2-4,0 1,0-1,1 0,2 0,0 0,0 0,1 0,0-1,-3 2,-2 3,-2 1,2-5,0 0,-5 2,2-2,0 2,2-1,3-1,6 0,-2-2,1 2,-1-2,1 2,-3 2,-4 6,-3 1,-1-4,4-5,-1-1,-1 1,0 2,3-8,13-29,-9 24,0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3494 1056,'-24'27,"19"-22,2-3,-1 2,-1-1,3 0,0 0,8 0,7-1,-8-1,1-1,-2 0,1 0,-2 1,0 1,-4 2,0 0,-5 9,4-9,0 0,-2 2,1-2,1-1,-3 1,-4 5,2 0,4-5,2-21,2 3,-1 10,1-1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3449 1126,'26'17,"-23"-17,0 1,0-1,4 2,-2-1,0 0,-1 0,0 0,0 0,-1 1,-7 1,0-2,0 2,-1-1,2-1,0-1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3480 1164,'-3'39,"6"-38,3 0,-3 0,0-1,0 0,0 1,1-1,4-2,-5 2,4-3,-4 1,0 0,1-6,-3 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3557 1072,'52'16,"-50"-19,-5-3,1 1,-2-3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3591 1038,'6'23,"-7"-20,0 1,1 0,-1 1,0 0,-1 4,-3 3,0-3,-3 3,3-3,4-6,-2 3,4-11,7-7,-2 8,-2 3,0 0,-1 2,0-1,1 0,-1 0,0 1,-14 12,3-6,2-2,3-2,1 0,7-2,-2 0,0-1,1 1,1-1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3575 1165,'-13'25,"11"-22,1 0,-2 1,-1 1,1-2,0 0,-1 1,1-2,9-13,0 0,-5 7,1 1,-1 0,0 0,1-1,0 1,1 1,0 7,-2 8,0-3,1-6,5 1,-2-3,-1-1,1-2,-2-3,-1 1,-2-4,-3-3,2 7,0 0,-2-2,-2 3,2-1,0 3,0 0,14 6,1-7,-4-1,-3 2,0-1,-1 2,2 0,-3 5,-2-3,0 2,-1 1,0-2,-1 1,0-2,-4 4,2-5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3659 1213,'-8'22,"7"-18,0 1,0-1,-1 1,0-1,-1-2,0 0,0-5,-1-1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2318 1240,'-4'64,"3"-61,1 0,-1 1,1-1,-1 1,1-1,3-1,0-6,0-1,-2 2,0 0,-1-1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1897 377,'1'16,"-1"-13,0 0,0 0,1 1,0 2,1 1,0 2,-2-6,0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3375 538,'24'10,"-21"-10,1 0,-7-6,-5-6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2322 1257,'39'-28,"-36"29,1 3,-2 4,-1 0,-1-4,-1 0,1 0,0-1,-1 5,0-3,1 0,-1 0,0 6,1-6,-1-2,1 0,-1 0,0 1,-8-6,6-1,-1-2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2329 1262,'10'13,"-13"-10,1 0,4 1,1-2,5 1,-5-3,1-1,-1 2,-6 2,-6 3,-5-1,-7 2,12-2,4-3,1 0,0 0,1 1,0-1,-3 1,20-3,-6-2,-4 1,0 1,6-3,-4 2,11-4,-13 4,0 0,1-1,-1 1,1 0,-1-1,0 1,1 0,5-1,-6 1,5-1,-1 2,-4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2441 1220,'18'14,"-21"-5,2-6,-1 1,-1-1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2436 1262,'4'24,"-4"-19,0 0,0 0,0 0,-1-1,1 0,-1 0,0 4,-2 3,1 1,2-7,0-2,3-18,-2-10,-1 18,0-2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2479 1218,'12'30,"-7"-33,-2 1,0 1,0 0,0 1,-4 3,-1 0,-1 3,-2-2,2-1,-1-1,1 2,0-3,2 3,4-3,0-1,5 0,-2-1,-1 1,-1 0,-1 0,0 2,-1 4,-3 3,0 1,-1-6,1 0,-1 0,1 0,-3 1,0-1,0-2,1 0,0-1,-6 1,2-3,2-2,2 0,1-4,2 1,1 2,3-1,-1 3,2 1,-2 1,0 0,4 3,-3-1,0 2,-1-1,0 0,1 2,-1-1,-3-8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2527 1272,'62'-9,"-59"9,-7 0,1-2,0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2578 1220,'-9'40,"7"-35,1 1,-1 0,1 2,-1 0,0-2,0 0,0 0,1-1,-1-1,1 0,-1-1,1 0,-1 1,3-8,7-10,-7 11,0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2568 1286,'17'-10,"-18"16,0 0,0 0,0 1,-1 3,2-5,0 0,-1 0,0 8,0-6,0 2,1-3,-1 0,1-1,-1 1,1-2,-1-9,1 2,0-11,0-6,1 12,0-2,0 7,-1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2579 1298,'44'-11,"-44"19,-1-2,1 0,0-1,0 0,0-1,0 0,-1 1,1-1,0 0,0 1,0 1,0-2,0-1,0 0,0 0,1 1,-4-3,0-4,-1 0,1-2,-8-12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2591 1308,'7'15,"-10"-11,0-1,1 0,2 0,9-2,1-4,-2-3,-6 3,0-2,1 0,-2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3366 493,'-33'61,"33"-58,0 0,1 3,-1-3,1 1,-1 1,1-1,-1-1,1 1,-1-1,0 0,1 2,0-2,1 0,2 1,-1-2,0-2,0 1,2-1,-1 1,2-1,-1-1,-1 0,0 0,0 0,0 0,-1 0,2-2,-1 1,-1-3,1-1,-2 2,0 0,0 1,0 0,0-3,-1 1,0 2,0-1,-1 0,0-6,1-2,-2-2,-1 0,0 6,-3 3,4 2,-2 2,0-1,0 2,0-1,-7 4,-4 5,5-1,2-4,3-3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2678 1243,'2'0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2659 1281,'10'25,"-8"-29,-1 0,1-3,1 3,1 0,-1 1,6 0,-4 3,-2-1,2 1,-2 1,1-2,2 3,-8 7,-4 4,-8-3,7-6,3-2,1-1,3-4,0-2,1 0,0-2,0-1,0 3,1-1,1 1,0 0,1 3,-1 1,0 1,-1 3,-1 1,0-1,-1 0,0 1,0 0,-1 2,-3 10,-1-4,0-4,-2 8,0 1,1-8,2-5,1-3,0 1,-1-1,-2 0,3-2,1-5,4-5,-2 6,1 0,0 0,0 2,-1 0,1 0,1-1,-1 1,2 2,1 6,-2-2,1 4,-1-3,3 7,0-6,0-1,0-1,-1-2,0 1,0-2,-1 1,0-1,0 1,1 0,-1 0,0-1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2684 1253,'23'-4,"-16"2,-3 1,0 0,1 2,0-1,-1 4,-1 1,-3-1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2801 1234,'-26'40,"23"-39,-1 1,1 0,-3 1,0 0,14-5,-5 1,0 0,1-1,-1 1,0 0,2 0,2 1,-4 1,-4 5,-4 11,1-7,0-5,-3 0,-3-4,7-1,0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1288,'16'17,"-19"-14,1 0,-1 1,0-1,-2 1,2-1,7 1,4-2,-1-1,2 0,-2 0,-4-1,3 3,-8 1,0-1,-4 6,3-5,1-1,-1 0,1 0,-5 3,2-2,1 0,-1-1,2-3,0 0,0-2,-6-5,4-17,6 18,-1 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2751 1330,'26'21,"-25"-18,2 3,-1-2,1-3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2828 1286,'33'-8,"-27"7,-1-1,-2 2,0-1,0-1,-7 0,0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2862 1229,'-12'76,"16"-77,1-3,-1 1,-1 0,-1 0,0 0,-1 0,-1 6,-1 0,1 1,0 2,-1 1,1-4,-1 1,1-1,0 3,-1-3,1 0,-2 9,1-7,0-1,0 1,-1 2,0-3,0-1,-3-1,-3-5,3 2,2-2,3 0,3 2,1-1,3-5,-4 3,0-1,0 0,1 0,7-9,-2-11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1258,'-12'22,"10"-19,5-3,0 0,2-1,-1 1,-1-1,2-1,0-1,-1 2,0 0,-1 0,0 1,0-1,1-1,1 1,-12 6,2-2,0 0,-1 1,-1 4,-1 2,-2-1,0-1,7-5,11-3,2-3,0-1,-5 2,-1 1,0 0,0 0,-1 1,-8 4,2-4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2895 1325,'-12'37,"11"-32,1-1,3-5,-1-4,2-6,-2 6,-1 1,0 1,2-3,4 2,-1 4,-1 2,-1-1,-1 1,-1 1,-1 1,-2 6,-2-3,-5 5,3-4,2-5,0-2,1-4,1-2,-1-5,3 3,0 2,4-1,-3 3,5-2,6-1,-9 4,-1 1,9-5,-9 4,0 1,2-1,0 1,-1 2,-4 2,-2 7,-3 10,-1-5,0-5,2-6,-2 1,3-4,0-3,2-1,0 0,1-1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3335 483,'-17'28,"16"-25,0 0,0 1,1 1,-1 1,0 1,0-1,0-2,-1 0,1 1,-1-2,1 0,0 1,-3 1,2 1,-2 2,3-3,0 2,0-1,1 0,0-3,2 0,1 2,1 0,3 2,-4-3,1 0,-2-1,2 1,-1-2,0 1,7 2,-2-3,0-2,1-1,-2 0,-1-2,-2 1,0 0,4-7,-4 4,0 1,-2 1,5-3,-2 2,-1 1,-1 1,-1-1,2 0,-2-1,0 1,2-4,-1-1,-1 0,-1 2,2-1,-3 1,2-2,-1-1,0-5,-1 10,1-2,-1 3,0-3,0 2,-1 1,0 0,-1-1,0 1,-1-2,1 1,0 0,-2-1,1 1,0 2,-3-2,1 2,2 1,0-1,-10-1,10 3,-5 0,-2 5,7-3,0 1,-8 7,7-5,-6 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1303,'2'25,"-2"-21,0-1,0 2,0-2,0 2,0-2,0 0,2-17,-1 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3022 1271,'38'69,"-38"-64,1 0,0 1,0-3,-1 1,0-1,-3-3,-1-4,1-2,-7-18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3029 1312,'-10'43,"9"-39,0 0,-1 1,1-2,-1 1,1-1,0 1,0 0,-1 4,1-14,3-6,-1 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3100 1256,'-10'30,"8"-27,0 0,0 0,1 1,0-1,-2 1,0-2,1 1,14-18,-4 6,-4 5,-1 1,0 2,3-2,-3 2,4 0,-3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1283,'2'0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3179 1211,'-25'53,"28"-52,1-1,0 0,1 0,0-2,-2 2,0 0,-14 10,5-5,2 1,1-3,-1 5,2-4,0-1,1 0,0 0,4-3,0-1,0 1,2-3,-2 4,-13 6,5-5,-4 2,4-3,1 1,1 0,0-1,0 0,0 0,0 2,0 0,-1 0,12-3,-5-1,3 0,0 2,-2-1,-1 3,-3 2,-3 5,2-6,0-1,-1 0,-2 2,-5 9,8-10,0-1,7-9,-2 1,-1 2,0 0,0 0,0 0,1-1,3-4,-5 4,8-6,-7 7,0 1,1 0,0 0,1 1,0 0,0 0,1 0,2-1,-2 1,-3 0,1 0,-1 1,-14 3,7-2,1-1,-2-1,2 0,-5-6,5 4,1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3177 1287,'17'92,"-18"-88,0 0,-1 3,-1 1,-1-7,1-3,-2-4,3 3,0 0,0 0,1 0,-3-3,1 3,7-1,0 2,5-4,-1 0,7-7,-8 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3241 1255,'5'69,"-8"-66,0-1,0-4,1-1,2-2,0 1,1 1,-1 0,6-7,0 1,2 3,-2 3,-2 2,1 0,0 1,-1 0,-7 12,1-6,0-1,0 0,0-1,-1-1,0 0,0 0,-8 6,7-7,1 0,0 0,-1 0,1 1,-1 0,1-1,0 0,7-3,1 0,2 0,-1 0,7-2,-2-1,-3 1,-3 1,-1 1,0 0,-9 5,2-1,-4 2,4-3,-1 2,-5 6,4-5,-1 0,7 0,2-1,4-1,0-1,-1 0,-3-2,4 3,-4-1,0 1,-2 0,-1 2,-1-1,-1 0,1 0,-1-1,-2 2,-7 1,4-3,3-2,-1 0,0 0,-1-1,2 0,1 0,-2-2,3-1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2726 613,'-11'19,"8"-12,2-2,-1 0,-1 3,0-2,1-3,1 0,0 3,1-2,0-1,2 1,3-3,-1 1,1-1,-1 0,0-1,0-2,0 1,-1-1,1-1,-1 2,1-3,3-1,-1-1,-2-1,1-20,-9 49,5-26,-1-3,0-1,-1 5,0 0,-2-2,0 0,0 3,-1-1,-4-1,4 2,1 2,0-1,-1 3,-1 3,2-2,2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2820 657,'2'-4,"13"5,-11 0,-1-1,2 0,0 0,3 1,-5-1,1 0,-1 0,0 0,0 0,4 0,-4 0,0-1,0 1,7 0,-7-1,0 1,1 0,-1 0,3 0,-1 0,1 2,-2-2,0 0,-1 0,1 0,-9-3,0-3,5 2,-1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3360 517,'27'-4,"-24"4,0 1,0-1,1 1,-1-1,1 0,4-1,-5 1,-9 1,-1-1,1 1,0 0,0-1,0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2917 609,'77'31,"-74"-29,-3 1,-2 1,-1 1,-2-1,-11 7,11-8,-1 1,2-1,-1 1,-3 1,-1 3,5-6,0 1,-8 3,4-2,0-1,4-2,0-2,2-5,6 6,-7-19,4 13,1-2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2865 576,'5'-16,"0"27,-5-17,-4 25,7-26,-15 9,14-11,-22 27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3030 598,'31'4,"-28"-3,2 1,-2-1,3 1,0-1,-1 1,-1-1,0 0,-1 2,-1 1,-1-1,0 1,-2-1,0 0,0 1,0-1,-2 6,1-6,-1 1,1-1,-1 0,0 0,-4 2,4-2,-3 1,3-2,-8 5,4-4,3-1,1-1,7 1,-1-1,0 0,6 0,-6-1,15 4,-12-4,5 3,-3-2,-4 1,0-2,-1 1,4 1,-2-1,-13-7,5-5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3154 631,'148'19,"-145"-28,0 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609,'60'62,"-32"-91,-58 60,19-25,7-4,1 0,-2 1,2-3,0 0,-1 0,-3-2,2 0,2 1,-2-2,2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3242 480,'-18'94,"18"-91,1-7,-1-1,0 2,0 0,0-1,-1-2,0 3,0 0,0-3,0 2,-2-2,1 3,-1 2,6-1,-8 4,-3 1,2 3,1 1,3-3,-1-1,1 0,1 1,0 0,0-1,-2 7,3-7,0 0,1 1,0-1,4 3,-1-3,0-1,-1-2,0 1,7 0,-7-2,1 1,2 0,-5-9,4 14,-1-12,-2 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3437 594,'6'-2,"7"8,-10-6,6 1,-6 0,4 2,-4-1,3 2,-1 1,0 1,-3 0,-5-1,2-2,-6 6,4-7,-6 3,-1-2,6-2,0 0,1 0,0 0,9 2,-1-1,3 0,-5-1,2 1,-1 0,-1 0,0 0,0 1,0 0,7-9,-20 13,11-4,-2 0,-3-1,-1 0,1-2,0 0,0 0,0-1,-1 1,-2 0,4 0,-3 0,3 0,-1-1,0 1,-2 0,1-2,9 0,-10 3,3-10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3429 566,'-8'148,"11"-146,3 2,-3-3,0 0,1 1,1-1,-2-1,3-1,-2 1,4-1,2-1,-7 1,4-1,-4 1,3-1,-1 1,1 1,-1 0,-2 0,2-1,1 0,1-6,-3-3,-4 6,2 1,-2 0,1-2,0-2,0 0,1-1,-1-1,0 4,0 1,0-7,0 7,-1 0,0-2,-1 2,0-2,-3-1,2 2,-5-7,0 6,-1 2,-3-2,-2 3,10 3,-5 2,-2 2,6-2,1 0,-11 5,11-3,-1 0,1 0,-1-2,0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3390 550,'-2'57,"1"-53,1 0,-1 0,-2 9,2-8,0 1,-1-1,1 0,-1 8,1-10,1 3,-1 3,1-6,-1 0,1 0,1 1,-1-1,0 3,0-3,0 2,1-2,-1 0,2 4,-1-4,-1 0,1 1,1-1,-1 0,1 1,0 3,0-3,1 0,1 1,4-2,-5-2,0-1,0 1,0-1,0 1,5 0,-1 0,-2 0,-2-1,5 1,-5-1,0 0,0 0,1 0,0-1,-2-3,10 5,-9-2,4-2,-1-1,5-4,-7 6,0-1,-1 1,16-8,-15 7,1 0,-1-1,-2 1,2-1,-3 1,2-1,-1 1,0-2,0 0,0-1,1 0,-1 0,-1 2,2-6,0-2,-2 4,0 0,1-4,1 2,-1-1,0-1,-1 0,0 6,1-4,-2 6,-1-3,-1-1,1 4,-1-2,19-8,-36 23,16-14,-6-2,4 5,-7-2,0 0,6 3,0 1,-1-1,-6 2,0 1,7-1,-7 4,5-3,0 1,1 1,-6 4,-4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2837 845,'8'14,"-8"-18,6-14,-4 6,-4 23,-1-13,0 2,0 3,1 0,0 2,4-2,1-4,2-2,-2 0,1 0,-2 0,-5 1,-2 2,1 2,1 0,2 2,1 0,0-1,1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3119 622,'22'11,"-18"-8,-1 0,0 0,1 1,-1-2,3 3,-4-2,1-1,0 1,0 0,2 1,-1-3,0 1,-1 0,0-1,0 1,0-1,1 1,0 0,0 1,0 0,0 1,0 0,-1-1,-8-4,2 1,-1-2,1-1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2959 783,'-14'43,"13"-39,1 0,1 1,0-1,2-2,0 2,4 2,-2-3,1 0,-3-1,0-1,4 3,-4-3,0 1,-2 1,0 2,-6 1,-1-3,3 0,0-1,-4 0,3-1,-1 2,2-3,0 2,-1-1,1-1,-1 1,1-2,-2 0,-1-5,3 0,3-9,1 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2958 809,'88'-15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796,'7'48,"-7"-45,0 0,1 1,-1-1,0 0,1 4,0 0,1-4,1-3,7-11,-5 4,1 0,-1 1,3-5,-5 6,1 0,-1-1,0 0,0-1,1 1,0 1,-1 2,4-3,-4 4,0 0,-9 11,-3-1,4-5,2 0,0-1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2635 1004,'-18'97,"21"-94,1-2,-1 1,1-1,0-12,-6 23,6-10,-1 0,1 1,2 2,-2 3,-3-4,-1 1,-1 1,-2-3,1 1,-2-2,1 0,-2 1,-1 0,-1 0,2-2,1 0,-1-1,0 0,2 0,-2-1,1 0,-4-3,3-2,2-3,2 4,0-7,1 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2637 1038,'40'-6,"-36"6,-1-1,0 0,2 1,-1 0,-1 1,-3 3,-4 1,1-1,0-1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2735 1102,'2'0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2883 1021,'55'70,"-52"-65,0 0,3 5,-3-4,1 7,-1-4,-1-5,-1 0,4 0,-3-1,-7-8,3-3,0 0,0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2974 1041,'-108'117,"99"-117,5-2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2744 1093,'18'5,"-16"-8,-2 0,-1 0,0-1,-3-1,1 3,-1 1,1 2,1 6,3 0,2-4,2 0,-2-2,0-1,0-1,3-1,-4-1,-2-1,0 1,-2 0,-1-1,0 3,0-1,-1 2,1 0,0 1,0 1,3 1,-1 0,1 0,1 3,2-2,3-1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2957 1013,'-37'62,"74"-138,-20 167,-7-125,-112 121,105-107,48-11,-65 89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656,'35'25,"-31"-22,-1 0,-1 0,-1 1,1 1,-2-2,-2 0,-2-3,0 1,-2-1,1 1,0 0,1-1,-4 2,0-1,1 1,-5 0,9-1,-3-1,1 1,1-1,11-16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3111 980,'9'-16,"-64"103,46-78,6-5,-1 1,1-3,2-5,0-1,1 1,0-1,0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1039,'45'5,"-42"-4,4 0,3 0,-7-1,1 0,0 0,-1 1,-12 1,-2 1,7-3,-1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3056 1094,'50'-9,"-47"9,1 0,-1-1,3 0,-10 3,1 0,-1-1,1 0,-2 2,0 0,0-1,2-1,0-1,0 2,0-1,-2 0,1 2,1 0,1 3,2-1,0 0,1 6,-1-8,1 0,0 2,1-10,0-4,0 2,0 4,2 0,-1 0,0 1,1-1,2 1,-2 1,1 0,0 1,-1 1,-1 2,-2 0,-2 0,-2 2,-7 13,8-14,0-1,10-10,-13 12,19-23,-7 11,3 1,-6 3,1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1001,'-24'62,"22"-53,0 7,0-4,1-6,1-1,-1 0,0 1,0 1,1 0,-1-3,0 4,0-4,0 2,1 0,0-3,1-6,-1-1,1-8,0-5,-1 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1043,'72'1,"-78"-5,3 1,0-1,0-4,2 4,1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3261 996,'-4'45,"2"-40,1-2,-5 4,3-4,0-2,1 2,0 0,-3 1,3-1,-1 1,0-1,2 0,9-4,-3 0,0 0,0 0,-1 1,-1 0,2-2,-1 2,-1 0,1-1,-1 2,-2 2,-4 0,1 0,-1 0,0 0,0-1,-4 2,0 1,3-3,0 1,1-1,-1 0,1 1,0 0,-1 0,-1 6,2-4,-1 3,1-1,2-4,4-3,1-1,-1 0,0-1,1 1,5-4,-4 1,7-5,-2 1,-5 6,6-5,-8 5,0 0,0 2,3-1,-3 2,-2 4,-2 12,1-10,-2 9,0-10,1 0,-1 6,-1-6,1-1,-1-4,-4-8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2039 1121,'-34'54,"30"-48,2 1,1-1,0-3,1 2,1 0,1 0,1-1,0 0,4 0,-3-4,2-1,-3-1,0 0,3-1,-2 1,4-3,-4 2,0 0,1 0,-2-1,4-6,-5 4,2-3,0-1,-2 6,-1-2,0 1,0-1,0-1,-1-4,-1 4,0 1,-6 1,3 5,1 1,-1 0,1 0,-9 4,6-1,1 2,1 2,3-3,-1 0,1-1,-1 4,2-4,0 0,0 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2131 1183,'52'17,"-47"-16,2-1,-2 1,-1 1,2-2,0 0,-3 0,0-1,2 1,-1-1,-7 1,-1-1,0 0,-1-1,0-1,-2-4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1157,'32'12,"-28"-10,1 0,-1-1,0 1,-1-2,2 0,-2 0,-8 13,2-9,-6 6,6-8,0 1,-1-1,1 1,-6 1,6-2,-3 4,4-3,0 1,0 0,0 1,0-1,1 0,-1 0,-1-2,2-5,-1-4,2 0,-1 1,0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2192 1056,'-6'40,"5"-37,1 0,1 0,-1 0,1 0,2 1,0 0,1-1,2 1,-1-2,-1-1,0 0,0 2,-4 2,-5 0,2-2,-3 0,-1 2,2-2,1 1,0-2,1 0,0-2,0 0,1-3,0 0,1-1,0 1,1-1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3188 587,'2'0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2202 1083,'52'0,"-52"3,0 0,0 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2351 1145,'-16'82,"15"-75,-2 7,2-11,0 0,0 0,1-11,1 2,0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2361 1221,'30'-4,"-27"4,0 1,0-1,0 0,1 0,-1 0,0 1,1 0,0 0,1-1,-2 1,0-1,0 1,3 0,-3-1,0 0,0 0,2 0,-2-1,2 2,-2-1,-6 0,0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2447 1200,'26'12,"-22"-11,1 1,1-1,-1 0,-2 0,0 0,-5 5,-2-2,-4 5,2-2,4-4,-1-1,-3 3,3-3,0 1,0-2,0-2,2-14,0 8,0 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2421 1143,'0'21,"3"-21,1-1,-1 0,2-3,-4 1,1-1,-2 1,0-1,-3 0,0 3,0 0,0 1,1 3,0 1,0 0,1-1,0 0,0 4,3-4,2-3,0-1,-1 1,1-2,-1-1,0 1,0-2,-4 1,-3 1,-4 1,4 2,1 0,1 2,1 0,1 0,2 0,1-4,1-1,-1 1,0-1,0 0,0-2,-4 1,-4 0,0 2,-1 1,3 2,1 2,2-1,2 1,1-2,0-4,-7-1,0 6,4 1,0 0,0-1,0 0,-2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2571 1216,'39'16,"-41"-13,-7 3,6-4,-1-1,-4 3,3-2,0 2,1-2,1 0,6 0,5-3,-4 0,0 1,4 1,-4-1,2 0,-1 1,1 1,-2-1,-4 3,-8 1,2-2,2-1,-5 1,4-1,0-2,2 0,-2-2,2-2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2548 1198,'-23'71,"22"-67,1-1,1 1,0 3,0-4,1 3,1-2,1 1,-1-4,0 0,4 1,-4-2,2 0,1-1,-3 0,0 0,3-1,0-1,2 1,-4 0,8-2,-9 3,0-1,3 1,-3 0,2-1,1-2,-2 2,-1-2,0 2,-1-2,-1 0,0 0,-2-3,-2-3,1 5,-7-18,4 15,-1-6,2 4,2 6,-1 1,-5-1,5 3,-1 2,1 1,-1 0,-1 1,-3 5,1 1,4-6,0 0,-2 3,-3 1,4-5,0 0,0 0,1-1,0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2513 1191,'-13'67,"13"-64,-1 0,1 1,0 0,0-1,0 1,1 0,-1 0,3 5,-1-2,1-3,-1-1,2 0,0-1,-1 0,3 1,-3-1,0 1,1-1,3 0,-4 0,1 0,-1 0,0-1,0 0,0 0,0-1,1 0,1 0,0 0,0 0,-2-1,4 0,3 1,-1-2,-5 1,4-3,-5 3,1-2,-1 1,0 0,5-3,-4 0,-1 2,-1 0,0-5,1-1,-2 6,-1-1,2 1,-1 0,-1 0,0 0,1 0,0-1,0-2,0 0,-1 3,1-8,-2 7,2 0,-2 0,0-1,-2 1,-1-3,1 3,1 0,0 1,0 0,1 0,-2-1,-1-1,0 1,0 0,0 1,-3-1,0 1,0 1,1-1,1 2,-3 1,5 0,0 0,-3 1,-2 3,5-3,-3 2,0-1,-1 1,3-2,-5 1,5-2,-3 2,0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2727 1165,'-27'25,"30"-23,-12 4,6 0,3-3,1 0,3-1,1 0,-2-1,0 0,0-1,1 1,-1-1,0 1,0-1,0 0,-4 3,-3 2,1-1,0-1,0 1,-2 2,2-4,-1 2,2-1,0 0,1 0,3 0,3 0,-1-2,-1-1,1 1,0 0,-1 0,-1 3,-4 1,-1 1,1-1,1-1,-2 3,1-3,-1 0,0-4,0 0,1-3,1-2,1 1,1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2769 1174,'-19'16,"4"0,13-13,1 0,6-2,-2-1,5-2,-4 2,2 0,-1-1,-1 1,-1-1,0 1,-2 4,-2 0,-1-1,-1 1,0 4,0-5,-1 5,2-5,-6 6,4-4,2-2,-2 0,1 1,1-1,-1-2,0-1,1-3,0-1,1 1,0-1,0 0,1-1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3173 561,'4'59,"-4"-56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2736 1232,'54'22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1260,'-1'19,"0"-14,1-2,0 1,0-1,2-7,-1 0,0 0,1 1,0-2,0 2,1 1,2 0,-2 2,4 0,-2 1,-2 1,0-2,-3 3,-5 1,2 0,-3 3,4-4,0 0,5-1,-8 1,2 1,1-1,7-7,-1 1,4-5,1 2,3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2879 1259,'27'4,"-21"-3,-2 0,-1-1,0-1,0 0,0 2,0-1,0 0,1-1,-1 0,19 1,-42-1,24 0,0 1,-1 0,0 0,0-2,3 1,-3 0,5 1,-13-1,8 1,0-1,1 0,-1 0,0-1,1 0,-1-2,0 1,0 0,2-1,1-1,-3 4,19 2,-36-6,18 3,3-2,-4 2,0 1,3-4,1-1,-3 1,-1 0,-1 2,-1 0,1-1,1 0,0 0,1 1,-1 1,1 1,-1 0,0 0,2-3,0-3,-10 7,0 2,-3 2,5-3,-7 2,5 0,1 1,1-3,0 2,0 0,-1 2,1-2,0-2,1-18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3092 1157,'-10'53,"7"-49,1 0,0-1,0 3,-2-3,-1-9,3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2775 1279,'46'7,"-50"-10,-1 1,2 1,-1 1,0 0,-1 0,1 1,1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2770 1315,'15'3,"-11"-2,-1 1,1 0,-1-1,10 4,-6-2,-3-1,1 0,-2 0,-1-5,-3 0,-1-2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3352 1047,'5'-12,"14"40,-17-24,-1 1,1 1,-1-2,1 4,-1-5,0 2,1-1,-1 0,1-1,0 0,-2 1,1 2,2-13,-5 18,3-8,0 2,-1-2,4-7,6-8,-4 6,6-8,-5 4,7-11,-6 13,8-11,-9 9,-1 1,5-6,-3 6,-5 6,0 1,0 0,-5-4,-4 6,2 1,1 0,-1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2886 1006,'-2'25,"2"-18,0-2,0 1,0-1,1 7,0-6,0 1,2 3,0-6,-1-1,-2-41,4 80,6-40,-6-2,1-1,0 1,0-1,3-1,-4 0,4-2,-1-1,-3 1,-1 0,0 1,0-1,2-4,-2 1,-3 4,0 0,-2-2,-1-2,0 4,0-2,9-24,-16 51,5-27,2 4,-5 2,5 1,-1 1,1 0,-1 0,1 1,0 0,0 0,1 0,-1 1,1 5,1-3,1 7,1-8,0 0,1-2,2 2,-2-3,2 0,1-2,-1-2,1-1,-1 0,0-1,-1 1,2-2,-3 1,1-3,-2 3,0-3,0 1,-2 2,-1-3,0 2,-2 0,0 1,1 2,-33 23,32-16,0 1,2-2,0 5,1-2,3 1,3-1,-1-5,9 2,0-4,2-2,2-6,5-7,-17 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2736 1626,'35'-19,"-32"18,1-1,-1 1,0 0,0 0,2-1,0 1,-1 0,-1 1,0 0,-3 3,-4 0,0-3,0-1,0-1,1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2776 1589,'-11'98,"11"-95,1-6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686,'-13'14,"11"-11,0 0,-1 2,2-2,-3 1,1 1,-1 2,3-4,0 0,-1 0,2 1,0 0,0-1,0 1,0 0,0 3,1-4,2 5,-1-4,-1-1,2 1,3 3,-2-3,1 1,-1-1,1 2,0-2,0-2,4-1,-3 0,-1-2,0 0,1-1,-3 1,1 0,0-1,-2-1,1-1,0-1,3 0,-2 1,2-2,0 1,-4 1,1-2,-2 1,0 2,0-9,-1 3,0 2,0 3,-1 0,-5-8,1 2,2 3,0 4,1 0,0 0,-23-9,14 13,-1 0,2 3,6-3,-1 4,-3 5,1 3,2-7,-3 2,5-7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2767 1650,'26'-34,"-26"31,2 0,-4 7,2-1,0 1,0 1,-1-1,1-1,0 0,0 0,0 2,-1 3,9-22,-16 31,8-12,1-2,4-3,0-3,3-1,-5 2,2-1,-1 2,-1-2,-2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1552,'21'45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1618,'9'-14,"26"5,-31 9,-1 0,-11 6,2-1,1-1,-4 4,6-4,-4 3,4-5,1 1,-1 0,0 0,0-1,-1 1,1 1,0-3,7-3,-1 0,0 0,1-1,-1 1,3-1,-3 1,9-3,-8 2,3-1,0 0,-2 2,-2 1,0 1,-2 6,-1 0,-2 0,-1 1,-1-2,-1-1,2-2,0-1,0 1,-2 0,1 0,1 0,0 0,-1-5,4 0,-1 0,1 0,-1-1,0-4,0 5,-5-39,4 32,1 7,2-3,0 2,-1 1,3 16,-3-8,2 7,-2-5,1 1,0 1,0-2,0-1,-1-1,1 6,0-6,0-2,-1 0,-1 1,1-1,-1 0,1-9,0 0,0 0,0 1,0-4,0 4,0-2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2875 1569,'24'27,"-22"-24,-5-6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459,'37'-4,"-32"3,-1 1,0-1,-1 0,1 1,-1 0,1 0,2 0,0 0,-1 0,1-1,-1 1,3-1,-5 0,0 1,3-2,-2 1,0 1,2 1,-2-1,0 0,-1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1842 392,'-1'66,"1"-63,0 0,1-6,-2-3,1 2,-2 0,2 1,-1 0,-2-2,1 1,-1-1,-1 1,1 4,0 2,-1 3,2-2,-4 5,4-5,0 1,1 0,0-1,1 0,2 0,0 0,5-2,-3-1,0-1,1 0,-1-1,1 1,0 0,1 1,-1 0,-2-2,-3-1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1874 445,'15'4,"-9"-3,-3 0,0-1,1 0,0 0,-1 0,0 1,0-1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1914 419,'15'14,"-10"-11,-2-2,4 3,-4-3,0 2,-3 0,-3 2,-1-1,0-1,1-1,-1 0,1 0,0 1,-1 0,-2 0,2-4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1983 434,'-1'33,"3"-30,2 0,-1-2,0 0,0-1,0-2,1 0,1-2,0-4,-4 1,-1 3,0-2,-1-4,-3 3,-2 4,0 1,1 3,2 2,2 2,1-1,1-1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2056 399,'-9'65,"8"-60,0-1,0 8,0-8,1-1,0 3,0-3,0 0,-1-6,0-6,2-9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3283 714,'-16'51,"19"-48,0-1,-1 1,2-1,-1-1,0 0,0 0,6-1,-5-1,1 1,-2 0,1 0,0 1,0-1,-1-1,0 0,2-2,-1 1,0-2,-2 0,0 0,-2 0,0 1,0 0,0 0,0-1,-1-4,-1 1,1 3,-1 1,0-1,0-3,0-1,-1 4,1 1,-8 1,1 4,5-1,1 0,-7 3,6-2,0 1,1 1,-1 1,3 0,0-1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434,'-1'18,"1"-15,0 0,-2 5,2-5,0 0,-1 0,1 0,0 1,0-9,0-1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2139 406,'-9'77,"9"-73,0 0,-1 1,1 0,0-2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2164 434,'13'42,"-9"-40,-1-1,1 0,0-1,0 0,-1-2,-2-1,0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2234 456,'-3'-45,"5"55,-1-1,-1 4,1-4,-2-2,1-1,0-2,0 0,0-1,0 1,-1-1,1 4,0 0,-1-3,1-1,2-19,-2 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2261 453,'31'-11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443,'26'6,"-23"-7,0 0,0 0,0 1,0-1,0 1,1 0,-1 1,1 1,-1-3,2-1,-4-2,-2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2400 400,'-4'45,"3"-40,1 0,-1 0,1 0,-1-1,1 2,0 5,-1-6,1-1,0 0,0-1,1 0,1-10,-1 0,1-6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2454 438,'-17'-16,"14"19,1 1,-1 7,3-8,-1 3,0-2,3 2,1-4,3-2,0-2,-3-1,0 1,0-1,0-1,0 0,0-1,-3 8,0 4,-1 6,1-1,0-6,-2 9,2-11,-2 4,0-5,0 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1606 589,'14'20,"-11"-18,0 0,1-1,-1-2,0-1,0-2,-2 1,1 0,-1-1,0-1,3-4,-3 5,3-3,-2 4,0-1,4-3,1 5,-12 1,7-2,1 1,0-1,-1 0,5-5,-4 4,1 0,-1 3,-1 9,-4 3,1-7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1718 586,'33'0,"-29"0,-1-1,2 2,0-1,-2 0,0 0,4 0,-4 0,4 0,-4-1,2 1,2-1,-1 1,1 0,0-2,-4 1,1 1,-1-1,-6 1,-1 0,0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1958 357,'-23'62,"23"-58,1-1,1 0,8 2,-7-5,0 1,5-2,-4 0,0 1,0-1,-1 1,0-1,1 1,-1-2,-3-6,-1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715,'1'17,"0"-14,-1 2,0 0,0 1,0 0,-1 0,1-3,0-7,0-1,-1-2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1904 520,'1'23,"-1"-10,-1-10,1 1,-1 2,0-2,2 0,-2-1,-2-5,-2-3,2 1,1 1,-2 1,-20 34,27-29,1-2,0-1,-1-1,1 1,-1 0,0-2,4-1,-1 0,-3 1,0 0,0 0,0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1953 520,'19'0,"-15"-1,-1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1938 551,'27'-1,"-21"-1,-2 1,-1-2,0 3,0-1,0 0,-4 4,-3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1951 561,'2'0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1959 568,'21'-4,"-18"5,0 0,0 1,-4 1,-1 1,-2 0,3-1,-3 2,1-4,0-4,2 0,0-1,-1 0,5 1,1 1,0 1,-1 0,0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1969 528,'4'50,"-4"-45,0 0,0-1,0 1,-1 3,1-3,0-1,-1-1,1 0,-1 1,1 0,-1-1,-3-7,0 0,1 2,0 0,0 0,4-1,3 0,0 0,2-2,-1 1,-2 3,3 0,-3 2,-1 2,0 0,-3 1,0-1,-2-2,-1 2,1 0,-1-1,1-1,-1 2,1-2,0 1,7-2,-1 0,1-1,0 1,2-1,-3 1,0-1,5-1,-3 0,3-3,-6 1,0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2022 520,'-7'19,"6"-16,0 0,-2 2,1-2,-1-1,14-4,-2-3,-4 1,-1 1,3-3,-2 3,-2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2015 560,'4'25,"-4"-29,0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2019 569,'22'7,"-25"-6,0 1,-1-1,1 1,2-5,2-1,1-1,1 1,0 1,0 3,0-1,1 1,-5 4,-10 8,6-3,1-1,2-5,0 0,0 0,-1 1,6-6,3-4,-2 1,0 2,-2 0,4 0,-3 3,-1 3,0 2,-2 1,0-2,-2-1,1 0,-1 0,-3 4,0-1,0-3,1-1,1-3,0-3,1 1,2 0,-1-1,1 1,3 1,0 1,0 0,0 0,2 0,-1 2,-1 0,2 2,-1-1,0-1,1 0,-2-2,0-1,0-1,-1-3,-2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525,'0'81,"-1"-77,-1-14,2 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718,'42'2,"-39"-2,-7 1,0 0,1-1,0 0,0-1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547,'42'-22,"-45"28,0-1,1-2,-4 5,3-5,0 0,-1 2,1-2,0 0,11-5,-3 0,-2 1,0 0,1 0,0 1,0 0,-1 0,-6 2,-1 0,1 1,-4 3,3-2,1 0,-2 1,2-3,0-1,6-3,1-2,0 1,0-1,-2 1,0-2,-6 7,1 1,1 2,1 0,0 2,0 0,0 7,1-11,3-1,0-5,0 1,-1-1,1-7,-1 6,1-6,-1 7,-1 0,1 0,2-5,-1 5,0 2,0 0,0 1,-1 4,-1 2,-1-3,1 3,-1-2,3-6,1-4,-2 1,0 1,-2 1,1 0,1-6,-1 4,-1 2,2 0,-2 0,2 6,1 17,-3-17,0 1,1-1,-2 0,1 2,0-2,0 1,0 2,-1 2,1-4,-1 3,0-3,0-1,0 0,1 0,0-14,1 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2231 519,'-11'20,"10"-16,4-3,0-1,0 0,2-1,-2 0,0 1,-4 3,-1 4,-1 0,0-3,1-1,-1 1,1-1,-1 0,0-1,0-2,0-2,0-1,2-2,0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2204 558,'40'34,"-37"-33,-2 3,0 0,-2 0,0-1,-5 4,5-4,-2-1,0 1,0-3,-1 1,0-2,1-2,2 0,-1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2213 607,'15'-1,"-13"4,1-2,-1 2,1-1,0-1,0-4,0-4,-2 2,0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548,'24'0,"-24"4,0-1,0 0,1 0,4-2,-1-2,0-1,2 1,-2 0,-1 1,0 1,0-1,1 3,-2 2,-2-2,0 1,-2-1,-6 4,4-4,1-1,0-1,0-1,0-2,3-1,-3-6,2 5,4 1,-4 7,0 0,-1 7,1-7,0 0,-1 0,0 3,-2 1,2-1,0-2,5-13,-2 4,0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2306 589,'2'0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2271 566,'8'14,"-6"-11,-2 0,-1 0,-1-8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2270 607,'32'-12,"-29"9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588,'17'19,"-13"-16,-1-1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2432 563,'163'-41,"-160"40,0 1,1-1,-1-1,-6 2,-6 0,1 0,1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3288 740,'19'0,"-15"0,-1 1,3 0,-2 0,0-1,-1 0,-7 2,1-2,-2-1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2682 456,'3'15,"-3"-9,0 0,0 0,0-1,-1 0,1-1,-1 1,0 3,0-4,0 7,0-3,1-3,0-1,-1-8,-1 1,1 0,1 0,-1-1,0-1,0 2,-2 0,-1 0,-1 1,1 3,-1-1,-2 2,4 3,2 3,1 1,-1-6,1 1,1 0,1 0,0 0,4-2,2-2,-3 0,-2 0,9-2,-9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2711 457,'31'35,"-30"-32,1 1,0-1,0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2746 451,'-11'23,"10"-18,-2 3,-1-2,1 0,1-3,-1 2,1-2,-2-3,1 0,0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2715 470,'72'-6,"-72"9,-3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2730 566,'2'14,"-1"-7,-1-4,2 3,1-3,0-1,0-2,1 0,3-2,-4 1,1-2,0-1,-1 0,-1 0,-2 1,1 0,0-1,-2 0,0-1,-2 1,-1 2,0 0,0 2,1 1,0-1,-1 3,3 0,1 0,3-2,1-1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571,'44'3,"-41"-3,0-1,0-1,-1-2,-1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2867 527,'-9'43,"8"-40,0 2,0 0,1-2,-1 4,2-3,1-8,-2 1,1-2,1 0,-1-1,2 1,-1 1,1-1,1 1,0-1,0-2,0 1,-2 3,1 4,-3 2,2 0,1 9,-3-8,0 1,0 2,1-2,-1-1,0-1,0 1,0 5,2-5,1-4,1-13,-2 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2890 464,'6'14,"-6"-6,0-3,0-2,-1 2,0-1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2886 504,'14'-5,"-12"-1,-1 3,0 0,2-8,-3 7,2-1,0 1,0-2,0 2,4 7,-3 1,-4 0,-1 3,0-2,1 1,-1 1,1-4,1 0,3-5,3-3,-2 1,0 2,0-1,-1 1,-2 8,-2-2,1 2,0-1,0-2,-1 0,-2-2,-1-2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496,'-20'27,"14"-16,5-7,2-8,1-1,1-2,0 5,0 1,0 2,1-1,-1 1,0 0,0 1,0 0,1 2,-2-1,1 3,-1-3,-1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820,'16'8,"-12"-5,0 0,0 1,2 0,-1-2,3 2,-2 0,2 2,-5-3,0 1,0 2,0-2,1 0,0 0,0-1,-1-2,0 0,1 2,0-2,3 0,-3 1,0 2,0-1,-3 0,-5-6,1 1,1-1,-5-3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830,'24'0,"-20"0,8 0,-9 0,1-1,1 0,-2 0,4 1,-2 0,2 0,-4 0,1 0,0 0,0 1,-1-1,0 0,0 1,1-2,-1 1,2 0,-2-1,1 0,-1-1,1 1,-14 4,7-3,0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791,'-12'31,"8"-22,2-4,-2 6,2-5,-4 13,3-14,1-1,-4 5,3-7,0-2,2-3,2-9,0 4,0-1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1927 785,'14'35,"-12"-25,-2-7,0 0,1 1,-1 0,-1 0,1 0,0 1,0 2,1 0,-1-4,-3-7,2 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1915 831,'37'4,"-34"-5,2 0,-2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841,'21'-17,"-18"17,0 0,0-1,0 0,0 1,1 3,-2 0,1-1,0-1,0-1,0 0,0-1,4-1,-2 0,-2 0,4-2,3-17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2067 791,'22'-4,"-19"3,0 1,0 2,1 1,-3 0,-4 1,1 0,0-1,-1 2,1-1,-1-1,1 1,-4 3,-1 1,3-3,1-2,-2 4,2-3,1 1,-1 0,1-1,-2 1,8-6,4-2,-4 0,1 0,0 0,-1 0,-1 2,1-1,2 1,-2 1,-7 0,-1-4,0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2061 822,'2'0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2073 817,'27'17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2149 838,'-28'40,"31"-41,1-1,-2-2,3-4,-3 4,-1 0,1 1,1-2,0 1,-1 1,0 0,1 8,-3-2,1 7,0-7,-1 2,1 0,-1-2,3-3,-2-5,1 0,0-1,-1 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2183 850,'16'-20,"-12"18,-1 1,0 2,0 1,-1 2,-1-1,0 1,2-2,0-1,2-1,-2-1,0-1,1-1,-3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3184 846,'17'20,"-16"-17,2 0,1 2,1 0,0-1,-2-2,-2 1,0 0,-2 0,-4 4,-1-2,3-4,-2 2,2-2,-7 2,4-3,-1 0,0 0,4 0,0 1,-3-1,4-3,1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810,'27'12,"-30"-9,0-1,-3 3,2-2,0 1,1-1,-1 3,1-2,1-1,0 0,5-4,4-1,1-1,-1 1,-1 0,0 0,1 0,-4 1,1 0,-7 2,0-1,0-1,-1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2246 828,'2'0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2153 831,'-16'-2,"12"4,2 1,0 0,1 0,-1 2,1 1,0 1,0-4,0 5,0-4,1-1,3-1,0-3,1-2,-1-1,1-2,-2 1,0 0,1 0,-1 1,2-2,-2 3,0-1,-1 1,-5 10,3-4,0 0,0 7,1-7,0 1,0-1,0 4,0-3,0-1,4-9,-3 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2242 836,'19'-2,"-15"2,-1 0,3 1,-3-1,1 0,0-1,0 1,-1-1,0 0,-6-2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1336 999,'28'-1,"-25"0,2 1,1-1,-1 0,-2 1,0 0,0 0,0 1,1 0,-1 0,1 0,0 0,-1-1,1 1,1-1,-2 0,0 0,2 2,-2-1,0 0,0-1,1 0,1 1,-2-2,1 1,0 0,-1 0,2 0,-2 0,1 0,0 1,0-1,-1 0,3 0,-1 0,-1 0,-1-1,2 1,-2 0,0-1,0 2,1-1,0 0,0 1,3 0,-3-2,1 1,1-1,-3 0,0 1,1-1,-1 1,0-1,0 0,0 1,0-2,0 0,0 0,0-1,0 0,0 1,-1-1,1 0,-2 0,3-9,-3 9,-1 0,2-3,-1 3,0-1,-1 0,0-2,0 3,-1-7,0 5,0-1,0 3,0 0,-1 0,-1 0,0 2,0-1,0 1,0 1,-2-1,2 1,0-1,-6 0,5 0,-1 0,0-1,2 1,-3 0,-3-1,5 1,1 1,-1 0,0-1,0 0,0 1,1-1,-1 0,0 1,0 0,-3 0,-2 2,3 0,-3 1,-8 1,9-3,4 0,0-1,1 1,0-1,-3 2,1-2,0 1,2 0,-2 0,1 0,0 0,0-1,1 1,-1-1,-4 2,4-1,1-1,0 1,0 1,0-1,-5 1,4 0,-1 0,1 0,1 0,0-1,1 2,-1-1,0 0,0 1,2 2,1-2,1 0,0 0,1 6,0-5,0 3,-1-3,1 0,1 1,-1-2,-1 0,1 1,1 3,-2-3,-1 0,1 1,0-2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1612 1013,'15'3,"-12"-3,0 0,1 0,1 0,-2 0,0 1,1 0,1 0,-1-1,1 0,-1 0,2 1,-3-1,0 0,0 0,1-1,1 1,-2 0,2 0,-2 1,2-1,-2 1,0-1,0 0,1 0,-1 0,1-1,5 0,-6 1,2-2,1 0,-2 1,2 0,-3 0,0 1,0 0,0 0,2 0,0-1,3 0,2 0,-6 0,4-1,-4 1,-1 0,3 0,-1 1,0 0,0 1,3-1,-4 0,-1 0,3 0,-2 0,-1 1,7-1,-7 0,4 0,-4 0,4 1,-1 0,-1 0,2 0,-1-1,-2 0,1 0,3-1,-5 1,1 0,4 0,-5 0,0 1,0-1,2 1,-1 0,0-1,1 0,-1-1,-1 1,3-1,1 0,-2 0,0 1,-1-1,0 1,0 0,-1 0,1-1,0 0,0 0,1 0,0 1,0-1,-2 1,2 0,-1 0,0-1,0 1,12-2,-12 2,1 0,0 0,-2 0,4 1,-3-1,1 0,-1 1,0-1,-1 0,1 1,0-1,3 0,-2 1,-2-1,1 0,2 0,-2 0,2-1,-2 0,-1 1,0 0,1-1,-1 1,1 0,-1 0,5 0,1 0,-6 0,1 1,-1-1,0 0,4 0,-3 0,1 0,-1 0,1 0,2 0,-4 1,0-1,0 0,4 0,-3 0,-1 0,1 0,0 0,1-1,-1 0,-1 1,1 0,4-1,-5 1,0 0,-11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2225 1012,'2'22,"-2"-19,1 2,0-1,-1 0,1-1,-1 2,2-1,-1-1,0 0,4-11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2301 1039,'0'12,"0"-8,0 0,-1 0,0 7,0-5,1 1,-1-2,0 0,1-1,-1 6,0-4,1-2,1-1,0-6,0-1,1-1,0-2,-1 4,-1-1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2317 1079,'32'-8,"-32"5,-2 0,-1 0,-3 2,1 2,0 0,1 0,1 1,-3 0,3 1,0-1,1 1,1 0,1 1,0-1,1 0,-1 1,2 1,1 4,-1-6,1 0,0-2,0-1,0 0,3-2,-3 2,1-3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2345 1066,'-17'-1,"14"1,0 1,0 3,1 1,1-2,0 0,1 1,-1 1,0-1,0-1,0 0,1 0,-1 0,1 0,2 2,0-1,3-3,-2-1,0-1,3-4,-1 0,-2 0,-2 2,1 0,-1 0,0 0,0 0,0-5,0 0,-1 4,1-4,4-25,-5 22,1 4,0 4,-1-1,0 18,-1 1,-2-1,3-8,-1 8,0-5,1 6,0-2,2-1,0-8,0 0,3-1,-2-3,1-4,0-2,-3 3,-1-1,-3 0,2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777,'-13'14,"13"-10,-1-1,0 0,1 1,1 1,0-1,4 3,-1-5,-1-1,1-1,-1-1,3-3,-2-2,-1 3,-1 0,1-2,-3 1,0 0,0 0,-1-1,-1 2,-1-1,0 2,0 0,0 1,0 1,-2 0,1 2,1-1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2403 1046,'10'28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2401 1098,'2'0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2502 990,'-25'47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2465 1022,'-3'47,"0"-46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2472 1042,'14'20,"-15"-17,5 3,-1-2,0 0,0-1,0 0,1 1,-2 0,-1-1,-1 1,-1-1,-1 1,0 0,-1-2,0 0,-1-1,1 0,-2-2,-1 1,3-2,0 1,0-1,0 0,6-2,0 2,0-1,5-1,-5 2,0 0,0-1,1 1,1-2,2-2,-1 2,-3 2,0 0,0 0,-1-1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2536 1013,'-7'53,"6"-47,0-1,0 0,1 0,-1-1,0 2,1-2,1-1,0 0,3 0,1-3,2 0,2 0,-5-1,3-2,-3 2,-1-1,1 0,0 0,0 0,4-2,-4 2,-1 0,1 0,-1 1,1-3,-2 1,-8 1,-4 0,1-2,6 2,0 0,1-1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2539 1014,'-6'98,"2"-102,0-1,1 1,0 2,1-1,-1-1,2 0,1 1,6-3,1 1,-4 2,4 0,1 0,-4 1,2 0,1-2,-3 3,0 0,0 0,-1 1,0 1,-7-2,-3-1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2562 1041,'-6'55,"6"-58,-1-6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2537 1012,'20'-4,"-17"4,0 0,0-1,1 1,-2 3,-1 5,-1-3,0 0,0 0,0-2,0 1,0-1,-1 1,1-1,0 0,-1 9,1-7,0 0,-1 1,0 4,-1-3,1-2,-1 1,1-3,-1 3,0 6,1-7,0 6,-1-5,1-2,1-1,-1 1,-5-9,3 4,0-1,-5-3,1-1,1-3,5 4,1 1,-1 0,1 1,0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1029,'1'15,"-2"-12,1 0,1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879,'4'21,"-4"-17,0 0,1 0,-2 6,0 5,1-10,-1-1,1-1,-1 5,1 0,0-2,0 0,-1-9,0-2,0 0,1 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2466 1036,'26'-8,"-21"7,-1-1,-1 2,2 0,-2 3,-2 2,-2 0,-2 2,1-4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2617 1132,'73'-4,"-68"3,-2 1,2 0,-2-1,0 1,2 0,-1-1,-1 1,1 0,0-1,-1 1,1 0,2-1,-1 0,1 1,-2-1,5 1,-4 0,-1 0,-1 0,0 0,2 1,-2-2,1 1,-1 0,3 0,-3 0,0 0,1 0,3-1,-3 0,-1 1,0-1,0 1,0 0,1-1,-1 1,0-1,0 1,0 0,0 0,2 0,0 0,0 0,1 0,-2-1,-1 0,-11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2691 967,'-17'42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1011,'1'43,"2"-46,1-2,1-3,-3 4,0 1,-1 0,2-2,1 0,-1 2,2 2,2-1,-1 2,-1 1,-2 1,-2 2,-2 1,-1-1,1-1,-5 3,-1-1,3-2,0-1,3 1,6 0,-2-1,2 1,-1-1,0 1,-1-1,-3 2,-1 0,-1 0,-1 1,-2 1,2-3,-1-1,1-1,0-1,0 0,0-1,0 1,3-4,1 0,1-3,0 2,2 0,3 2,-1 1,-3 1,2 0,-2 0,0 0,0 0,0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2742 982,'-4'129,"0"-136,1 3,1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2759 1006,'2'35,"1"-36,0-1,0-8,-1 3,-1 2,0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1005,'-25'34,"20"-32,2 0,6-2,4-1,-1 0,-2 0,-1 1,4-2,-4 0,1-1,-7 3,-4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2769 999,'0'82,"-2"-87,0-2,1 4,0-2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2760 1051,'23'8,"-20"-10,-5 6,0 0,0 1,0 7,1-9,0 4,0-3,0-1,4-2,1-1,0 0,-1 0,0 0,0-2,-3-6,0 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1062,'37'-50,"-40"52,0 2,0 0,-1 0,2 1,-1-1,-3 2,3 0,0-1,1-1,1-1,5 0,1-2,-1 0,0 1,-1-2,1 4,-3 0,-2 1,0-1,-3 4,2-5,-3 1,-1 3,5-4,-2 1,0-4,1-8,1 2,1 2,0 0,1-3,2 6,0 4,2 2,0 1,4 2,-6-5,0 0,-1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3285 887,'20'2,"-17"-3,0 2,2 0,0 1,-2-2,1 1,-12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2650 968,'-13'15,"12"-10,0-1,0-1,1 0,-1 0,0 10,1-2,-1-5,0 3,1-5,0 9,0-9,1 1,-1 6,1-2,-1-3,0-3,0 3,0-1,0 0,-1 1,1-3,1 2,0 0,1-2,-1 0,2 2,4 0,-4-3,0-1,2 0,-1-2,-6-7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2834 987,'18'9,"-16"-6,0 3,0-3,-1 13,-1-11,0 0,-1 3,1-4,-1 0,0-1,0 2,0-1,0 2,0 1,1 0,-1 3,0 0,1-7,2 5,-2-4,-7-6,3 0,0-1,0-4,4 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2877 946,'12'22,"-11"-18,1 1,-1-2,2 1,-1 0,0 0,1 0,-2-1,0 0,0 0,-1 0,1 1,-2 0,0 0,-2-4,2-4,1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2905 944,'-12'51,"10"-48,-2 0,-1 1,2-5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2870 970,'42'-4,"-38"3,-1 1,0 0,3-2,-2 2,0-1,-5 8,-2-3,-11 8,2-6,1 0,7-3,1-1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2895 1040,'-57'149,"56"-144,0-1,-1 2,2-3,-4-10,0 0,1 1,0 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2721 1208,'-3'60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1246,'23'-22,"-20"21,0 0,0 1,0 0,0 0,-2 7,0-2,-1 3,1-4,1-1,5-3,-1-2,-2 0,0-1,-1 0,0 1,0-1,-6 2,-2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2725 1216,'0'23,"0"-19,0 0,0-1,0 5,0-3,-1-2,2 0,2-5,0 1,0-2,-2-1,0 0,0 0,1-6,-2 5,2-6,-2 7,2-1,-2 0,1 2,-1 0,0 0,-1 0,-2 0,0 2,-2 2,2-1,0 3,0 4,1 2,0 2,2-4,-1 0,2 0,0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2835 1217,'-2'37,"1"-30,0-2,1-1,-1-1,2-10,0 1,0 1,0 0,0 0,0 0,0 1,2-6,-1 7,-1 0,1 0,-1 0,3 1,-1 2,-1 3,1 1,1 1,-2 2,-1-4,0 0,0 4,-2 3,1-6,-1 0,0-1,0 1,0-1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3279 931,'42'-3,"-38"3,-6 3,-8-6,7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696 769,'13'-4,"-9"4,0-1,0 1,0 0,-1 0,1-1,0 2,-1 0,2 1,-1-1,1 0,0 0,-1-1,1 0,-2-1,0 1,0-2,3 1,-3 1,0 0,0-1,0 1,1 0,-1-1,4 0,-2-1,-1 1,2-2,0 1,-1 0,-1 1,-1 0,0 1,4-1,4 1,-8 0,2-1,1 0,-3 1,4-2,-3 1,0 0,-1 1,1-1,-1 2,1-1,-1 1,2-1,3 1,-1 0,0-1,-4 1,1-1,0 1,0 0,0 0,4 1,-5-2,5 2,-5-2,2 1,-1-2,-1 2,2-2,2 1,-4 0,1 0,1 2,1-2,2-1,-4 1,3-1,-4-1,1 2,-1 0,1 0,-1 0,0 0,3 4,0 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2983 676,'3'0,"8"1,-7 0,-1-1,3 0,-2 0,-1 0,10 0,-8-1,3 1,-4 0,0-1,0 1,-1 1,1-1,0-1,4 2,2-2,-6 1,0 1,5-2,-19 2,23-1,-10 0,1 1,-13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3171 610,'1'14,"-1"-8,-2 7,-1 6,2-14,0 3,1-5,0 3,0 1,0-4,2-7,0-3,1 1,-1 0,-1 3,2-2,-2 2,2-2,1-3,-2 5,0-1,1 1,0 0,2-1,-2 1,2-1,0 1,1-1,0 2,-2 2,-1-1,1 1,4 6,-6-2,-1 0,0-1,-1 1,0 1,-2 6,2-6,-3 8,1-5,2 0,1-5,2-2,-10-5,0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3190 696,'5'9,"-130"101,131-108,-12-1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3015 783,'-4'96,"4"-102,0 0,0 0,0 0,0 0,0 3,-1-1,-1 1,23 2,-45 0,19 3,2 0,-1 3,2-2,0 0,0 1,1 0,-2 7,3-7,0 0,4-1,0-1,2 0,-2-2,-1 0,9 0,-20-1,11 1,1-2,0-1,-1-1,-1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3068 830,'-14'8,"73"-10,-119 5,59 0,1 1,0-1,1 0,-1 1,2 0,0-1,-1 0,1 1,-1-1,2-1,1 1,-1-1,33-2,-68 1,37 2,-10 0,1-1,-3 1,3-2,0 0,1-1,-3 0,-1 1,4-1,0-1,-2 0,1-4,-1-1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3033 917,'4'13,"-4"-10,0 1,1-1,-1 1,0 0,1-1,-1 4,0-3,-1 6,1-5,0 0,-1-2,1 1,-1 0,0 0,1-1,-5 27,4-20,0-6,0 1,1-2,0 2,0 0,0 2,0-1,0-3,-1 2,2-2,-1 0,0 0,-5-3,1-1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3009 1108,'-7'75,"6"-79,-1 0,1 0,-1 1,0-1,-1 1,1 0,-3 2,2 1,-2 1,0 2,1 1,2-1,2 0,5 3,1-1,0-2,-3-2,5-1,-5 0,2-1,-2 1,-2 3,-7 2,1-5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3013 1215,'-2'11,"1"6,0-10,0 0,0 3,-1 0,2-5,-1 1,1-1,-1 3,1-3,0-1,-2-7,0-10,2 10,-1-1,0 1,-2-1,1 1,-1 1,-1 2,1 0,-2 3,-2 3,6-3,0 0,1 1,4 3,1-4,-2-2,0 0,2-1,1-1,-2 0,-1-1,0 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3057 1205,'-4'51,"3"-47,0 2,1-2,-1-1,1 9,0-4,0-5,0-12,-1 6,1-2,-2-2,1 3,0 1,-1-1,-1 4,0-1,-3 1,3 1,0 1,-1 3,0 1,1 2,1-4,1 1,1-2,2 0,1-2,2 2,-1-3,0 1,5-2,4-7,-9 6,-1 1,-7 5,-1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3267 876,'-5'15,"3"-12,1 0,0 0,1 0,-1 2,0-1,0 2,0-1,1 0,-1 12,5-4,0-2,0-1,-1-5,3 0,-2-1,0-2,2-1,-1 0,1-2,-3 2,0-1,2 0,-2 0,1-1,6 0,-6 1,1-2,2-4,-1-1,-5 0,2-5,-1 2,-3 7,1-1,0 1,-1-5,0 1,1-5,-5-13,3 20,0 2,-2 1,-1 1,-10 4,11-1,1-1,-5 2,-1-1,5 0,1-2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3018 1334,'0'27,"0"-23,-1-1,1 1,0-1,0 1,-1-1,0 5,0 6,0-4,1-6,-1 0,0-1,1-6,-1-2,1-2,-1 1,1 0,-1-1,-2 0,1 3,-1 2,0 0,0 1,-2 1,-3 3,5-2,0 1,-1 0,3 1,0 1,2 1,0 3,1-2,0-1,3-1,-2-2,0-1,2-1,-1-1,-1 0,0 1,0 0,1 0,-1-3,3-6,-5 5,1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3054 1344,'-6'61,"6"-65,-1-4,0 5,-1 0,-1 1,0 2,-1 0,-1 2,0 0,1 1,1 0,2 0,2 2,3 2,-2-4,1 0,1-1,1 0,-1 0,5-1,-5-1,-1-1,0 0,-6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3116 1320,'-4'78,"5"-75,-1 4,0-1,-1-2,1-1,-1-8,1-6,-2 4,1 4,0-1,1 0,-1 1,-1-1,0 1,-1 2,0 0,-1-1,1 1,0 1,0 1,0 0,1 4,2-2,1 5,2-2,-1-3,3 3,-1-2,-1-2,-1 1,1-2,0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2999 1499,'19'8,"-12"-8,-3-2,4-1,-5 0,2 0,-2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1493,'23'5,"-20"-5,0 0,0 0,0 0,0 0,0 1,0 0,0 0,2 0,0 0,1 0,1 1,0-1,-2 0,-1 0,-1 0,1 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2998 725,'-35'97,"33"-93,0-1,1 0,-1 4,1-4,0 1,-1 2,0 0,2-3,0 2,-1 0,0 0,1 1,0-2,0-1,0 0,0 0,0 1,1 1,-1-2,1 1,-1 0,1-1,0 1,1-1,-2 0,2 0,2 0,1-1,-1-1,4 1,-5-2,4 1,-3 0,0 0,0-1,-1 2,4-1,-2 1,2-1,-4 0,6-1,-4 0,-2-1,3 1,2 0,-5-1,3 1,0-1,-3 0,3 0,0-1,3-1,-5 0,0 0,0 0,1-2,1-5,-4 4,0 2,-1 0,1 1,-2-1,1 1,-1-3,0 0,0-7,0 5,1 4,-2-3,2 3,-2 0,1 0,-4-18,3 15,0 4,-1-1,0-1,1 2,-1 0,-1-1,-1-1,1 2,0 1,0 0,-4-2,3 1,-6-4,5 2,3 2,-2-1,0 1,1 1,0 0,-1 0,0 2,1 1,-5 1,-2 3,-2 4,7-4,-5 2,7-6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3014 1572,'48'-4,"-50"10,-2-3,0-3,1-3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1590,'-1'23,"1"-20,-1 3,0-2,1 1,-1-2,0 0,4-7,-1-1,0-5,1 2,-2 5,2-2,0 2,0 0,3 0,-1 1,-2 1,0 2,-1 2,-1 1,-2-1,-1 1,1-1,-3 2,1-1,1-1,-1 0,1 0,-1-4,3-7,1 0,-1 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1554,'-1'101,"1"-106,0 0,-1 1,1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3024 1621,'12'19,"-5"-19,-4-1,0-1,0 2,-7 2,-3 3,1-1,2 0,0 0,-1 4,4-5,-1 0,1 1,0 2,2-3,7-2,-5-1,0-1,2 0,-1-2,2-1,-1 1,-2 0,0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1985 362,'-4'26,"3"-22,0-1,0 0,0 2,0-2,1 0,-4 6,1-4,1-2,-2 0,-3-1,2-4,2 1,-2-3,-2-1,3 2,1 0,0 1,0 0,2-1,4 2,11-5,1 0,-11 3,-1 0,5-5,6-7,2 4,-10 8,-3 1,2-1,-6 7,-5 1,0 1,2-1,-4 8,6-9,0 0,0-1,-4 7,9-10,2-4,12-12,-13 11,0 1,4-5,-1 4,-1 3,-2 1,-2 4,0 0,-2 0,0 2,-2 3,1-4,0-1,1 0,-4 7,2-7,-2 0,1-4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3257 843,'-26'28,"24"-25,1 1,1-1,-1 0,1 6,0-4,0-1,0 0,0 11,0-11,1 0,-1 2,2 3,-1-4,1 0,-1 4,1-2,-1 3,2-1,-1-5,0-1,1 0,0-1,1 1,0 0,0 2,-1-2,2 6,1-2,-3-6,0 1,0-1,1 0,6 0,1 0,-4 0,-1-2,0 0,1-3,-4 3,6-6,-1 2,-5 2,0 1,0-1,3-2,-3 2,1 0,-1-1,0-1,0 0,0 1,1-2,-2-1,0 3,-1 1,0-1,0 1,-1-2,-1-1,-1-3,0-4,0-2,1 10,-1-2,1 4,0 0,-1-1,0 0,-5-8,5 8,-1-2,1 3,-2-3,1 4,-1-1,-1 2,0-1,2 1,-1 1,1 0,0 0,-1 1,0-1,-4 2,4-1,-1 0,0-1,-1 1,1 0,1-1,-1-1,2 0,0 0,0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3043 1643,'-22'41,"19"-40,0-1,-1-1,1-2,2-1,3 1,0-1,1-1,-1 1,3-1,-1 2,1 0,-2 1,1 0,-1 0,0 1,1-2,-1 2,0-1,2-1,-1 1,-1 0,2-1,0-1,0 0,-8 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3090 1553,'-19'40,"15"-33,2-3,1 0,-1 1,1-2,4-5,3-3,-2 2,4-1,-5 3,3-2,-1 1,1 0,-2 1,0 2,-3 3,-2 1,-2 4,1-4,1 0,-4 6,0-4,-1-2,2-2,1 0,0-1,0 0,-3 2,3-2,0-4,2-2,1 0,0 1,1-4,0 2,0 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3072 1625,'2'0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3002 1687,'24'-5,"-20"3,4-1,-3 1,-2 0,0 0,1 1,4-3,-5 2,6 0,-4 1,-1 0,1 0,-1 0,-1 1,0-1,0 1,0 0,0 0,-8 5,2-3,-3-2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3083 1655,'-4'45,"7"-45,2-3,-2 1,0 1,2-3,-1 0,-1 2,-1-1,-12-3,5 4,1-1,-4 0,5 2,0 0,-3-1,3 2,0 0,-1 2,-1 2,3 0,0 7,1-7,1-1,-1 4,2-2,-1-2,1 0,2 1,0-2,3 2,-1-1,-2-2,0 0,1 0,0 0,8 0,-3-3,-6 1,5-3,-4 2,-3-2,-1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3081 301,'16'-1,"-12"0,-1 0,0 0,5 0,-4 2,0-2,2 2,0 0,-1 0,-2 0,-1 3,-2 2,0-2,-1 3,0 3,-1-4,0-3,0 0,-2 3,-1 2,2-4,2-1,1 0,-5-2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3099 415,'13'-1,"-13"-2,0-1,-3 2,0 2,1 3,0 0,1 0,2 0,3-4,-1-1,0 0,-7-1,1 3,0 3,2 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3207 292,'20'2,"-17"-1,2-1,0 0,11-1,-7 0,-1 0,-4 1,0-1,-1 1,0 0,1 0,-1-1,2 1,-1 0,-12 2,-7 0,9-1,3-1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3210 315,'4'24,"-4"-21,0 0,0 2,-1-2,1 1,3-7,0-1,1-3,-2 3,0-1,0 2,0-1,2 1,-1 3,-4 4,1-1,-1 0,0 0,-1 4,-1-2,2-1,0 0,0-1,3-7,5-4,-4 5,1-2,-1 1,1 0,-1-3,-2 4,-1 6,0 0,0 5,0-2,0-3,0 2,1 0,0-2,-1 0,-1 0,1 1,-2 5,-1-3,-1 0,-3 0,2-2,0-1,1-2,-2-1,-3 0,6 0,-5-3,0-3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3287 331,'46'-12,"-38"8,-4 3,0 0,0 0,2-1,-3 1,1 1,-1-2,0 1,6 0,-6 1,-9 2,2 0,0-2,1 0,0 0,-3-1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3028 1039,'10'3,"-7"-1,0 0,0-1,0 2,4 0,-4-1,4 1,-2 0,-2-1,1-1,0 2,-1-1,1 1,0 0,-2 1,5 5,-2-5,0 0,1 1,-2-3,5 3,-3-4,-2 1,-1 0,-13-4,0-3,7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3347 289,'-16'41,"15"-37,-3 5,1-4,1 0,1-1,-1 2,1-1,-1 0,1-1,-2 6,2-7,3-10,0 0,2-4,-3 7,2-2,-1 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3344 336,'-15'64,"15"-67,0 0,1-1,0-10,-1 10,1 0,-1 1,1 0,-1-2,1-1,0 2,1 0,0 1,2 0,0-1,3-1,-4 3,2 0,4 3,-5-2,-1 1,0 0,0 0,-3 7,-2 4,-1-4,0 2,2 0,0-4,0 0,0 6,0-7,0 2,0 0,1-3,-3-9,-1 1,0 1,-1-2,1 0,3 3,-3-9,1 7,2 1,-1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3334 341,'38'0,"-35"1,-5 2,-1-1,0 0,-1 0,-3 0,4 0,-2 0,1 1,1-1,1 1,7-4,-2 1,0 0,0-1,0 1,0 0,2-2,-1 1,0-1,0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3419 280,'0'29,"1"-25,-1 1,0 1,0-2,0 0,0 0,-1 1,1-1,-2 4,2-3,-1 2,-2 7,2-7,0-1,0-2,-2 7,2-5,0 0,-2 6,2-2,0 1,1-7,0-1,-5-9,1-1,1-3,3 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3438 313,'29'7,"-25"-7,-1 0,4-1,-3 1,-1-1,3-1,-3 1,0 1,3-2,-2 2,-1-1,-6 4,-1-1,0 0,-10 3,11-4,-4-1,1-1,3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3436 336,'7'25,"-2"-29,-3 0,1-1,-1 2,1 1,2-1,-1 2,-1 1,1-1,-1 6,-4-2,-3 3,-6 7,7-8,9-9,1-2,-3 2,-1 0,1-1,-1 1,4-5,-4 6,0 3,-3 5,-1-2,1 0,-1 1,0 1,1-1,-1 0,0 2,0-1,0 1,0-1,0 0,-1 3,1-4,0-1,-1 3,2-3,-1 3,-3-7,-16-9,13 6,4 1,0 1,0-3,3 1,2-1,1-2,-1 3,1 0,0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3518 337,'23'-1,"-14"-1,-5 2,1 0,-2-1,0 1,7-1,-4 1,-1-1,-1 1,0 0,-1 0,0 1,-13 4,0 0,-1-2,6-2,0 1,-2 2,-3 1,4-1,0-2,9-2,1-1,0 0,4-1,-1 0,-2 1,11-1,-11 1,-1 0,1 0,-2 0,3 0,-3 1,0-1,0 0,0 0,-6 2,-3 0,-2 0,-1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3566 342,'-16'51,"18"-54,1-2,2-3,-4 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3588 350,'3'13,"-5"-9,1 0,-1 1,2 0,-1-1,1 1,1-1,2-2,1 0,0 0,-1-1,2 2,-2-2,2 0,0-1,4-1,-3 0,-3 0,1 1,-7 0,-14-4,12 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439,'8'39,"-7"-34,0-2,-1 0,0 0,-3-6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3118 1063,'25'27,"-21"-23,1 1,-3-2,0 0,0 0,4 3,-5-3,-5 1,0-3,0 1,0-1,-4 2,4-2,-11 5,12-5,-3 2,3-2,0-1,-3 2,2-1,1-1,6-3,-1-1,0 0,0-4,-1 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515,'-20'5,"17"-4,0 1,0 0,-3 7,4-2,2-4,1 2,6 0,-3-4,7 0,-5-2,0 1,-18 1,3 1,-17 5,16 1,11-4,3-1,9 1,-9-3,19-1,-13-1,-5 2,-8-4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413,'-17'20,"8"-13,0-3,5-2,-1 1,-4 2,4-3,-1 1,0 0,1 0,-6 7,3-2,2-1,2-3,0-2,0-10,2 3,1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3042 468,'5'30,"-6"-24,0-1,0-2,0 2,1-1,-2 7,1-5,1-1,-1-1,0 0,1-1,-1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3105 454,'-2'21,"1"-18,1 0,-2 2,2-2,-2 0,1 1,-1-1,0 0,-4 3,-2-1,4-2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3067 522,'46'-20,"-44"17,-1 0,3-5,-2 4,1-6,-2 6,3-1,-1 0,2 0,-3 2,1 1,-3 6,-2 2,0-3,0 0,-1 1,2-1,0 0,1 1,1-1,0 0,3-2,5-2,-1-1,-4 0,0 1,-1 0,0 3,0 2,-2-1,-1 4,-1-4,-2 0,0 0,0-1,-1 2,-1-2,2-1,0-3,0-3,2 1,0-1,1 2,1 0,-5 13,1-4,0-2,-1 1,3-2,-1 0,0 1,-3 8,3-9,0 2,-1-2,8-17,-3 7,-1 4,5-3,-2 5,-1 1,0 0,1 1,0 1,-1 1,0 0,-2 0,3 2,-2 0,1-1,1 0,-2-1,1 0,0 0,-4 0,-3-2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3145 849,'19'-11,"-14"9,-2 1,0 0,0-1,0 1,1 0,-1 0,1 0,0 0,-1 0,3-1,0 0,2-1,-3 0,-2 2,2-1,-8 1,-2 1,2-1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3266 785,'-1'13,"4"-13,0-3,0 0,-2 0,0 0,-6 6,2 0,2 0,4-3,0-1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3333 790,'-19'14,"22"-11,0-2,1-1,-1-3,0-1,-1 1,0-1,1-1,0 0,-1 2,3-6,-4 6,1-1,0-1,3-5,-2 2,0 2,-2 3,1 0,-6 7,0 2,-3 6,5-6,-2 6,3-8,1-1,-1 2,3 3,0-4,1-3,0 1,1 0,-3 1,3 0,-3 0,-2 0,0-8,2-4,0 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3421 755,'-30'18,"28"-15,1 0,3 3,1-4,0 0,1 0,2-1,-1 0,-2 0,2 1,-2 2,-1-1,-2 0,-1 2,-3-2,-1 0,0 1,-6 0,6-4,1-1,2-3,-1-2,-1 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3152 838,'14'28,"-11"-22,-1-2,2 3,-1 0,1 0,0 2,0-4,-1-1,0 0,-1-1,1 0,0-1,-2 1,0 0,1 2,0 1,-1-3,0 0,-1 0,-5-7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3017 1116,'5'13,"-5"-6,0-1,0 0,0-2,0 0,0 0,0 0,1-1,-1 0,1 0,-1 2,0 2,0-3,-1 1,0-2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3292 948,'-44'34,"46"-31,2-1,-1 0,0-1,1-1,1 0,-2 0,0-1,-8 3,-1 0,-1 0,2-1,0 1,-1 0,3 0,0 1,1 1,5-1,0-1,0-1,1 1,3-1,-4-1,0 1,0-1,3-2,-1 2,1-1,-3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3355 690,'29'-37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3415 581,'4'74,"-5"-67,0-4,-4-3,2-2,-5-3,7 2,-3-5,2 1,1 4,-1-1,1 0,0 1,1 0,-1-1,1 1,0-1,2 7,-2 1,0 0,0-1,0 0,8-8,-4 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3411 614,'2'0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3446 596,'8'13,"-5"-10,0-3,0 0,0-1,1 0,0-2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3487 598,'-27'22,"24"-21,-7 1,22-2,-8-1,0 2,-1-1,2-2,-2 2,2-1,-2 1,-5-3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3474 589,'7'28,"-5"-24,-2 0,0-1,-2 4,0-3,0 2,-1-1,0-1,0-1,-2 1,2-1,0-6,0 0,2 0,1 0,7-3,-1 3,-2 3,-1 0,0 0,0 0,-4 4,-1-1,-5 8,2-6,4-2,-1 1,-2 3,1-4,3 1,-1 0,5-4,-1 0,1-1,0-1,-1 1,-2-2,1-1,1-1,1 0,-2 2,-5 6,0-1,-1 1,0 1,-2-2,3 1,-1-2,-1 1,2-2,0-1,1-2,1 0,2 0,2 1,1 0,-1 1,12-6,-11 5,8-6,-9 4,1 0,3-4,-4 6,0-1,3-2,-3 4,3-3,-3 3,-12 5,4 0,1-2,-1 3,2-1,1-1,1 0,3 0,0 0,4 1,2 0,-2-3,-3 0,0 1,-6 4,1-3,-6 4,5-5,0 1,-1 0,0 1,1-4,1-3,0 0,3-1,1 1,1 1,2 3,3 3,1 1,-6-2,2 1,-1-2,0 2,0-2,-1-1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3428 624,'29'18,"-34"-22,2 1,-1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3500 740,'2'22,"-2"-18,0 5,0-5,-1 0,0-1,0 9,0-5,-1 7,1-9,0 1,0 1,0-1,0 1,-1 1,1 1,-1-3,1 1,0-1,-3 8,3-7,-1 2,-1 5,0-2,0-5,0 7,2-6,-2 0,1-2,0-1,-2 5,2-4,1-1,-1 1,-1 7,1-5,-1 1,2-6,0 0,0 0,0 0,-2 2,-1-3,0-3,0-1,-5-2,4 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3519 839,'-15'95,"14"-92,1 0,3-1,0-2,2 0,-2 0,0-1,3 1,-3-2,3 1,-3 1,0 0,-6-3,-1-1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3193 1116,'-19'22,"17"-19,1 0,-3 7,1-3,2-4,0 0,-1 4,1 2,1 0,0-3,1 0,0 0,2 0,2 0,-1-2,7 7,5 0,-13-9,0 0,3 2,-3-3,0-1,26 4,-24-5,-1 1,0 0,0-1,0 0,2-1,-3 1,2-2,-2 1,1 0,9-8,-4 1,-1 4,-1 0,0 1,-3 1,0 2,3-5,-5 1,-2-5,-1 5,0-7,0 9,0 0,-1-7,-1 2,-1-6,1 7,2 4,0 0,-2-1,-2-1,-1 0,1 1,-7 0,1 2,-4 1,1 2,-5 2,8-1,0 2,5-2,3 0,0 0,0-1,0 1,-1 0,-1 0,-3 5,4-5,-8 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3527 835,'14'-1,"-10"0,-1 0,2 1,-1-1,-1 1,0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3514 880,'32'-1,"-25"1,-4-1,2 1,-10 0,0-1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3565 900,'20'-8,"-11"-1,-6 8,0-1,-1-1,-1 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3598 841,'40'-6,"-37"6,0-1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3630 798,'0'23,"0"-18,0-1,0 0,1 0,0-1,-1 0,0 0,0 0,0 1,0 0,0-1,-2 0,-2 0,-1-2,0-3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3564 905,'12'17,"-8"-10,-1-3,0-1,1 1,-1-2,-2 1,2-1,-3 1,0 0,-3-6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3608 961,'45'-1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3549 905,'9'15,"-8"-11,0-1,-1 0,1 0,0 0,0 1,0-1,-1 0,0 0,1 5,-1-3,0 5,1-5,0 2,-1-4,2 2,-1 1,1-3,-1 2,0 0,0-1,0-1,-2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3606 1039,'-32'12,"29"-8,0 0,1 1,2-1,2-1,2-1,-1 0,1-1,-1 0,2 1,0-2,-1-1,-1 1,-6 3,-4 2,4-3,0 0,0-1,-5 3,4-2,1 0,0 0,6 2,5 2,-5-5,4 2,-2 0,-2-1,0-1,2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3728 847,'-25'-22,"52"74,-27-48,1 0,-2 0,1 4,1-5,-2 4,1-4,1 1,-2 4,1-5,0 3,0 0,-2-2,-5-18,15 30,-9-13,0 2,1-8,-1-2,1 2,0-1,-1 1,-1-1,0 0,1 0,0-2,-1 1,1 1,-2 2,0 2,-17-13,38 27,-19-11,-1 0,0 2,3-1,-2 2,2-3,-1 2,2 3,-2-4,1 0,0-1,2-2,0-1,0 0,0-1,0 2,1-1,-1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3221 1127,'-27'28,"24"-26,0-1,-1 2,1-1,0 1,2 1,0 1,1-2,1 1,3 7,-1-6,0-3,1 0,-1 0,1 0,0 1,-1-1,2 3,0-2,1-2,-3 0,1 0,-1-1,0-1,2 1,5-2,-2 0,-4 1,0 0,4-2,-1 0,0 1,1-2,1-3,-6 2,-2 2,0 0,1 0,-1-4,1 0,-2 4,0 0,-1 0,-3-5,1 1,-4-4,0 0,3 6,0 1,0 1,1 1,-1 0,0 1,0 1,1 0,0 0,-11 3,1 1,5-1,2 1,-2 8,3 0,1-7,1 2,2-3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3762 920,'-1'-3,"2"17,-1-11,1 0,0-6,0 8,1-2,-1 0,0 0,1 0,-2 0,1 0,-1 0,0 1,0-1,0 2,-2 1,0-3,-2-2,-3 0,3 0,0 0,0-1,-7 1,-1-1,3-2,6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3736 1036,'-8'-17,"3"10,18 31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3727 1040,'-18'17,"19"-14,2 1,2 1,1-1,-3-1,1 0,-1 0,-3 0,-1 0,-2 0,0 0,-2 0,2 1,0-2,2 1,2 1,0-1,2-2,0 1,0 0,1-2,-1 1,-6-1,0 0,0 0,0 0,-1 2,0 0,0 0,2 1,-1-2,1 2,0 0,0 0,1 0,2 1,0-1,1 0,1-1,0 0,0-1,0 0,2-1,-2 0,0-1,0 1,3-1,-3 1,0 0,0 0,0 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3749 1042,'-42'34,"13"-77,63 110,-34-64,2 1,2-3,1 1,-1-2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596 720,'-34'-21,"30"20,0-1,1 1,-3 0,2 1,0-2,-5 0,5 2,-5-1,3 1,0 1,-1-1,-1 0,-6 1,8 0,0 0,2 0,-4 0,4 0,-5-1,4 1,-1 0,-3 0,6 0,-1 0,-3 0,4 0,-3 1,0-1,3 0,-4 0,4-1,-1 1,1-1,0 1,0-1,-1 1,1-3,-4-6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113 617,'11'-7,"-7"6,0 1,-1 0,0 0,0 0,0 0,0 1,1-1,0 0,0 0,2 2,-3-2,4 2,-4 1,-3 0,-2 2,-1-2,-3 5,1-5,-3 3,5-3,0 0,-1 1,-2-1,0 0,3-1,7-1,2-1,3 1,-5-1,3 1,-3-1,5 2,-5-1,2 3,-6-1,0 2,-1-1,-2 3,-1 1,-1-2,2-3,-1 0,-2 1,-2-1,5-1,-2 0,1-1,-2 2,3-2,-1-1,0 2,1-2,0 0,0-2,0-4,5 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234 682,'8'17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298 601,'-7'67,"11"-65,1-1,-1 0,0 0,-1 1,0 2,-3 1,-1 2,0-4,-2 8,1-8,0 1,-1-2,-2 0,2-2,-5-1,3 1,1-2,2-1,0 0,1-3,0-5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306 621,'84'-37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443 512,'3'26,"-2"-22,-1 0,0 0,1 4,-1-4,0-1,1 1,-1 0,1-1,0 7,0-3,-1-4,2 1,2-3,12-19,-10 12,4-3,-6 5,7-10,-8 8,0 1,1-1,2-5,-2 7,0 0,4-4,-4 6,-1 0,0 0,5-3,-5 4,0-1,-1 5,-3 0,-1 0,-1 1,-1 0,-2-1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3215 1131,'1'68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121 851,'58'20,"-62"-15,-7 2,6-4,-5 1,6-2,1 0,-1-1,-2 3,0-1,-6 6,7-7,9-2,1 1,0-1,-1 0,-1 0,3 2,-3-1,3 1,-3-1,4 2,-3 0,0 1,-4-1,0 0,-4 1,2 0,-1-3,-2 3,0-1,-6 3,6-3,-3 2,2-3,2-1,1 0,-1-1,1 1,-1-3,4-1,4-7,-1 6,0 1,-1-1,2 1,-1 0,-1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190 902,'6'-7,"-5"15,1-3,-1 0,1-1,1-5,-1-5,0 1,2-3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278 825,'-3'61,"6"-59,0 1,1 0,-1-2,-1 2,1 2,-3-2,1 0,-1 1,-1-1,-2 4,0-5,0 0,0-1,-2 0,2-1,-3 0,2-1,-3 0,3-1,0-2,1-6,3 6,-1 0,0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278 838,'56'-9,"-52"8,-1 2,0 2,-6 0,-9-2,6-1,1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372 852,'1'20,"-1"-17,-3 5,3-4,0-1,-1 0,-1 0,1 1,0 1,0 0,-3 10,3-12,1 0,-2 0,1 1,0-1,4-3,5-1,-3 1,-1-1,0 1,-1 0,3-1,0-1,-2 1,0 0,-1 1,0 0,0 1,-5-5,-4-3,4 1,-2-5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371 837,'44'-2,"-41"2,-8 4,1-2,0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366 886,'43'-10,"-40"10,1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436 890,'24'-7,"-20"7,0 0,-1 0,0 0,0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468 852,'-2'36,"2"-33,0 0,0 2,0-2,0 3,0 0,-1-2,1 0,-1 2,0-3,0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519 832,'25'-1,"-20"1,-2 1,0 0,3 2,-4 0,1 0,-1 0,-1 1,-1 0,0 0,0-1,0 0,-3 1,1 0,-2 1,1-1,-1-2,0 0,0 0,1 1,-1-2,1 0,10 1,-3-2,1 0,3 0,-4 0,-1 0,0 1,1-2,4 0,-4 1,-8-3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3213 1127,'41'-1,"-38"1,0 1,0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142 1031,'70'-18,"-64"19,0-1,-3 1,-8-2,-7-1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152 1057,'71'-4,"-68"3,1 2,0-2,-1 1,0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254 996,'38'18,"-39"-15,0 0,-2 3,1-3,-3 3,-1-2,2-2,0 0,1-1,-3 3,3-1,9 1,-1-1,0-1,0 0,2 1,-4-2,0 0,4 3,-3-2,-2 2,-3 2,-1-2,0-1,-2 0,1 0,-1 1,-2-2,0 1,-16 9,14-8,5-2,-3 1,0 1,3-3,-2 1,1-2,1 1,0-2,1-3,2 0,0 0,1 0,0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316 1063,'5'3,"-5"-8,-1 2,6 10,-3-4,1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365 1000,'-11'54,"13"-51,1 0,0-1,0 1,0 0,0 0,-1 0,0 2,-3-1,0-1,0 1,-4 1,1-3,-1 1,1-1,1-1,-3 0,3-1,0-1,0-4,3-5,0 4,0 1,0-1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360 1038,'2'0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424 1005,'4'15,"-2"-10,3 8,-4-10,2 2,-1-2,0 1,2 2,-2-3,0 1,-1-1,1 5,-2-5,1 2,0 0,-1-2,0-15,-1 4,1 2,0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462 1014,'-11'21,"9"-18,0 0,-1-1,1 1,-1 0,1 0,-1 0,-2 3,3-2,-1 0,0 1,2-2,-1 0,-2 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357 1040,'48'2,"-51"-1,-1-2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513 1002,'-14'82,"13"-78,1 0,-2 1,1-2,0 1,-1-1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3216 1167,'26'2,"-18"-2,1 0,-6 0,1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535 1047,'-16'32,"15"-26,1-3,2 0,2-1,3-2,-4-1,1-1,0 1,-1-3,-1 0,-1 0,0 0,2-6,-3 6,0-1,0 0,0 2,-1 0,-2 1,0 2,-1 0,1 0,-3 1,2 1,1 3,1-2,1 0,2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552 982,'45'-3,"-42"9,-1-3,-2 0,0 0,-1 0,-2 0,0-2,0 0,0 0,-3 1,3-2,-1 1,0 0,1 0,3 2,3 0,0-2,4 0,-4-1,0 0,2 0,-2-1,0 0,0 1,-3 3,-3-2,-9-3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129 1266,'55'2,"-52"1,0-2,-2 2,-1 0,-5 2,2-1,0 0,-1 0,1-1,0-1,-6 2,6-3,0 0,-7 3,6-2,-2 1,3-2,-3 3,10-4,1-1,2 0,2 0,-5 1,0 0,0-1,0 1,-1-1,0 1,0 0,1 1,0 1,-1-1,0 2,-1 2,-2-2,0 0,-1 0,0 0,0 1,-2 2,-2 1,0-1,-14 4,15-8,-4 0,5-1,-4 2,-1 0,1-2,0-2,3-1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237 1317,'7'0,"-10"2,2 1,1 1,1-1,2-2,-2-5,-2 1,-2 1,3 15,-3-12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346 1211,'31'19,"-28"-15,0 0,5 8,-5-9,-1 1,0 0,5 4,-5-4,0-1,0 0,-1 0,1 1,-1-1,2 4,-1-2,-1-2,2 2,1 1,-2-3,-6-5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416 1207,'-63'89,"61"-85,0 0,0-1,-1 0,1 0,-5 6,2-6,2-2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140 1542,'7'-13,"-9"16,0 0,1 0,3 0,1-2,0-1,0 0,0-2,0-1,-3 0,-4 3,-1 0,0 2,2-1,0 3,3 0,0-1,0 2,2-1,-1-8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199 1484,'10'51,"-7"-51,1-1,0 1,0 0,-1 0,0-1,2 1,-1 0,2 1,-2 0,-1 0,0 1,0 0,-1 2,-1 0,-1-1,0 1,0-1,-2 1,2 0,-1-1,-3 4,2-4,-1 0,-1-1,1-1,-7 0,7 0,-4-1,-2 0,5 0,0-1,0 1,0 0,0-1,0 0,0-1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189 1439,'16'-13,"-13"13,3-1,-3 1,1 0,1 1,0 0,0 2,-1-2,-1 1,-1 1,-1 0,0 0,-1 1,0 1,-1-1,0-1,0 1,-1 0,0 1,0-2,1 0,-2 0,1 0,-2-1,-1 0,2 0,-2 0,0-1,2-1,0 0,1 3,1 0,0 0,-2 9,2-4,1-3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321 1431,'75'115,"-74"-112,0 0,-1 0,0-9,-1-8,0-3,0 9,1 0,0 2,0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1827 636,'20'-3,"-18"3,0 0,1 1,-2-1,1 0,-1 0,0 0,0-1,0 1,1 0,-1-1,0 1,1-1,1 0,-2 1,3-1,-3 1,1 0,0 0,3-2,2 1,1-1,-1-1,-2-1,0 2,0 0,-3 1,3 0,-3 0,6 0,-3-1,4 0,-7 1,6-3,-2 0,-4 3,-1-1,1 0,0 1,0 0,1-3,-1 3,0 0,0 0,3-2,2 0,-1 1,0 1,-4-1,2 1,-3 0,0 1,1-1,1 0,1-1,-3 2,1-1,0 0,-1 0,2 1,-2-1,0 0,0 1,0-1,0 1,-4 1,0-1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401 1421,'-62'106,"58"-102,-5 4,5-5,-1-1,0-2,2 1,-1-3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102 1725,'5'64,"-6"-67,2 0,1-7,-1 3,1 2,0 0,0 0,0 0,4-15,-3 9,-2 8,1-2,1 2,0 0,0 3,1 2,-3 1,5 3,-5-2,-1 1,2 0,-1 0,-1 0,0 0,0-1,1-1,-2 4,1-3,0 4,-1-5,1 2,0-1,-1-1,0 0,1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186 1730,'59'-8,"-56"9,0-1,0 0,0-1,-9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246 1685,'30'2,"-26"-2,-1 2,0 0,0-1,-1 2,-1 0,-3 1,-1 3,1-4,0 0,-3 8,2-7,-2 2,3-3,-2 1,-3 4,4-5,1 0,-3 3,2-2,0-6,2-1,0 0,0-4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359 1610,'-9'99,"9"-95,0 0,-1-1,1 2,0-1,0-1,-1-12,-1 0,1 3,0 3,-1-1,-1 0,-3-3,3 5,0 0,0 3,0-1,-4 4,3 0,-1 2,4-2,0 0,1-1,0 0,1 2,-1 0,1-1,0 1,0-1,2 2,0 0,0-4,0 0,0-1,1 0,0-1,0 0,-1-1,1 1,2-2,-2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436 1654,'-24'7,"19"-3,3 0,-1-1,1 0,-2 3,1-2,-1 2,2-2,2-1,4 3,2-1,-1-2,0 0,-1-1,2 1,0 2,-2-3,1 3,-2 0,-2-1,-2 0,-1-1,-2 0,0 0,-5 0,6-1,-5-2,4 0,-16-2,15 0,2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491 1596,'12'-14,"-9"13,2 0,-1 2,1 1,-1 1,-3 0,0 2,-1-1,-1 1,-2 7,2-7,-1 2,2-4,-2 3,0-2,-1 0,1 0,-4 3,4-3,-1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495 1707,'11'17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558 1563,'40'-8,"-38"13,-1-2,-1 0,0 1,0 3,-1-2,0-2,0 1,-1 0,1-1,1 0,-1 0,-2 4,1 3,1-5,0 0,-1 2,0-4,-1 4,0-1,1 0,-1-4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4-07T10:31:57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ignorePressure" value="0"/>
    </inkml:brush>
  </inkml:definitions>
  <inkml:trace contextRef="#ctx0" brushRef="#br0">569 1709,'2'0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72200" y="1825625"/>
            <a:ext cx="51816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72200" y="4076700"/>
            <a:ext cx="51816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632" y="1981200"/>
            <a:ext cx="5077968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622209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4099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2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3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4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5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6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8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9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0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1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2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3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4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5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7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8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9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0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135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136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37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5122" name="组合 9217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5123" name="任意多边形 9218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任意多边形 9219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任意多边形 9220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任意多边形 9221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任意多边形 9222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任意多边形 9223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任意多边形 9224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任意多边形 9225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任意多边形 9226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任意多边形 9227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任意多边形 9228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任意多边形 9229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任意多边形 9230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任意多边形 9231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任意多边形 9232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任意多边形 9233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任意多边形 9234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任意多边形 9235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任意多边形 9236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任意多边形 9237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任意多边形 9238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任意多边形 9239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任意多边形 9240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任意多边形 9241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任意多边形 9242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任意多边形 9243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9" name="任意多边形 9244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任意多边形 9245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1" name="任意多边形 9246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任意多边形 9247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任意多边形 9248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任意多边形 9249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任意多边形 9250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任意多边形 9251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任意多边形 9252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任意多边形 9253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5159" name="组合 9254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5160" name="任意多边形 9255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61" name="任意多边形 9256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9258" name="标题 9257"/>
          <p:cNvSpPr>
            <a:spLocks noGrp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 sz="4800"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9259" name="副标题 9258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 sz="3600"/>
            </a:lvl1pPr>
            <a:lvl2pPr marL="457200" lvl="1" indent="0" algn="ctr">
              <a:buClrTx/>
              <a:buSzTx/>
              <a:buFontTx/>
              <a:buNone/>
              <a:defRPr sz="3600"/>
            </a:lvl2pPr>
            <a:lvl3pPr marL="914400" lvl="2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 sz="3600"/>
            </a:lvl3pPr>
            <a:lvl4pPr marL="1371600" lvl="3" indent="0" algn="ctr">
              <a:buClrTx/>
              <a:buSzTx/>
              <a:buFontTx/>
              <a:buNone/>
              <a:defRPr sz="3600"/>
            </a:lvl4pPr>
            <a:lvl5pPr marL="1828800" lvl="4" indent="0" algn="ctr">
              <a:buClr>
                <a:schemeClr val="folHlink"/>
              </a:buClr>
              <a:buSzPct val="90000"/>
              <a:buFont typeface="Wingdings" panose="05000000000000000000" pitchFamily="2" charset="2"/>
              <a:buNone/>
              <a:defRPr sz="3600"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9260" name="日期占位符 9259"/>
          <p:cNvSpPr>
            <a:spLocks noGrp="1"/>
          </p:cNvSpPr>
          <p:nvPr>
            <p:ph type="dt" sz="quarter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1" name="页脚占位符 926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262" name="灯片编号占位符 9261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307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70573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8914" name="组合 38913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8915" name="组合 38914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8916" name="任意多边形 38915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7" name="任意多边形 38916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8" name="任意多边形 38917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19" name="任意多边形 38918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0" name="任意多边形 38919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8921" name="任意多边形 38920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22" name="任意多边形 38921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8923" name="标题 38922"/>
          <p:cNvSpPr>
            <a:spLocks noGrp="1"/>
          </p:cNvSpPr>
          <p:nvPr>
            <p:ph type="ctrTitle" sz="quarter"/>
          </p:nvPr>
        </p:nvSpPr>
        <p:spPr>
          <a:xfrm>
            <a:off x="914400" y="1736725"/>
            <a:ext cx="10363200" cy="1920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 sz="6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8924" name="副标题 38923"/>
          <p:cNvSpPr>
            <a:spLocks noGrp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38925" name="日期占位符 38924"/>
          <p:cNvSpPr>
            <a:spLocks noGrp="1"/>
          </p:cNvSpPr>
          <p:nvPr>
            <p:ph type="dt" sz="quarter" idx="2"/>
          </p:nvPr>
        </p:nvSpPr>
        <p:spPr>
          <a:xfrm>
            <a:off x="609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fld id="{BB962C8B-B14F-4D97-AF65-F5344CB8AC3E}" type="datetime1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926" name="页脚占位符 38925"/>
          <p:cNvSpPr>
            <a:spLocks noGrp="1"/>
          </p:cNvSpPr>
          <p:nvPr>
            <p:ph type="ftr" sz="quarter" idx="3"/>
          </p:nvPr>
        </p:nvSpPr>
        <p:spPr>
          <a:xfrm>
            <a:off x="4165600" y="625157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600">
                <a:ea typeface="隶书" panose="02010509060101010101" pitchFamily="49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</a:rPr>
              <a:t>西北工业大学，林奕</a:t>
            </a:r>
            <a:endParaRPr lang="zh-CN" altLang="en-US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8927" name="灯片编号占位符 38926"/>
          <p:cNvSpPr>
            <a:spLocks noGrp="1"/>
          </p:cNvSpPr>
          <p:nvPr>
            <p:ph type="sldNum" sz="quarter" idx="4"/>
          </p:nvPr>
        </p:nvSpPr>
        <p:spPr>
          <a:xfrm>
            <a:off x="8737600" y="625475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5" Type="http://schemas.openxmlformats.org/officeDocument/2006/relationships/theme" Target="../theme/theme1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25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4" Type="http://schemas.openxmlformats.org/officeDocument/2006/relationships/theme" Target="../theme/theme13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5" Type="http://schemas.openxmlformats.org/officeDocument/2006/relationships/theme" Target="../theme/theme5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5" Type="http://schemas.openxmlformats.org/officeDocument/2006/relationships/theme" Target="../theme/theme6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5" Type="http://schemas.openxmlformats.org/officeDocument/2006/relationships/theme" Target="../theme/theme7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8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4" Type="http://schemas.openxmlformats.org/officeDocument/2006/relationships/theme" Target="../theme/theme9.xml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1">
              <a:rPr lang="en-US" dirty="0"/>
            </a:fld>
            <a:endParaRPr lang="en-US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l">
              <a:defRPr sz="1400"/>
            </a:lvl1pPr>
          </a:lstStyle>
          <a:p>
            <a:pPr lvl="0"/>
            <a:fld id="{BB962C8B-B14F-4D97-AF65-F5344CB8AC3E}" type="datetime1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1027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3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4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63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1064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5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5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8193"/>
          <p:cNvGrpSpPr/>
          <p:nvPr/>
        </p:nvGrpSpPr>
        <p:grpSpPr>
          <a:xfrm>
            <a:off x="0" y="0"/>
            <a:ext cx="12192000" cy="6856413"/>
            <a:chOff x="0" y="0"/>
            <a:chExt cx="5760" cy="4319"/>
          </a:xfrm>
        </p:grpSpPr>
        <p:sp>
          <p:nvSpPr>
            <p:cNvPr id="2051" name="任意多边形 8194"/>
            <p:cNvSpPr/>
            <p:nvPr/>
          </p:nvSpPr>
          <p:spPr>
            <a:xfrm>
              <a:off x="0" y="12"/>
              <a:ext cx="5758" cy="3273"/>
            </a:xfrm>
            <a:custGeom>
              <a:avLst/>
              <a:gdLst/>
              <a:ahLst/>
              <a:cxnLst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rgbClr val="00005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2" name="任意多边形 8195"/>
            <p:cNvSpPr/>
            <p:nvPr/>
          </p:nvSpPr>
          <p:spPr>
            <a:xfrm>
              <a:off x="149" y="0"/>
              <a:ext cx="5609" cy="3243"/>
            </a:xfrm>
            <a:custGeom>
              <a:avLst/>
              <a:gdLst/>
              <a:ahLst/>
              <a:cxnLst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3" name="任意多边形 8196"/>
            <p:cNvSpPr/>
            <p:nvPr/>
          </p:nvSpPr>
          <p:spPr>
            <a:xfrm>
              <a:off x="0" y="3433"/>
              <a:ext cx="4038" cy="191"/>
            </a:xfrm>
            <a:custGeom>
              <a:avLst/>
              <a:gdLst/>
              <a:ahLst/>
              <a:cxnLst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4" name="任意多边形 8197"/>
            <p:cNvSpPr/>
            <p:nvPr/>
          </p:nvSpPr>
          <p:spPr>
            <a:xfrm>
              <a:off x="4038" y="3577"/>
              <a:ext cx="1720" cy="65"/>
            </a:xfrm>
            <a:custGeom>
              <a:avLst/>
              <a:gdLst/>
              <a:ahLst/>
              <a:cxnLst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5" name="任意多边形 8198"/>
            <p:cNvSpPr/>
            <p:nvPr/>
          </p:nvSpPr>
          <p:spPr>
            <a:xfrm>
              <a:off x="0" y="3726"/>
              <a:ext cx="4784" cy="329"/>
            </a:xfrm>
            <a:custGeom>
              <a:avLst/>
              <a:gdLst/>
              <a:ahLst/>
              <a:cxnLst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rgbClr val="00007D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6" name="任意多边形 8199"/>
            <p:cNvSpPr/>
            <p:nvPr/>
          </p:nvSpPr>
          <p:spPr>
            <a:xfrm>
              <a:off x="4784" y="3702"/>
              <a:ext cx="974" cy="101"/>
            </a:xfrm>
            <a:custGeom>
              <a:avLst/>
              <a:gdLst/>
              <a:ahLst/>
              <a:cxnLst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7" name="任意多边形 8200"/>
            <p:cNvSpPr/>
            <p:nvPr/>
          </p:nvSpPr>
          <p:spPr>
            <a:xfrm>
              <a:off x="3619" y="3815"/>
              <a:ext cx="2139" cy="198"/>
            </a:xfrm>
            <a:custGeom>
              <a:avLst/>
              <a:gdLst/>
              <a:ahLst/>
              <a:cxnLst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8" name="任意多边形 8201"/>
            <p:cNvSpPr/>
            <p:nvPr/>
          </p:nvSpPr>
          <p:spPr>
            <a:xfrm>
              <a:off x="0" y="3971"/>
              <a:ext cx="3619" cy="348"/>
            </a:xfrm>
            <a:custGeom>
              <a:avLst/>
              <a:gdLst/>
              <a:ahLst/>
              <a:cxnLst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59" name="任意多边形 8202"/>
            <p:cNvSpPr/>
            <p:nvPr/>
          </p:nvSpPr>
          <p:spPr>
            <a:xfrm>
              <a:off x="2097" y="4043"/>
              <a:ext cx="2514" cy="276"/>
            </a:xfrm>
            <a:custGeom>
              <a:avLst/>
              <a:gdLst/>
              <a:ahLst/>
              <a:cxnLst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任意多边形 8203"/>
            <p:cNvSpPr/>
            <p:nvPr/>
          </p:nvSpPr>
          <p:spPr>
            <a:xfrm>
              <a:off x="4354" y="3869"/>
              <a:ext cx="1404" cy="378"/>
            </a:xfrm>
            <a:custGeom>
              <a:avLst/>
              <a:gdLst/>
              <a:ahLst/>
              <a:cxnLst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8089C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任意多边形 8204"/>
            <p:cNvSpPr/>
            <p:nvPr/>
          </p:nvSpPr>
          <p:spPr>
            <a:xfrm>
              <a:off x="5030" y="3151"/>
              <a:ext cx="728" cy="240"/>
            </a:xfrm>
            <a:custGeom>
              <a:avLst/>
              <a:gdLst/>
              <a:ahLst/>
              <a:cxnLst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任意多边形 8205"/>
            <p:cNvSpPr/>
            <p:nvPr/>
          </p:nvSpPr>
          <p:spPr>
            <a:xfrm>
              <a:off x="0" y="1486"/>
              <a:ext cx="5030" cy="1671"/>
            </a:xfrm>
            <a:custGeom>
              <a:avLst/>
              <a:gdLst/>
              <a:ahLst/>
              <a:cxnLst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0053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任意多边形 8206"/>
            <p:cNvSpPr/>
            <p:nvPr/>
          </p:nvSpPr>
          <p:spPr>
            <a:xfrm>
              <a:off x="5030" y="3049"/>
              <a:ext cx="728" cy="318"/>
            </a:xfrm>
            <a:custGeom>
              <a:avLst/>
              <a:gdLst/>
              <a:ahLst/>
              <a:cxnLst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任意多边形 8207"/>
            <p:cNvSpPr/>
            <p:nvPr/>
          </p:nvSpPr>
          <p:spPr>
            <a:xfrm>
              <a:off x="0" y="916"/>
              <a:ext cx="5030" cy="2187"/>
            </a:xfrm>
            <a:custGeom>
              <a:avLst/>
              <a:gdLst/>
              <a:ahLst/>
              <a:cxnLst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任意多边形 8208"/>
            <p:cNvSpPr/>
            <p:nvPr/>
          </p:nvSpPr>
          <p:spPr>
            <a:xfrm>
              <a:off x="2294" y="0"/>
              <a:ext cx="3159" cy="2725"/>
            </a:xfrm>
            <a:custGeom>
              <a:avLst/>
              <a:gdLst/>
              <a:ahLst/>
              <a:cxnLst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任意多边形 8209"/>
            <p:cNvSpPr/>
            <p:nvPr/>
          </p:nvSpPr>
          <p:spPr>
            <a:xfrm>
              <a:off x="5435" y="2702"/>
              <a:ext cx="323" cy="299"/>
            </a:xfrm>
            <a:custGeom>
              <a:avLst/>
              <a:gdLst/>
              <a:ahLst/>
              <a:cxnLst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0F0F9F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任意多边形 8210"/>
            <p:cNvSpPr/>
            <p:nvPr/>
          </p:nvSpPr>
          <p:spPr>
            <a:xfrm>
              <a:off x="5477" y="2588"/>
              <a:ext cx="281" cy="335"/>
            </a:xfrm>
            <a:custGeom>
              <a:avLst/>
              <a:gdLst/>
              <a:ahLst/>
              <a:cxnLst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任意多边形 8211"/>
            <p:cNvSpPr/>
            <p:nvPr/>
          </p:nvSpPr>
          <p:spPr>
            <a:xfrm>
              <a:off x="2454" y="0"/>
              <a:ext cx="3119" cy="2678"/>
            </a:xfrm>
            <a:custGeom>
              <a:avLst/>
              <a:gdLst/>
              <a:ahLst/>
              <a:cxnLst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7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任意多边形 8212"/>
            <p:cNvSpPr/>
            <p:nvPr/>
          </p:nvSpPr>
          <p:spPr>
            <a:xfrm>
              <a:off x="5626" y="2534"/>
              <a:ext cx="132" cy="132"/>
            </a:xfrm>
            <a:custGeom>
              <a:avLst/>
              <a:gdLst/>
              <a:ahLst/>
              <a:cxnLst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2" y="132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任意多边形 8213"/>
            <p:cNvSpPr/>
            <p:nvPr/>
          </p:nvSpPr>
          <p:spPr>
            <a:xfrm>
              <a:off x="3112" y="0"/>
              <a:ext cx="2514" cy="2534"/>
            </a:xfrm>
            <a:custGeom>
              <a:avLst/>
              <a:gdLst/>
              <a:ahLst/>
              <a:cxnLst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任意多边形 8214"/>
            <p:cNvSpPr/>
            <p:nvPr/>
          </p:nvSpPr>
          <p:spPr>
            <a:xfrm>
              <a:off x="3488" y="0"/>
              <a:ext cx="2198" cy="2480"/>
            </a:xfrm>
            <a:custGeom>
              <a:avLst/>
              <a:gdLst/>
              <a:ahLst/>
              <a:cxnLst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2" name="任意多边形 8215"/>
            <p:cNvSpPr/>
            <p:nvPr/>
          </p:nvSpPr>
          <p:spPr>
            <a:xfrm>
              <a:off x="5674" y="2474"/>
              <a:ext cx="84" cy="96"/>
            </a:xfrm>
            <a:custGeom>
              <a:avLst/>
              <a:gdLst/>
              <a:ahLst/>
              <a:cxnLst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1717A2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3" name="任意多边形 8216"/>
            <p:cNvSpPr/>
            <p:nvPr/>
          </p:nvSpPr>
          <p:spPr>
            <a:xfrm>
              <a:off x="5603" y="850"/>
              <a:ext cx="155" cy="516"/>
            </a:xfrm>
            <a:custGeom>
              <a:avLst/>
              <a:gdLst/>
              <a:ahLst/>
              <a:cxnLst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任意多边形 8217"/>
            <p:cNvSpPr/>
            <p:nvPr/>
          </p:nvSpPr>
          <p:spPr>
            <a:xfrm>
              <a:off x="5107" y="0"/>
              <a:ext cx="573" cy="1042"/>
            </a:xfrm>
            <a:custGeom>
              <a:avLst/>
              <a:gdLst/>
              <a:ahLst/>
              <a:cxnLst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任意多边形 8218"/>
            <p:cNvSpPr/>
            <p:nvPr/>
          </p:nvSpPr>
          <p:spPr>
            <a:xfrm>
              <a:off x="5411" y="0"/>
              <a:ext cx="341" cy="796"/>
            </a:xfrm>
            <a:custGeom>
              <a:avLst/>
              <a:gdLst/>
              <a:ahLst/>
              <a:cxnLst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9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任意多边形 8219"/>
            <p:cNvSpPr/>
            <p:nvPr/>
          </p:nvSpPr>
          <p:spPr>
            <a:xfrm>
              <a:off x="5698" y="653"/>
              <a:ext cx="60" cy="311"/>
            </a:xfrm>
            <a:custGeom>
              <a:avLst/>
              <a:gdLst/>
              <a:ahLst/>
              <a:cxnLst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任意多边形 8220"/>
            <p:cNvSpPr/>
            <p:nvPr/>
          </p:nvSpPr>
          <p:spPr>
            <a:xfrm>
              <a:off x="2" y="1601"/>
              <a:ext cx="5752" cy="1864"/>
            </a:xfrm>
            <a:custGeom>
              <a:avLst/>
              <a:gdLst/>
              <a:ahLst/>
              <a:cxnLst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rgbClr val="00006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任意多边形 8221"/>
            <p:cNvSpPr/>
            <p:nvPr/>
          </p:nvSpPr>
          <p:spPr>
            <a:xfrm>
              <a:off x="5754" y="3483"/>
              <a:ext cx="6" cy="6"/>
            </a:xfrm>
            <a:custGeom>
              <a:avLst/>
              <a:gdLst/>
              <a:ahLst/>
              <a:cxnLst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任意多边形 8222"/>
            <p:cNvSpPr/>
            <p:nvPr/>
          </p:nvSpPr>
          <p:spPr>
            <a:xfrm>
              <a:off x="2" y="2152"/>
              <a:ext cx="5752" cy="1337"/>
            </a:xfrm>
            <a:custGeom>
              <a:avLst/>
              <a:gdLst/>
              <a:ahLst/>
              <a:cxnLst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rgbClr val="00005D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任意多边形 8223"/>
            <p:cNvSpPr/>
            <p:nvPr/>
          </p:nvSpPr>
          <p:spPr>
            <a:xfrm>
              <a:off x="2" y="3177"/>
              <a:ext cx="5752" cy="414"/>
            </a:xfrm>
            <a:custGeom>
              <a:avLst/>
              <a:gdLst/>
              <a:ahLst/>
              <a:cxnLst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任意多边形 8224"/>
            <p:cNvSpPr/>
            <p:nvPr/>
          </p:nvSpPr>
          <p:spPr>
            <a:xfrm>
              <a:off x="1297" y="0"/>
              <a:ext cx="4457" cy="3177"/>
            </a:xfrm>
            <a:custGeom>
              <a:avLst/>
              <a:gdLst/>
              <a:ahLst/>
              <a:cxnLst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4A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任意多边形 8225"/>
            <p:cNvSpPr/>
            <p:nvPr/>
          </p:nvSpPr>
          <p:spPr>
            <a:xfrm>
              <a:off x="3321" y="0"/>
              <a:ext cx="2433" cy="2614"/>
            </a:xfrm>
            <a:custGeom>
              <a:avLst/>
              <a:gdLst/>
              <a:ahLst/>
              <a:cxnLst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2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3" name="任意多边形 8226"/>
            <p:cNvSpPr/>
            <p:nvPr/>
          </p:nvSpPr>
          <p:spPr>
            <a:xfrm>
              <a:off x="3950" y="0"/>
              <a:ext cx="1804" cy="2464"/>
            </a:xfrm>
            <a:custGeom>
              <a:avLst/>
              <a:gdLst/>
              <a:ahLst/>
              <a:cxnLst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5"/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4" name="任意多边形 8227"/>
            <p:cNvSpPr/>
            <p:nvPr/>
          </p:nvSpPr>
          <p:spPr>
            <a:xfrm>
              <a:off x="4519" y="0"/>
              <a:ext cx="1235" cy="2074"/>
            </a:xfrm>
            <a:custGeom>
              <a:avLst/>
              <a:gdLst/>
              <a:ahLst/>
              <a:cxnLst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58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5" name="任意多边形 8228"/>
            <p:cNvSpPr/>
            <p:nvPr/>
          </p:nvSpPr>
          <p:spPr>
            <a:xfrm>
              <a:off x="4694" y="0"/>
              <a:ext cx="1060" cy="1936"/>
            </a:xfrm>
            <a:custGeom>
              <a:avLst/>
              <a:gdLst/>
              <a:ahLst/>
              <a:cxnLst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6F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任意多边形 8229"/>
            <p:cNvSpPr/>
            <p:nvPr/>
          </p:nvSpPr>
          <p:spPr>
            <a:xfrm>
              <a:off x="4981" y="0"/>
              <a:ext cx="773" cy="1487"/>
            </a:xfrm>
            <a:custGeom>
              <a:avLst/>
              <a:gdLst/>
              <a:ahLst/>
              <a:cxnLst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rgbClr val="000079"/>
                </a:gs>
                <a:gs pos="100000">
                  <a:schemeClr val="bg1"/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087" name="组合 8230"/>
            <p:cNvGrpSpPr/>
            <p:nvPr userDrawn="1"/>
          </p:nvGrpSpPr>
          <p:grpSpPr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088" name="任意多边形 8231"/>
              <p:cNvSpPr/>
              <p:nvPr/>
            </p:nvSpPr>
            <p:spPr>
              <a:xfrm>
                <a:off x="0" y="1632"/>
                <a:ext cx="3670" cy="1313"/>
              </a:xfrm>
              <a:custGeom>
                <a:avLst/>
                <a:gdLst/>
                <a:ahLst/>
                <a:cxnLst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6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89" name="任意多边形 8232"/>
              <p:cNvSpPr/>
              <p:nvPr/>
            </p:nvSpPr>
            <p:spPr>
              <a:xfrm>
                <a:off x="3646" y="2795"/>
                <a:ext cx="2112" cy="695"/>
              </a:xfrm>
              <a:custGeom>
                <a:avLst/>
                <a:gdLst/>
                <a:ahLst/>
                <a:cxnLst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1717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34" name="标题 8233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8235" name="文本占位符 823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base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base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base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8236" name="日期占位符 8235"/>
          <p:cNvSpPr>
            <a:spLocks noGrp="1"/>
          </p:cNvSpPr>
          <p:nvPr>
            <p:ph type="dt" sz="half" idx="2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7" name="页脚占位符 8236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238" name="灯片编号占位符 8237"/>
          <p:cNvSpPr>
            <a:spLocks noGrp="1"/>
          </p:cNvSpPr>
          <p:nvPr>
            <p:ph type="sldNum" sz="quarter" idx="4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C0C0C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2"/>
        </a:buBlip>
        <a:defRPr sz="32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8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3"/>
        </a:buBlip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Tx/>
        <a:buFontTx/>
        <a:buChar char="–"/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4"/>
        </a:buBlip>
        <a:defRPr sz="2000" b="1" i="0" u="none" kern="1200" baseline="0">
          <a:solidFill>
            <a:schemeClr val="tx1"/>
          </a:solidFill>
          <a:effectLst>
            <a:outerShdw blurRad="38100" dist="38100" dir="2700000">
              <a:srgbClr val="C0C0C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日期占位符 37889"/>
          <p:cNvSpPr>
            <a:spLocks noGrp="1"/>
          </p:cNvSpPr>
          <p:nvPr>
            <p:ph type="dt" sz="half" idx="2"/>
          </p:nvPr>
        </p:nvSpPr>
        <p:spPr>
          <a:xfrm>
            <a:off x="609600" y="625157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891" name="灯片编号占位符 37890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r">
              <a:defRPr sz="12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37892" name="组合 37891"/>
          <p:cNvGrpSpPr/>
          <p:nvPr/>
        </p:nvGrpSpPr>
        <p:grpSpPr>
          <a:xfrm>
            <a:off x="0" y="0"/>
            <a:ext cx="12187767" cy="6850063"/>
            <a:chOff x="0" y="0"/>
            <a:chExt cx="5758" cy="4315"/>
          </a:xfrm>
        </p:grpSpPr>
        <p:grpSp>
          <p:nvGrpSpPr>
            <p:cNvPr id="37893" name="组合 37892"/>
            <p:cNvGrpSpPr/>
            <p:nvPr userDrawn="1"/>
          </p:nvGrpSpPr>
          <p:grpSpPr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7894" name="任意多边形 37893"/>
              <p:cNvSpPr/>
              <p:nvPr/>
            </p:nvSpPr>
            <p:spPr>
              <a:xfrm>
                <a:off x="1728" y="2644"/>
                <a:ext cx="2882" cy="1671"/>
              </a:xfrm>
              <a:custGeom>
                <a:avLst/>
                <a:gdLst/>
                <a:ahLst/>
                <a:cxnLst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5" name="任意多边形 37894"/>
              <p:cNvSpPr/>
              <p:nvPr/>
            </p:nvSpPr>
            <p:spPr>
              <a:xfrm>
                <a:off x="4170" y="2671"/>
                <a:ext cx="1259" cy="811"/>
              </a:xfrm>
              <a:custGeom>
                <a:avLst/>
                <a:gdLst/>
                <a:ahLst/>
                <a:cxnLst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6" name="任意多边形 37895"/>
              <p:cNvSpPr/>
              <p:nvPr/>
            </p:nvSpPr>
            <p:spPr>
              <a:xfrm>
                <a:off x="2900" y="3346"/>
                <a:ext cx="2849" cy="969"/>
              </a:xfrm>
              <a:custGeom>
                <a:avLst/>
                <a:gdLst/>
                <a:ahLst/>
                <a:cxnLst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7" name="任意多边形 37896"/>
              <p:cNvSpPr/>
              <p:nvPr/>
            </p:nvSpPr>
            <p:spPr>
              <a:xfrm>
                <a:off x="2748" y="2230"/>
                <a:ext cx="3007" cy="2085"/>
              </a:xfrm>
              <a:custGeom>
                <a:avLst/>
                <a:gdLst/>
                <a:ahLst/>
                <a:cxnLst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898" name="任意多边形 37897"/>
              <p:cNvSpPr/>
              <p:nvPr/>
            </p:nvSpPr>
            <p:spPr>
              <a:xfrm>
                <a:off x="4501" y="2317"/>
                <a:ext cx="1248" cy="539"/>
              </a:xfrm>
              <a:custGeom>
                <a:avLst/>
                <a:gdLst/>
                <a:ahLst/>
                <a:cxnLst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7899" name="任意多边形 37898"/>
            <p:cNvSpPr/>
            <p:nvPr/>
          </p:nvSpPr>
          <p:spPr>
            <a:xfrm>
              <a:off x="3322" y="1341"/>
              <a:ext cx="1825" cy="1537"/>
            </a:xfrm>
            <a:custGeom>
              <a:avLst/>
              <a:gdLst/>
              <a:ahLst/>
              <a:cxnLst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900" name="任意多边形 37899"/>
            <p:cNvSpPr/>
            <p:nvPr/>
          </p:nvSpPr>
          <p:spPr>
            <a:xfrm>
              <a:off x="0" y="0"/>
              <a:ext cx="5758" cy="1776"/>
            </a:xfrm>
            <a:custGeom>
              <a:avLst/>
              <a:gdLst/>
              <a:ahLst/>
              <a:cxnLst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7901" name="标题 37900"/>
          <p:cNvSpPr>
            <a:spLocks noGrp="1" noRot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7902" name="页脚占位符 3790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algn="ctr">
              <a:defRPr sz="12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903" name="文本占位符 3790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chemeClr val="tx2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effectLst>
            <a:outerShdw blurRad="38100" dist="38100" dir="2700000">
              <a:srgbClr val="000000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Garamond" panose="02020404030301010803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.png"/><Relationship Id="rId98" Type="http://schemas.openxmlformats.org/officeDocument/2006/relationships/customXml" Target="../ink/ink51.xml"/><Relationship Id="rId97" Type="http://schemas.openxmlformats.org/officeDocument/2006/relationships/image" Target="../media/image52.png"/><Relationship Id="rId96" Type="http://schemas.openxmlformats.org/officeDocument/2006/relationships/customXml" Target="../ink/ink50.xml"/><Relationship Id="rId95" Type="http://schemas.openxmlformats.org/officeDocument/2006/relationships/image" Target="../media/image51.png"/><Relationship Id="rId94" Type="http://schemas.openxmlformats.org/officeDocument/2006/relationships/customXml" Target="../ink/ink49.xml"/><Relationship Id="rId93" Type="http://schemas.openxmlformats.org/officeDocument/2006/relationships/image" Target="../media/image50.png"/><Relationship Id="rId92" Type="http://schemas.openxmlformats.org/officeDocument/2006/relationships/customXml" Target="../ink/ink48.xml"/><Relationship Id="rId91" Type="http://schemas.openxmlformats.org/officeDocument/2006/relationships/image" Target="../media/image49.png"/><Relationship Id="rId90" Type="http://schemas.openxmlformats.org/officeDocument/2006/relationships/customXml" Target="../ink/ink47.xml"/><Relationship Id="rId9" Type="http://schemas.openxmlformats.org/officeDocument/2006/relationships/image" Target="../media/image8.png"/><Relationship Id="rId89" Type="http://schemas.openxmlformats.org/officeDocument/2006/relationships/image" Target="../media/image48.png"/><Relationship Id="rId88" Type="http://schemas.openxmlformats.org/officeDocument/2006/relationships/customXml" Target="../ink/ink46.xml"/><Relationship Id="rId87" Type="http://schemas.openxmlformats.org/officeDocument/2006/relationships/image" Target="../media/image47.png"/><Relationship Id="rId86" Type="http://schemas.openxmlformats.org/officeDocument/2006/relationships/customXml" Target="../ink/ink45.xml"/><Relationship Id="rId85" Type="http://schemas.openxmlformats.org/officeDocument/2006/relationships/image" Target="../media/image46.png"/><Relationship Id="rId84" Type="http://schemas.openxmlformats.org/officeDocument/2006/relationships/customXml" Target="../ink/ink44.xml"/><Relationship Id="rId83" Type="http://schemas.openxmlformats.org/officeDocument/2006/relationships/image" Target="../media/image45.png"/><Relationship Id="rId82" Type="http://schemas.openxmlformats.org/officeDocument/2006/relationships/customXml" Target="../ink/ink43.xml"/><Relationship Id="rId81" Type="http://schemas.openxmlformats.org/officeDocument/2006/relationships/image" Target="../media/image44.png"/><Relationship Id="rId80" Type="http://schemas.openxmlformats.org/officeDocument/2006/relationships/customXml" Target="../ink/ink42.xml"/><Relationship Id="rId8" Type="http://schemas.openxmlformats.org/officeDocument/2006/relationships/customXml" Target="../ink/ink6.xml"/><Relationship Id="rId79" Type="http://schemas.openxmlformats.org/officeDocument/2006/relationships/image" Target="../media/image43.png"/><Relationship Id="rId78" Type="http://schemas.openxmlformats.org/officeDocument/2006/relationships/customXml" Target="../ink/ink41.xml"/><Relationship Id="rId77" Type="http://schemas.openxmlformats.org/officeDocument/2006/relationships/image" Target="../media/image42.png"/><Relationship Id="rId76" Type="http://schemas.openxmlformats.org/officeDocument/2006/relationships/customXml" Target="../ink/ink40.xml"/><Relationship Id="rId75" Type="http://schemas.openxmlformats.org/officeDocument/2006/relationships/image" Target="../media/image41.png"/><Relationship Id="rId74" Type="http://schemas.openxmlformats.org/officeDocument/2006/relationships/customXml" Target="../ink/ink39.xml"/><Relationship Id="rId73" Type="http://schemas.openxmlformats.org/officeDocument/2006/relationships/image" Target="../media/image40.png"/><Relationship Id="rId72" Type="http://schemas.openxmlformats.org/officeDocument/2006/relationships/customXml" Target="../ink/ink38.xml"/><Relationship Id="rId71" Type="http://schemas.openxmlformats.org/officeDocument/2006/relationships/image" Target="../media/image39.png"/><Relationship Id="rId70" Type="http://schemas.openxmlformats.org/officeDocument/2006/relationships/customXml" Target="../ink/ink37.xml"/><Relationship Id="rId7" Type="http://schemas.openxmlformats.org/officeDocument/2006/relationships/image" Target="../media/image7.png"/><Relationship Id="rId69" Type="http://schemas.openxmlformats.org/officeDocument/2006/relationships/image" Target="../media/image38.png"/><Relationship Id="rId68" Type="http://schemas.openxmlformats.org/officeDocument/2006/relationships/customXml" Target="../ink/ink36.xml"/><Relationship Id="rId67" Type="http://schemas.openxmlformats.org/officeDocument/2006/relationships/image" Target="../media/image37.png"/><Relationship Id="rId66" Type="http://schemas.openxmlformats.org/officeDocument/2006/relationships/customXml" Target="../ink/ink35.xml"/><Relationship Id="rId65" Type="http://schemas.openxmlformats.org/officeDocument/2006/relationships/image" Target="../media/image36.png"/><Relationship Id="rId64" Type="http://schemas.openxmlformats.org/officeDocument/2006/relationships/customXml" Target="../ink/ink34.xml"/><Relationship Id="rId63" Type="http://schemas.openxmlformats.org/officeDocument/2006/relationships/image" Target="../media/image35.png"/><Relationship Id="rId62" Type="http://schemas.openxmlformats.org/officeDocument/2006/relationships/customXml" Target="../ink/ink33.xml"/><Relationship Id="rId61" Type="http://schemas.openxmlformats.org/officeDocument/2006/relationships/image" Target="../media/image34.png"/><Relationship Id="rId60" Type="http://schemas.openxmlformats.org/officeDocument/2006/relationships/customXml" Target="../ink/ink32.xml"/><Relationship Id="rId6" Type="http://schemas.openxmlformats.org/officeDocument/2006/relationships/customXml" Target="../ink/ink5.xml"/><Relationship Id="rId59" Type="http://schemas.openxmlformats.org/officeDocument/2006/relationships/image" Target="../media/image33.png"/><Relationship Id="rId58" Type="http://schemas.openxmlformats.org/officeDocument/2006/relationships/customXml" Target="../ink/ink31.xml"/><Relationship Id="rId57" Type="http://schemas.openxmlformats.org/officeDocument/2006/relationships/image" Target="../media/image32.png"/><Relationship Id="rId56" Type="http://schemas.openxmlformats.org/officeDocument/2006/relationships/customXml" Target="../ink/ink30.xml"/><Relationship Id="rId55" Type="http://schemas.openxmlformats.org/officeDocument/2006/relationships/image" Target="../media/image31.png"/><Relationship Id="rId54" Type="http://schemas.openxmlformats.org/officeDocument/2006/relationships/customXml" Target="../ink/ink29.xml"/><Relationship Id="rId53" Type="http://schemas.openxmlformats.org/officeDocument/2006/relationships/image" Target="../media/image30.png"/><Relationship Id="rId52" Type="http://schemas.openxmlformats.org/officeDocument/2006/relationships/customXml" Target="../ink/ink28.xml"/><Relationship Id="rId51" Type="http://schemas.openxmlformats.org/officeDocument/2006/relationships/image" Target="../media/image29.png"/><Relationship Id="rId50" Type="http://schemas.openxmlformats.org/officeDocument/2006/relationships/customXml" Target="../ink/ink27.xml"/><Relationship Id="rId5" Type="http://schemas.openxmlformats.org/officeDocument/2006/relationships/image" Target="../media/image6.png"/><Relationship Id="rId49" Type="http://schemas.openxmlformats.org/officeDocument/2006/relationships/image" Target="../media/image28.png"/><Relationship Id="rId48" Type="http://schemas.openxmlformats.org/officeDocument/2006/relationships/customXml" Target="../ink/ink26.xml"/><Relationship Id="rId47" Type="http://schemas.openxmlformats.org/officeDocument/2006/relationships/image" Target="../media/image27.png"/><Relationship Id="rId46" Type="http://schemas.openxmlformats.org/officeDocument/2006/relationships/customXml" Target="../ink/ink25.xml"/><Relationship Id="rId45" Type="http://schemas.openxmlformats.org/officeDocument/2006/relationships/image" Target="../media/image26.png"/><Relationship Id="rId44" Type="http://schemas.openxmlformats.org/officeDocument/2006/relationships/customXml" Target="../ink/ink24.xml"/><Relationship Id="rId43" Type="http://schemas.openxmlformats.org/officeDocument/2006/relationships/image" Target="../media/image25.png"/><Relationship Id="rId42" Type="http://schemas.openxmlformats.org/officeDocument/2006/relationships/customXml" Target="../ink/ink23.xml"/><Relationship Id="rId418" Type="http://schemas.openxmlformats.org/officeDocument/2006/relationships/slideLayout" Target="../slideLayouts/slideLayout115.xml"/><Relationship Id="rId417" Type="http://schemas.openxmlformats.org/officeDocument/2006/relationships/image" Target="../media/image210.png"/><Relationship Id="rId416" Type="http://schemas.openxmlformats.org/officeDocument/2006/relationships/customXml" Target="../ink/ink212.xml"/><Relationship Id="rId415" Type="http://schemas.openxmlformats.org/officeDocument/2006/relationships/image" Target="../media/image209.png"/><Relationship Id="rId414" Type="http://schemas.openxmlformats.org/officeDocument/2006/relationships/customXml" Target="../ink/ink211.xml"/><Relationship Id="rId413" Type="http://schemas.openxmlformats.org/officeDocument/2006/relationships/image" Target="../media/image208.png"/><Relationship Id="rId412" Type="http://schemas.openxmlformats.org/officeDocument/2006/relationships/customXml" Target="../ink/ink210.xml"/><Relationship Id="rId411" Type="http://schemas.openxmlformats.org/officeDocument/2006/relationships/image" Target="../media/image207.png"/><Relationship Id="rId410" Type="http://schemas.openxmlformats.org/officeDocument/2006/relationships/customXml" Target="../ink/ink209.xml"/><Relationship Id="rId41" Type="http://schemas.openxmlformats.org/officeDocument/2006/relationships/image" Target="../media/image24.png"/><Relationship Id="rId409" Type="http://schemas.openxmlformats.org/officeDocument/2006/relationships/image" Target="../media/image206.png"/><Relationship Id="rId408" Type="http://schemas.openxmlformats.org/officeDocument/2006/relationships/customXml" Target="../ink/ink208.xml"/><Relationship Id="rId407" Type="http://schemas.openxmlformats.org/officeDocument/2006/relationships/image" Target="../media/image205.png"/><Relationship Id="rId406" Type="http://schemas.openxmlformats.org/officeDocument/2006/relationships/customXml" Target="../ink/ink207.xml"/><Relationship Id="rId405" Type="http://schemas.openxmlformats.org/officeDocument/2006/relationships/customXml" Target="../ink/ink206.xml"/><Relationship Id="rId404" Type="http://schemas.openxmlformats.org/officeDocument/2006/relationships/image" Target="../media/image204.png"/><Relationship Id="rId403" Type="http://schemas.openxmlformats.org/officeDocument/2006/relationships/customXml" Target="../ink/ink205.xml"/><Relationship Id="rId402" Type="http://schemas.openxmlformats.org/officeDocument/2006/relationships/image" Target="../media/image203.png"/><Relationship Id="rId401" Type="http://schemas.openxmlformats.org/officeDocument/2006/relationships/customXml" Target="../ink/ink204.xml"/><Relationship Id="rId400" Type="http://schemas.openxmlformats.org/officeDocument/2006/relationships/image" Target="../media/image202.png"/><Relationship Id="rId40" Type="http://schemas.openxmlformats.org/officeDocument/2006/relationships/customXml" Target="../ink/ink22.xml"/><Relationship Id="rId4" Type="http://schemas.openxmlformats.org/officeDocument/2006/relationships/customXml" Target="../ink/ink4.xml"/><Relationship Id="rId399" Type="http://schemas.openxmlformats.org/officeDocument/2006/relationships/customXml" Target="../ink/ink203.xml"/><Relationship Id="rId398" Type="http://schemas.openxmlformats.org/officeDocument/2006/relationships/image" Target="../media/image201.png"/><Relationship Id="rId397" Type="http://schemas.openxmlformats.org/officeDocument/2006/relationships/customXml" Target="../ink/ink202.xml"/><Relationship Id="rId396" Type="http://schemas.openxmlformats.org/officeDocument/2006/relationships/image" Target="../media/image200.png"/><Relationship Id="rId395" Type="http://schemas.openxmlformats.org/officeDocument/2006/relationships/customXml" Target="../ink/ink201.xml"/><Relationship Id="rId394" Type="http://schemas.openxmlformats.org/officeDocument/2006/relationships/image" Target="../media/image199.png"/><Relationship Id="rId393" Type="http://schemas.openxmlformats.org/officeDocument/2006/relationships/customXml" Target="../ink/ink200.xml"/><Relationship Id="rId392" Type="http://schemas.openxmlformats.org/officeDocument/2006/relationships/image" Target="../media/image198.png"/><Relationship Id="rId391" Type="http://schemas.openxmlformats.org/officeDocument/2006/relationships/customXml" Target="../ink/ink199.xml"/><Relationship Id="rId390" Type="http://schemas.openxmlformats.org/officeDocument/2006/relationships/image" Target="../media/image197.png"/><Relationship Id="rId39" Type="http://schemas.openxmlformats.org/officeDocument/2006/relationships/image" Target="../media/image23.png"/><Relationship Id="rId389" Type="http://schemas.openxmlformats.org/officeDocument/2006/relationships/customXml" Target="../ink/ink198.xml"/><Relationship Id="rId388" Type="http://schemas.openxmlformats.org/officeDocument/2006/relationships/image" Target="../media/image196.png"/><Relationship Id="rId387" Type="http://schemas.openxmlformats.org/officeDocument/2006/relationships/customXml" Target="../ink/ink197.xml"/><Relationship Id="rId386" Type="http://schemas.openxmlformats.org/officeDocument/2006/relationships/image" Target="../media/image195.png"/><Relationship Id="rId385" Type="http://schemas.openxmlformats.org/officeDocument/2006/relationships/customXml" Target="../ink/ink196.xml"/><Relationship Id="rId384" Type="http://schemas.openxmlformats.org/officeDocument/2006/relationships/image" Target="../media/image194.png"/><Relationship Id="rId383" Type="http://schemas.openxmlformats.org/officeDocument/2006/relationships/customXml" Target="../ink/ink195.xml"/><Relationship Id="rId382" Type="http://schemas.openxmlformats.org/officeDocument/2006/relationships/image" Target="../media/image193.png"/><Relationship Id="rId381" Type="http://schemas.openxmlformats.org/officeDocument/2006/relationships/customXml" Target="../ink/ink194.xml"/><Relationship Id="rId380" Type="http://schemas.openxmlformats.org/officeDocument/2006/relationships/image" Target="../media/image192.png"/><Relationship Id="rId38" Type="http://schemas.openxmlformats.org/officeDocument/2006/relationships/customXml" Target="../ink/ink21.xml"/><Relationship Id="rId379" Type="http://schemas.openxmlformats.org/officeDocument/2006/relationships/customXml" Target="../ink/ink193.xml"/><Relationship Id="rId378" Type="http://schemas.openxmlformats.org/officeDocument/2006/relationships/image" Target="../media/image191.png"/><Relationship Id="rId377" Type="http://schemas.openxmlformats.org/officeDocument/2006/relationships/customXml" Target="../ink/ink192.xml"/><Relationship Id="rId376" Type="http://schemas.openxmlformats.org/officeDocument/2006/relationships/image" Target="../media/image190.png"/><Relationship Id="rId375" Type="http://schemas.openxmlformats.org/officeDocument/2006/relationships/customXml" Target="../ink/ink191.xml"/><Relationship Id="rId374" Type="http://schemas.openxmlformats.org/officeDocument/2006/relationships/image" Target="../media/image189.png"/><Relationship Id="rId373" Type="http://schemas.openxmlformats.org/officeDocument/2006/relationships/customXml" Target="../ink/ink190.xml"/><Relationship Id="rId372" Type="http://schemas.openxmlformats.org/officeDocument/2006/relationships/image" Target="../media/image188.png"/><Relationship Id="rId371" Type="http://schemas.openxmlformats.org/officeDocument/2006/relationships/customXml" Target="../ink/ink189.xml"/><Relationship Id="rId370" Type="http://schemas.openxmlformats.org/officeDocument/2006/relationships/image" Target="../media/image187.png"/><Relationship Id="rId37" Type="http://schemas.openxmlformats.org/officeDocument/2006/relationships/image" Target="../media/image22.png"/><Relationship Id="rId369" Type="http://schemas.openxmlformats.org/officeDocument/2006/relationships/customXml" Target="../ink/ink188.xml"/><Relationship Id="rId368" Type="http://schemas.openxmlformats.org/officeDocument/2006/relationships/image" Target="../media/image186.png"/><Relationship Id="rId367" Type="http://schemas.openxmlformats.org/officeDocument/2006/relationships/customXml" Target="../ink/ink187.xml"/><Relationship Id="rId366" Type="http://schemas.openxmlformats.org/officeDocument/2006/relationships/image" Target="../media/image185.png"/><Relationship Id="rId365" Type="http://schemas.openxmlformats.org/officeDocument/2006/relationships/customXml" Target="../ink/ink186.xml"/><Relationship Id="rId364" Type="http://schemas.openxmlformats.org/officeDocument/2006/relationships/image" Target="../media/image184.png"/><Relationship Id="rId363" Type="http://schemas.openxmlformats.org/officeDocument/2006/relationships/customXml" Target="../ink/ink185.xml"/><Relationship Id="rId362" Type="http://schemas.openxmlformats.org/officeDocument/2006/relationships/image" Target="../media/image183.png"/><Relationship Id="rId361" Type="http://schemas.openxmlformats.org/officeDocument/2006/relationships/customXml" Target="../ink/ink184.xml"/><Relationship Id="rId360" Type="http://schemas.openxmlformats.org/officeDocument/2006/relationships/image" Target="../media/image182.png"/><Relationship Id="rId36" Type="http://schemas.openxmlformats.org/officeDocument/2006/relationships/customXml" Target="../ink/ink20.xml"/><Relationship Id="rId359" Type="http://schemas.openxmlformats.org/officeDocument/2006/relationships/customXml" Target="../ink/ink183.xml"/><Relationship Id="rId358" Type="http://schemas.openxmlformats.org/officeDocument/2006/relationships/image" Target="../media/image181.png"/><Relationship Id="rId357" Type="http://schemas.openxmlformats.org/officeDocument/2006/relationships/customXml" Target="../ink/ink182.xml"/><Relationship Id="rId356" Type="http://schemas.openxmlformats.org/officeDocument/2006/relationships/image" Target="../media/image180.png"/><Relationship Id="rId355" Type="http://schemas.openxmlformats.org/officeDocument/2006/relationships/customXml" Target="../ink/ink181.xml"/><Relationship Id="rId354" Type="http://schemas.openxmlformats.org/officeDocument/2006/relationships/image" Target="../media/image179.png"/><Relationship Id="rId353" Type="http://schemas.openxmlformats.org/officeDocument/2006/relationships/customXml" Target="../ink/ink180.xml"/><Relationship Id="rId352" Type="http://schemas.openxmlformats.org/officeDocument/2006/relationships/image" Target="../media/image178.png"/><Relationship Id="rId351" Type="http://schemas.openxmlformats.org/officeDocument/2006/relationships/customXml" Target="../ink/ink179.xml"/><Relationship Id="rId350" Type="http://schemas.openxmlformats.org/officeDocument/2006/relationships/image" Target="../media/image177.png"/><Relationship Id="rId35" Type="http://schemas.openxmlformats.org/officeDocument/2006/relationships/image" Target="../media/image21.png"/><Relationship Id="rId349" Type="http://schemas.openxmlformats.org/officeDocument/2006/relationships/customXml" Target="../ink/ink178.xml"/><Relationship Id="rId348" Type="http://schemas.openxmlformats.org/officeDocument/2006/relationships/image" Target="../media/image176.png"/><Relationship Id="rId347" Type="http://schemas.openxmlformats.org/officeDocument/2006/relationships/customXml" Target="../ink/ink177.xml"/><Relationship Id="rId346" Type="http://schemas.openxmlformats.org/officeDocument/2006/relationships/image" Target="../media/image175.png"/><Relationship Id="rId345" Type="http://schemas.openxmlformats.org/officeDocument/2006/relationships/customXml" Target="../ink/ink176.xml"/><Relationship Id="rId344" Type="http://schemas.openxmlformats.org/officeDocument/2006/relationships/image" Target="../media/image174.png"/><Relationship Id="rId343" Type="http://schemas.openxmlformats.org/officeDocument/2006/relationships/customXml" Target="../ink/ink175.xml"/><Relationship Id="rId342" Type="http://schemas.openxmlformats.org/officeDocument/2006/relationships/image" Target="../media/image173.png"/><Relationship Id="rId341" Type="http://schemas.openxmlformats.org/officeDocument/2006/relationships/customXml" Target="../ink/ink174.xml"/><Relationship Id="rId340" Type="http://schemas.openxmlformats.org/officeDocument/2006/relationships/image" Target="../media/image172.png"/><Relationship Id="rId34" Type="http://schemas.openxmlformats.org/officeDocument/2006/relationships/customXml" Target="../ink/ink19.xml"/><Relationship Id="rId339" Type="http://schemas.openxmlformats.org/officeDocument/2006/relationships/customXml" Target="../ink/ink173.xml"/><Relationship Id="rId338" Type="http://schemas.openxmlformats.org/officeDocument/2006/relationships/image" Target="../media/image171.png"/><Relationship Id="rId337" Type="http://schemas.openxmlformats.org/officeDocument/2006/relationships/customXml" Target="../ink/ink172.xml"/><Relationship Id="rId336" Type="http://schemas.openxmlformats.org/officeDocument/2006/relationships/image" Target="../media/image170.png"/><Relationship Id="rId335" Type="http://schemas.openxmlformats.org/officeDocument/2006/relationships/customXml" Target="../ink/ink171.xml"/><Relationship Id="rId334" Type="http://schemas.openxmlformats.org/officeDocument/2006/relationships/image" Target="../media/image169.png"/><Relationship Id="rId333" Type="http://schemas.openxmlformats.org/officeDocument/2006/relationships/customXml" Target="../ink/ink170.xml"/><Relationship Id="rId332" Type="http://schemas.openxmlformats.org/officeDocument/2006/relationships/image" Target="../media/image168.png"/><Relationship Id="rId331" Type="http://schemas.openxmlformats.org/officeDocument/2006/relationships/customXml" Target="../ink/ink169.xml"/><Relationship Id="rId330" Type="http://schemas.openxmlformats.org/officeDocument/2006/relationships/image" Target="../media/image167.png"/><Relationship Id="rId33" Type="http://schemas.openxmlformats.org/officeDocument/2006/relationships/image" Target="../media/image20.png"/><Relationship Id="rId329" Type="http://schemas.openxmlformats.org/officeDocument/2006/relationships/customXml" Target="../ink/ink168.xml"/><Relationship Id="rId328" Type="http://schemas.openxmlformats.org/officeDocument/2006/relationships/image" Target="../media/image166.png"/><Relationship Id="rId327" Type="http://schemas.openxmlformats.org/officeDocument/2006/relationships/customXml" Target="../ink/ink167.xml"/><Relationship Id="rId326" Type="http://schemas.openxmlformats.org/officeDocument/2006/relationships/image" Target="../media/image165.png"/><Relationship Id="rId325" Type="http://schemas.openxmlformats.org/officeDocument/2006/relationships/customXml" Target="../ink/ink166.xml"/><Relationship Id="rId324" Type="http://schemas.openxmlformats.org/officeDocument/2006/relationships/image" Target="../media/image164.png"/><Relationship Id="rId323" Type="http://schemas.openxmlformats.org/officeDocument/2006/relationships/customXml" Target="../ink/ink165.xml"/><Relationship Id="rId322" Type="http://schemas.openxmlformats.org/officeDocument/2006/relationships/image" Target="../media/image163.png"/><Relationship Id="rId321" Type="http://schemas.openxmlformats.org/officeDocument/2006/relationships/customXml" Target="../ink/ink164.xml"/><Relationship Id="rId320" Type="http://schemas.openxmlformats.org/officeDocument/2006/relationships/image" Target="../media/image162.png"/><Relationship Id="rId32" Type="http://schemas.openxmlformats.org/officeDocument/2006/relationships/customXml" Target="../ink/ink18.xml"/><Relationship Id="rId319" Type="http://schemas.openxmlformats.org/officeDocument/2006/relationships/customXml" Target="../ink/ink163.xml"/><Relationship Id="rId318" Type="http://schemas.openxmlformats.org/officeDocument/2006/relationships/image" Target="../media/image161.png"/><Relationship Id="rId317" Type="http://schemas.openxmlformats.org/officeDocument/2006/relationships/customXml" Target="../ink/ink162.xml"/><Relationship Id="rId316" Type="http://schemas.openxmlformats.org/officeDocument/2006/relationships/image" Target="../media/image160.png"/><Relationship Id="rId315" Type="http://schemas.openxmlformats.org/officeDocument/2006/relationships/customXml" Target="../ink/ink161.xml"/><Relationship Id="rId314" Type="http://schemas.openxmlformats.org/officeDocument/2006/relationships/image" Target="../media/image159.png"/><Relationship Id="rId313" Type="http://schemas.openxmlformats.org/officeDocument/2006/relationships/customXml" Target="../ink/ink160.xml"/><Relationship Id="rId312" Type="http://schemas.openxmlformats.org/officeDocument/2006/relationships/image" Target="../media/image158.png"/><Relationship Id="rId311" Type="http://schemas.openxmlformats.org/officeDocument/2006/relationships/customXml" Target="../ink/ink159.xml"/><Relationship Id="rId310" Type="http://schemas.openxmlformats.org/officeDocument/2006/relationships/image" Target="../media/image157.png"/><Relationship Id="rId31" Type="http://schemas.openxmlformats.org/officeDocument/2006/relationships/image" Target="../media/image19.png"/><Relationship Id="rId309" Type="http://schemas.openxmlformats.org/officeDocument/2006/relationships/customXml" Target="../ink/ink158.xml"/><Relationship Id="rId308" Type="http://schemas.openxmlformats.org/officeDocument/2006/relationships/image" Target="../media/image156.png"/><Relationship Id="rId307" Type="http://schemas.openxmlformats.org/officeDocument/2006/relationships/customXml" Target="../ink/ink157.xml"/><Relationship Id="rId306" Type="http://schemas.openxmlformats.org/officeDocument/2006/relationships/image" Target="../media/image155.png"/><Relationship Id="rId305" Type="http://schemas.openxmlformats.org/officeDocument/2006/relationships/customXml" Target="../ink/ink156.xml"/><Relationship Id="rId304" Type="http://schemas.openxmlformats.org/officeDocument/2006/relationships/image" Target="../media/image154.png"/><Relationship Id="rId303" Type="http://schemas.openxmlformats.org/officeDocument/2006/relationships/customXml" Target="../ink/ink155.xml"/><Relationship Id="rId302" Type="http://schemas.openxmlformats.org/officeDocument/2006/relationships/image" Target="../media/image153.png"/><Relationship Id="rId301" Type="http://schemas.openxmlformats.org/officeDocument/2006/relationships/customXml" Target="../ink/ink154.xml"/><Relationship Id="rId300" Type="http://schemas.openxmlformats.org/officeDocument/2006/relationships/image" Target="../media/image152.png"/><Relationship Id="rId30" Type="http://schemas.openxmlformats.org/officeDocument/2006/relationships/customXml" Target="../ink/ink17.xml"/><Relationship Id="rId3" Type="http://schemas.openxmlformats.org/officeDocument/2006/relationships/image" Target="../media/image5.png"/><Relationship Id="rId299" Type="http://schemas.openxmlformats.org/officeDocument/2006/relationships/customXml" Target="../ink/ink153.xml"/><Relationship Id="rId298" Type="http://schemas.openxmlformats.org/officeDocument/2006/relationships/image" Target="../media/image151.png"/><Relationship Id="rId297" Type="http://schemas.openxmlformats.org/officeDocument/2006/relationships/customXml" Target="../ink/ink152.xml"/><Relationship Id="rId296" Type="http://schemas.openxmlformats.org/officeDocument/2006/relationships/image" Target="../media/image150.png"/><Relationship Id="rId295" Type="http://schemas.openxmlformats.org/officeDocument/2006/relationships/customXml" Target="../ink/ink151.xml"/><Relationship Id="rId294" Type="http://schemas.openxmlformats.org/officeDocument/2006/relationships/image" Target="../media/image149.png"/><Relationship Id="rId293" Type="http://schemas.openxmlformats.org/officeDocument/2006/relationships/customXml" Target="../ink/ink150.xml"/><Relationship Id="rId292" Type="http://schemas.openxmlformats.org/officeDocument/2006/relationships/image" Target="../media/image148.png"/><Relationship Id="rId291" Type="http://schemas.openxmlformats.org/officeDocument/2006/relationships/customXml" Target="../ink/ink149.xml"/><Relationship Id="rId290" Type="http://schemas.openxmlformats.org/officeDocument/2006/relationships/customXml" Target="../ink/ink148.xml"/><Relationship Id="rId29" Type="http://schemas.openxmlformats.org/officeDocument/2006/relationships/image" Target="../media/image18.png"/><Relationship Id="rId289" Type="http://schemas.openxmlformats.org/officeDocument/2006/relationships/image" Target="../media/image147.png"/><Relationship Id="rId288" Type="http://schemas.openxmlformats.org/officeDocument/2006/relationships/customXml" Target="../ink/ink147.xml"/><Relationship Id="rId287" Type="http://schemas.openxmlformats.org/officeDocument/2006/relationships/image" Target="../media/image146.png"/><Relationship Id="rId286" Type="http://schemas.openxmlformats.org/officeDocument/2006/relationships/customXml" Target="../ink/ink146.xml"/><Relationship Id="rId285" Type="http://schemas.openxmlformats.org/officeDocument/2006/relationships/image" Target="../media/image145.png"/><Relationship Id="rId284" Type="http://schemas.openxmlformats.org/officeDocument/2006/relationships/customXml" Target="../ink/ink145.xml"/><Relationship Id="rId283" Type="http://schemas.openxmlformats.org/officeDocument/2006/relationships/image" Target="../media/image144.png"/><Relationship Id="rId282" Type="http://schemas.openxmlformats.org/officeDocument/2006/relationships/customXml" Target="../ink/ink144.xml"/><Relationship Id="rId281" Type="http://schemas.openxmlformats.org/officeDocument/2006/relationships/image" Target="../media/image143.png"/><Relationship Id="rId280" Type="http://schemas.openxmlformats.org/officeDocument/2006/relationships/customXml" Target="../ink/ink143.xml"/><Relationship Id="rId28" Type="http://schemas.openxmlformats.org/officeDocument/2006/relationships/customXml" Target="../ink/ink16.xml"/><Relationship Id="rId279" Type="http://schemas.openxmlformats.org/officeDocument/2006/relationships/image" Target="../media/image142.png"/><Relationship Id="rId278" Type="http://schemas.openxmlformats.org/officeDocument/2006/relationships/customXml" Target="../ink/ink142.xml"/><Relationship Id="rId277" Type="http://schemas.openxmlformats.org/officeDocument/2006/relationships/image" Target="../media/image141.png"/><Relationship Id="rId276" Type="http://schemas.openxmlformats.org/officeDocument/2006/relationships/customXml" Target="../ink/ink141.xml"/><Relationship Id="rId275" Type="http://schemas.openxmlformats.org/officeDocument/2006/relationships/image" Target="../media/image140.png"/><Relationship Id="rId274" Type="http://schemas.openxmlformats.org/officeDocument/2006/relationships/customXml" Target="../ink/ink140.xml"/><Relationship Id="rId273" Type="http://schemas.openxmlformats.org/officeDocument/2006/relationships/image" Target="../media/image139.png"/><Relationship Id="rId272" Type="http://schemas.openxmlformats.org/officeDocument/2006/relationships/customXml" Target="../ink/ink139.xml"/><Relationship Id="rId271" Type="http://schemas.openxmlformats.org/officeDocument/2006/relationships/image" Target="../media/image138.png"/><Relationship Id="rId270" Type="http://schemas.openxmlformats.org/officeDocument/2006/relationships/customXml" Target="../ink/ink138.xml"/><Relationship Id="rId27" Type="http://schemas.openxmlformats.org/officeDocument/2006/relationships/image" Target="../media/image17.png"/><Relationship Id="rId269" Type="http://schemas.openxmlformats.org/officeDocument/2006/relationships/image" Target="../media/image137.png"/><Relationship Id="rId268" Type="http://schemas.openxmlformats.org/officeDocument/2006/relationships/customXml" Target="../ink/ink137.xml"/><Relationship Id="rId267" Type="http://schemas.openxmlformats.org/officeDocument/2006/relationships/image" Target="../media/image136.png"/><Relationship Id="rId266" Type="http://schemas.openxmlformats.org/officeDocument/2006/relationships/customXml" Target="../ink/ink136.xml"/><Relationship Id="rId265" Type="http://schemas.openxmlformats.org/officeDocument/2006/relationships/image" Target="../media/image135.png"/><Relationship Id="rId264" Type="http://schemas.openxmlformats.org/officeDocument/2006/relationships/customXml" Target="../ink/ink135.xml"/><Relationship Id="rId263" Type="http://schemas.openxmlformats.org/officeDocument/2006/relationships/image" Target="../media/image134.png"/><Relationship Id="rId262" Type="http://schemas.openxmlformats.org/officeDocument/2006/relationships/customXml" Target="../ink/ink134.xml"/><Relationship Id="rId261" Type="http://schemas.openxmlformats.org/officeDocument/2006/relationships/image" Target="../media/image133.png"/><Relationship Id="rId260" Type="http://schemas.openxmlformats.org/officeDocument/2006/relationships/customXml" Target="../ink/ink133.xml"/><Relationship Id="rId26" Type="http://schemas.openxmlformats.org/officeDocument/2006/relationships/customXml" Target="../ink/ink15.xml"/><Relationship Id="rId259" Type="http://schemas.openxmlformats.org/officeDocument/2006/relationships/image" Target="../media/image132.png"/><Relationship Id="rId258" Type="http://schemas.openxmlformats.org/officeDocument/2006/relationships/customXml" Target="../ink/ink132.xml"/><Relationship Id="rId257" Type="http://schemas.openxmlformats.org/officeDocument/2006/relationships/image" Target="../media/image131.png"/><Relationship Id="rId256" Type="http://schemas.openxmlformats.org/officeDocument/2006/relationships/customXml" Target="../ink/ink131.xml"/><Relationship Id="rId255" Type="http://schemas.openxmlformats.org/officeDocument/2006/relationships/image" Target="../media/image130.png"/><Relationship Id="rId254" Type="http://schemas.openxmlformats.org/officeDocument/2006/relationships/customXml" Target="../ink/ink130.xml"/><Relationship Id="rId253" Type="http://schemas.openxmlformats.org/officeDocument/2006/relationships/image" Target="../media/image129.png"/><Relationship Id="rId252" Type="http://schemas.openxmlformats.org/officeDocument/2006/relationships/customXml" Target="../ink/ink129.xml"/><Relationship Id="rId251" Type="http://schemas.openxmlformats.org/officeDocument/2006/relationships/image" Target="../media/image128.png"/><Relationship Id="rId250" Type="http://schemas.openxmlformats.org/officeDocument/2006/relationships/customXml" Target="../ink/ink128.xml"/><Relationship Id="rId25" Type="http://schemas.openxmlformats.org/officeDocument/2006/relationships/image" Target="../media/image16.png"/><Relationship Id="rId249" Type="http://schemas.openxmlformats.org/officeDocument/2006/relationships/image" Target="../media/image127.png"/><Relationship Id="rId248" Type="http://schemas.openxmlformats.org/officeDocument/2006/relationships/customXml" Target="../ink/ink127.xml"/><Relationship Id="rId247" Type="http://schemas.openxmlformats.org/officeDocument/2006/relationships/image" Target="../media/image126.png"/><Relationship Id="rId246" Type="http://schemas.openxmlformats.org/officeDocument/2006/relationships/customXml" Target="../ink/ink126.xml"/><Relationship Id="rId245" Type="http://schemas.openxmlformats.org/officeDocument/2006/relationships/image" Target="../media/image125.png"/><Relationship Id="rId244" Type="http://schemas.openxmlformats.org/officeDocument/2006/relationships/customXml" Target="../ink/ink125.xml"/><Relationship Id="rId243" Type="http://schemas.openxmlformats.org/officeDocument/2006/relationships/image" Target="../media/image124.png"/><Relationship Id="rId242" Type="http://schemas.openxmlformats.org/officeDocument/2006/relationships/customXml" Target="../ink/ink124.xml"/><Relationship Id="rId241" Type="http://schemas.openxmlformats.org/officeDocument/2006/relationships/image" Target="../media/image123.png"/><Relationship Id="rId240" Type="http://schemas.openxmlformats.org/officeDocument/2006/relationships/customXml" Target="../ink/ink123.xml"/><Relationship Id="rId24" Type="http://schemas.openxmlformats.org/officeDocument/2006/relationships/customXml" Target="../ink/ink14.xml"/><Relationship Id="rId239" Type="http://schemas.openxmlformats.org/officeDocument/2006/relationships/image" Target="../media/image122.png"/><Relationship Id="rId238" Type="http://schemas.openxmlformats.org/officeDocument/2006/relationships/customXml" Target="../ink/ink122.xml"/><Relationship Id="rId237" Type="http://schemas.openxmlformats.org/officeDocument/2006/relationships/image" Target="../media/image121.png"/><Relationship Id="rId236" Type="http://schemas.openxmlformats.org/officeDocument/2006/relationships/customXml" Target="../ink/ink121.xml"/><Relationship Id="rId235" Type="http://schemas.openxmlformats.org/officeDocument/2006/relationships/image" Target="../media/image120.png"/><Relationship Id="rId234" Type="http://schemas.openxmlformats.org/officeDocument/2006/relationships/customXml" Target="../ink/ink120.xml"/><Relationship Id="rId233" Type="http://schemas.openxmlformats.org/officeDocument/2006/relationships/image" Target="../media/image119.png"/><Relationship Id="rId232" Type="http://schemas.openxmlformats.org/officeDocument/2006/relationships/customXml" Target="../ink/ink119.xml"/><Relationship Id="rId231" Type="http://schemas.openxmlformats.org/officeDocument/2006/relationships/image" Target="../media/image118.png"/><Relationship Id="rId230" Type="http://schemas.openxmlformats.org/officeDocument/2006/relationships/customXml" Target="../ink/ink118.xml"/><Relationship Id="rId23" Type="http://schemas.openxmlformats.org/officeDocument/2006/relationships/image" Target="../media/image15.png"/><Relationship Id="rId229" Type="http://schemas.openxmlformats.org/officeDocument/2006/relationships/image" Target="../media/image117.png"/><Relationship Id="rId228" Type="http://schemas.openxmlformats.org/officeDocument/2006/relationships/customXml" Target="../ink/ink117.xml"/><Relationship Id="rId227" Type="http://schemas.openxmlformats.org/officeDocument/2006/relationships/image" Target="../media/image116.png"/><Relationship Id="rId226" Type="http://schemas.openxmlformats.org/officeDocument/2006/relationships/customXml" Target="../ink/ink116.xml"/><Relationship Id="rId225" Type="http://schemas.openxmlformats.org/officeDocument/2006/relationships/image" Target="../media/image115.png"/><Relationship Id="rId224" Type="http://schemas.openxmlformats.org/officeDocument/2006/relationships/customXml" Target="../ink/ink115.xml"/><Relationship Id="rId223" Type="http://schemas.openxmlformats.org/officeDocument/2006/relationships/image" Target="../media/image114.png"/><Relationship Id="rId222" Type="http://schemas.openxmlformats.org/officeDocument/2006/relationships/customXml" Target="../ink/ink114.xml"/><Relationship Id="rId221" Type="http://schemas.openxmlformats.org/officeDocument/2006/relationships/image" Target="../media/image113.png"/><Relationship Id="rId220" Type="http://schemas.openxmlformats.org/officeDocument/2006/relationships/customXml" Target="../ink/ink113.xml"/><Relationship Id="rId22" Type="http://schemas.openxmlformats.org/officeDocument/2006/relationships/customXml" Target="../ink/ink13.xml"/><Relationship Id="rId219" Type="http://schemas.openxmlformats.org/officeDocument/2006/relationships/image" Target="../media/image112.png"/><Relationship Id="rId218" Type="http://schemas.openxmlformats.org/officeDocument/2006/relationships/customXml" Target="../ink/ink112.xml"/><Relationship Id="rId217" Type="http://schemas.openxmlformats.org/officeDocument/2006/relationships/image" Target="../media/image111.png"/><Relationship Id="rId216" Type="http://schemas.openxmlformats.org/officeDocument/2006/relationships/customXml" Target="../ink/ink111.xml"/><Relationship Id="rId215" Type="http://schemas.openxmlformats.org/officeDocument/2006/relationships/image" Target="../media/image110.png"/><Relationship Id="rId214" Type="http://schemas.openxmlformats.org/officeDocument/2006/relationships/customXml" Target="../ink/ink110.xml"/><Relationship Id="rId213" Type="http://schemas.openxmlformats.org/officeDocument/2006/relationships/image" Target="../media/image109.png"/><Relationship Id="rId212" Type="http://schemas.openxmlformats.org/officeDocument/2006/relationships/customXml" Target="../ink/ink109.xml"/><Relationship Id="rId211" Type="http://schemas.openxmlformats.org/officeDocument/2006/relationships/image" Target="../media/image108.png"/><Relationship Id="rId210" Type="http://schemas.openxmlformats.org/officeDocument/2006/relationships/customXml" Target="../ink/ink108.xml"/><Relationship Id="rId21" Type="http://schemas.openxmlformats.org/officeDocument/2006/relationships/image" Target="../media/image14.png"/><Relationship Id="rId209" Type="http://schemas.openxmlformats.org/officeDocument/2006/relationships/image" Target="../media/image107.png"/><Relationship Id="rId208" Type="http://schemas.openxmlformats.org/officeDocument/2006/relationships/customXml" Target="../ink/ink107.xml"/><Relationship Id="rId207" Type="http://schemas.openxmlformats.org/officeDocument/2006/relationships/image" Target="../media/image106.png"/><Relationship Id="rId206" Type="http://schemas.openxmlformats.org/officeDocument/2006/relationships/customXml" Target="../ink/ink106.xml"/><Relationship Id="rId205" Type="http://schemas.openxmlformats.org/officeDocument/2006/relationships/image" Target="../media/image105.png"/><Relationship Id="rId204" Type="http://schemas.openxmlformats.org/officeDocument/2006/relationships/customXml" Target="../ink/ink105.xml"/><Relationship Id="rId203" Type="http://schemas.openxmlformats.org/officeDocument/2006/relationships/image" Target="../media/image104.png"/><Relationship Id="rId202" Type="http://schemas.openxmlformats.org/officeDocument/2006/relationships/customXml" Target="../ink/ink104.xml"/><Relationship Id="rId201" Type="http://schemas.openxmlformats.org/officeDocument/2006/relationships/image" Target="../media/image103.png"/><Relationship Id="rId200" Type="http://schemas.openxmlformats.org/officeDocument/2006/relationships/customXml" Target="../ink/ink103.xml"/><Relationship Id="rId20" Type="http://schemas.openxmlformats.org/officeDocument/2006/relationships/customXml" Target="../ink/ink12.xml"/><Relationship Id="rId2" Type="http://schemas.openxmlformats.org/officeDocument/2006/relationships/image" Target="../media/image4.png"/><Relationship Id="rId199" Type="http://schemas.openxmlformats.org/officeDocument/2006/relationships/image" Target="../media/image102.png"/><Relationship Id="rId198" Type="http://schemas.openxmlformats.org/officeDocument/2006/relationships/customXml" Target="../ink/ink102.xml"/><Relationship Id="rId197" Type="http://schemas.openxmlformats.org/officeDocument/2006/relationships/image" Target="../media/image101.png"/><Relationship Id="rId196" Type="http://schemas.openxmlformats.org/officeDocument/2006/relationships/customXml" Target="../ink/ink101.xml"/><Relationship Id="rId195" Type="http://schemas.openxmlformats.org/officeDocument/2006/relationships/image" Target="../media/image100.png"/><Relationship Id="rId194" Type="http://schemas.openxmlformats.org/officeDocument/2006/relationships/customXml" Target="../ink/ink100.xml"/><Relationship Id="rId193" Type="http://schemas.openxmlformats.org/officeDocument/2006/relationships/image" Target="../media/image99.png"/><Relationship Id="rId192" Type="http://schemas.openxmlformats.org/officeDocument/2006/relationships/customXml" Target="../ink/ink99.xml"/><Relationship Id="rId191" Type="http://schemas.openxmlformats.org/officeDocument/2006/relationships/image" Target="../media/image98.png"/><Relationship Id="rId190" Type="http://schemas.openxmlformats.org/officeDocument/2006/relationships/customXml" Target="../ink/ink98.xml"/><Relationship Id="rId19" Type="http://schemas.openxmlformats.org/officeDocument/2006/relationships/image" Target="../media/image13.png"/><Relationship Id="rId189" Type="http://schemas.openxmlformats.org/officeDocument/2006/relationships/image" Target="../media/image97.png"/><Relationship Id="rId188" Type="http://schemas.openxmlformats.org/officeDocument/2006/relationships/customXml" Target="../ink/ink97.xml"/><Relationship Id="rId187" Type="http://schemas.openxmlformats.org/officeDocument/2006/relationships/image" Target="../media/image96.png"/><Relationship Id="rId186" Type="http://schemas.openxmlformats.org/officeDocument/2006/relationships/customXml" Target="../ink/ink96.xml"/><Relationship Id="rId185" Type="http://schemas.openxmlformats.org/officeDocument/2006/relationships/image" Target="../media/image95.png"/><Relationship Id="rId184" Type="http://schemas.openxmlformats.org/officeDocument/2006/relationships/customXml" Target="../ink/ink95.xml"/><Relationship Id="rId183" Type="http://schemas.openxmlformats.org/officeDocument/2006/relationships/image" Target="../media/image94.png"/><Relationship Id="rId182" Type="http://schemas.openxmlformats.org/officeDocument/2006/relationships/customXml" Target="../ink/ink94.xml"/><Relationship Id="rId181" Type="http://schemas.openxmlformats.org/officeDocument/2006/relationships/image" Target="../media/image93.png"/><Relationship Id="rId180" Type="http://schemas.openxmlformats.org/officeDocument/2006/relationships/customXml" Target="../ink/ink93.xml"/><Relationship Id="rId18" Type="http://schemas.openxmlformats.org/officeDocument/2006/relationships/customXml" Target="../ink/ink11.xml"/><Relationship Id="rId179" Type="http://schemas.openxmlformats.org/officeDocument/2006/relationships/image" Target="../media/image92.png"/><Relationship Id="rId178" Type="http://schemas.openxmlformats.org/officeDocument/2006/relationships/customXml" Target="../ink/ink92.xml"/><Relationship Id="rId177" Type="http://schemas.openxmlformats.org/officeDocument/2006/relationships/image" Target="../media/image91.png"/><Relationship Id="rId176" Type="http://schemas.openxmlformats.org/officeDocument/2006/relationships/customXml" Target="../ink/ink91.xml"/><Relationship Id="rId175" Type="http://schemas.openxmlformats.org/officeDocument/2006/relationships/image" Target="../media/image90.png"/><Relationship Id="rId174" Type="http://schemas.openxmlformats.org/officeDocument/2006/relationships/customXml" Target="../ink/ink90.xml"/><Relationship Id="rId173" Type="http://schemas.openxmlformats.org/officeDocument/2006/relationships/image" Target="../media/image89.png"/><Relationship Id="rId172" Type="http://schemas.openxmlformats.org/officeDocument/2006/relationships/customXml" Target="../ink/ink89.xml"/><Relationship Id="rId171" Type="http://schemas.openxmlformats.org/officeDocument/2006/relationships/image" Target="../media/image88.png"/><Relationship Id="rId170" Type="http://schemas.openxmlformats.org/officeDocument/2006/relationships/customXml" Target="../ink/ink88.xml"/><Relationship Id="rId17" Type="http://schemas.openxmlformats.org/officeDocument/2006/relationships/image" Target="../media/image12.png"/><Relationship Id="rId169" Type="http://schemas.openxmlformats.org/officeDocument/2006/relationships/image" Target="../media/image87.png"/><Relationship Id="rId168" Type="http://schemas.openxmlformats.org/officeDocument/2006/relationships/customXml" Target="../ink/ink87.xml"/><Relationship Id="rId167" Type="http://schemas.openxmlformats.org/officeDocument/2006/relationships/image" Target="../media/image86.png"/><Relationship Id="rId166" Type="http://schemas.openxmlformats.org/officeDocument/2006/relationships/customXml" Target="../ink/ink86.xml"/><Relationship Id="rId165" Type="http://schemas.openxmlformats.org/officeDocument/2006/relationships/image" Target="../media/image85.png"/><Relationship Id="rId164" Type="http://schemas.openxmlformats.org/officeDocument/2006/relationships/customXml" Target="../ink/ink85.xml"/><Relationship Id="rId163" Type="http://schemas.openxmlformats.org/officeDocument/2006/relationships/image" Target="../media/image84.png"/><Relationship Id="rId162" Type="http://schemas.openxmlformats.org/officeDocument/2006/relationships/customXml" Target="../ink/ink84.xml"/><Relationship Id="rId161" Type="http://schemas.openxmlformats.org/officeDocument/2006/relationships/image" Target="../media/image83.png"/><Relationship Id="rId160" Type="http://schemas.openxmlformats.org/officeDocument/2006/relationships/customXml" Target="../ink/ink83.xml"/><Relationship Id="rId16" Type="http://schemas.openxmlformats.org/officeDocument/2006/relationships/customXml" Target="../ink/ink10.xml"/><Relationship Id="rId159" Type="http://schemas.openxmlformats.org/officeDocument/2006/relationships/image" Target="../media/image82.png"/><Relationship Id="rId158" Type="http://schemas.openxmlformats.org/officeDocument/2006/relationships/customXml" Target="../ink/ink82.xml"/><Relationship Id="rId157" Type="http://schemas.openxmlformats.org/officeDocument/2006/relationships/image" Target="../media/image81.png"/><Relationship Id="rId156" Type="http://schemas.openxmlformats.org/officeDocument/2006/relationships/customXml" Target="../ink/ink81.xml"/><Relationship Id="rId155" Type="http://schemas.openxmlformats.org/officeDocument/2006/relationships/image" Target="../media/image80.png"/><Relationship Id="rId154" Type="http://schemas.openxmlformats.org/officeDocument/2006/relationships/customXml" Target="../ink/ink80.xml"/><Relationship Id="rId153" Type="http://schemas.openxmlformats.org/officeDocument/2006/relationships/image" Target="../media/image79.png"/><Relationship Id="rId152" Type="http://schemas.openxmlformats.org/officeDocument/2006/relationships/customXml" Target="../ink/ink79.xml"/><Relationship Id="rId151" Type="http://schemas.openxmlformats.org/officeDocument/2006/relationships/image" Target="../media/image78.png"/><Relationship Id="rId150" Type="http://schemas.openxmlformats.org/officeDocument/2006/relationships/customXml" Target="../ink/ink78.xml"/><Relationship Id="rId15" Type="http://schemas.openxmlformats.org/officeDocument/2006/relationships/image" Target="../media/image11.png"/><Relationship Id="rId149" Type="http://schemas.openxmlformats.org/officeDocument/2006/relationships/image" Target="../media/image77.png"/><Relationship Id="rId148" Type="http://schemas.openxmlformats.org/officeDocument/2006/relationships/customXml" Target="../ink/ink77.xml"/><Relationship Id="rId147" Type="http://schemas.openxmlformats.org/officeDocument/2006/relationships/customXml" Target="../ink/ink76.xml"/><Relationship Id="rId146" Type="http://schemas.openxmlformats.org/officeDocument/2006/relationships/image" Target="../media/image76.png"/><Relationship Id="rId145" Type="http://schemas.openxmlformats.org/officeDocument/2006/relationships/customXml" Target="../ink/ink75.xml"/><Relationship Id="rId144" Type="http://schemas.openxmlformats.org/officeDocument/2006/relationships/image" Target="../media/image75.png"/><Relationship Id="rId143" Type="http://schemas.openxmlformats.org/officeDocument/2006/relationships/customXml" Target="../ink/ink74.xml"/><Relationship Id="rId142" Type="http://schemas.openxmlformats.org/officeDocument/2006/relationships/image" Target="../media/image74.png"/><Relationship Id="rId141" Type="http://schemas.openxmlformats.org/officeDocument/2006/relationships/customXml" Target="../ink/ink73.xml"/><Relationship Id="rId140" Type="http://schemas.openxmlformats.org/officeDocument/2006/relationships/image" Target="../media/image73.png"/><Relationship Id="rId14" Type="http://schemas.openxmlformats.org/officeDocument/2006/relationships/customXml" Target="../ink/ink9.xml"/><Relationship Id="rId139" Type="http://schemas.openxmlformats.org/officeDocument/2006/relationships/customXml" Target="../ink/ink72.xml"/><Relationship Id="rId138" Type="http://schemas.openxmlformats.org/officeDocument/2006/relationships/image" Target="../media/image72.png"/><Relationship Id="rId137" Type="http://schemas.openxmlformats.org/officeDocument/2006/relationships/customXml" Target="../ink/ink71.xml"/><Relationship Id="rId136" Type="http://schemas.openxmlformats.org/officeDocument/2006/relationships/image" Target="../media/image71.png"/><Relationship Id="rId135" Type="http://schemas.openxmlformats.org/officeDocument/2006/relationships/customXml" Target="../ink/ink70.xml"/><Relationship Id="rId134" Type="http://schemas.openxmlformats.org/officeDocument/2006/relationships/customXml" Target="../ink/ink69.xml"/><Relationship Id="rId133" Type="http://schemas.openxmlformats.org/officeDocument/2006/relationships/image" Target="../media/image70.png"/><Relationship Id="rId132" Type="http://schemas.openxmlformats.org/officeDocument/2006/relationships/customXml" Target="../ink/ink68.xml"/><Relationship Id="rId131" Type="http://schemas.openxmlformats.org/officeDocument/2006/relationships/image" Target="../media/image69.png"/><Relationship Id="rId130" Type="http://schemas.openxmlformats.org/officeDocument/2006/relationships/customXml" Target="../ink/ink67.xml"/><Relationship Id="rId13" Type="http://schemas.openxmlformats.org/officeDocument/2006/relationships/image" Target="../media/image10.png"/><Relationship Id="rId129" Type="http://schemas.openxmlformats.org/officeDocument/2006/relationships/image" Target="../media/image68.png"/><Relationship Id="rId128" Type="http://schemas.openxmlformats.org/officeDocument/2006/relationships/customXml" Target="../ink/ink66.xml"/><Relationship Id="rId127" Type="http://schemas.openxmlformats.org/officeDocument/2006/relationships/image" Target="../media/image67.png"/><Relationship Id="rId126" Type="http://schemas.openxmlformats.org/officeDocument/2006/relationships/customXml" Target="../ink/ink65.xml"/><Relationship Id="rId125" Type="http://schemas.openxmlformats.org/officeDocument/2006/relationships/image" Target="../media/image66.png"/><Relationship Id="rId124" Type="http://schemas.openxmlformats.org/officeDocument/2006/relationships/customXml" Target="../ink/ink64.xml"/><Relationship Id="rId123" Type="http://schemas.openxmlformats.org/officeDocument/2006/relationships/image" Target="../media/image65.png"/><Relationship Id="rId122" Type="http://schemas.openxmlformats.org/officeDocument/2006/relationships/customXml" Target="../ink/ink63.xml"/><Relationship Id="rId121" Type="http://schemas.openxmlformats.org/officeDocument/2006/relationships/image" Target="../media/image64.png"/><Relationship Id="rId120" Type="http://schemas.openxmlformats.org/officeDocument/2006/relationships/customXml" Target="../ink/ink62.xml"/><Relationship Id="rId12" Type="http://schemas.openxmlformats.org/officeDocument/2006/relationships/customXml" Target="../ink/ink8.xml"/><Relationship Id="rId119" Type="http://schemas.openxmlformats.org/officeDocument/2006/relationships/image" Target="../media/image63.png"/><Relationship Id="rId118" Type="http://schemas.openxmlformats.org/officeDocument/2006/relationships/customXml" Target="../ink/ink61.xml"/><Relationship Id="rId117" Type="http://schemas.openxmlformats.org/officeDocument/2006/relationships/image" Target="../media/image62.png"/><Relationship Id="rId116" Type="http://schemas.openxmlformats.org/officeDocument/2006/relationships/customXml" Target="../ink/ink60.xml"/><Relationship Id="rId115" Type="http://schemas.openxmlformats.org/officeDocument/2006/relationships/image" Target="../media/image61.png"/><Relationship Id="rId114" Type="http://schemas.openxmlformats.org/officeDocument/2006/relationships/customXml" Target="../ink/ink59.xml"/><Relationship Id="rId113" Type="http://schemas.openxmlformats.org/officeDocument/2006/relationships/image" Target="../media/image60.png"/><Relationship Id="rId112" Type="http://schemas.openxmlformats.org/officeDocument/2006/relationships/customXml" Target="../ink/ink58.xml"/><Relationship Id="rId111" Type="http://schemas.openxmlformats.org/officeDocument/2006/relationships/image" Target="../media/image59.png"/><Relationship Id="rId110" Type="http://schemas.openxmlformats.org/officeDocument/2006/relationships/customXml" Target="../ink/ink57.xml"/><Relationship Id="rId11" Type="http://schemas.openxmlformats.org/officeDocument/2006/relationships/image" Target="../media/image9.png"/><Relationship Id="rId109" Type="http://schemas.openxmlformats.org/officeDocument/2006/relationships/image" Target="../media/image58.png"/><Relationship Id="rId108" Type="http://schemas.openxmlformats.org/officeDocument/2006/relationships/customXml" Target="../ink/ink56.xml"/><Relationship Id="rId107" Type="http://schemas.openxmlformats.org/officeDocument/2006/relationships/image" Target="../media/image57.png"/><Relationship Id="rId106" Type="http://schemas.openxmlformats.org/officeDocument/2006/relationships/customXml" Target="../ink/ink55.xml"/><Relationship Id="rId105" Type="http://schemas.openxmlformats.org/officeDocument/2006/relationships/image" Target="../media/image56.png"/><Relationship Id="rId104" Type="http://schemas.openxmlformats.org/officeDocument/2006/relationships/customXml" Target="../ink/ink54.xml"/><Relationship Id="rId103" Type="http://schemas.openxmlformats.org/officeDocument/2006/relationships/image" Target="../media/image55.png"/><Relationship Id="rId102" Type="http://schemas.openxmlformats.org/officeDocument/2006/relationships/customXml" Target="../ink/ink53.xml"/><Relationship Id="rId101" Type="http://schemas.openxmlformats.org/officeDocument/2006/relationships/image" Target="../media/image54.png"/><Relationship Id="rId100" Type="http://schemas.openxmlformats.org/officeDocument/2006/relationships/customXml" Target="../ink/ink52.xml"/><Relationship Id="rId10" Type="http://schemas.openxmlformats.org/officeDocument/2006/relationships/customXml" Target="../ink/ink7.xml"/><Relationship Id="rId1" Type="http://schemas.openxmlformats.org/officeDocument/2006/relationships/customXml" Target="../ink/ink3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customXml" Target="../ink/ink3397.xml"/><Relationship Id="rId8" Type="http://schemas.openxmlformats.org/officeDocument/2006/relationships/image" Target="../media/image3319.png"/><Relationship Id="rId7" Type="http://schemas.openxmlformats.org/officeDocument/2006/relationships/customXml" Target="../ink/ink3396.xml"/><Relationship Id="rId6" Type="http://schemas.openxmlformats.org/officeDocument/2006/relationships/image" Target="../media/image3318.png"/><Relationship Id="rId55" Type="http://schemas.openxmlformats.org/officeDocument/2006/relationships/slideLayout" Target="../slideLayouts/slideLayout90.xml"/><Relationship Id="rId54" Type="http://schemas.openxmlformats.org/officeDocument/2006/relationships/image" Target="../media/image3341.png"/><Relationship Id="rId53" Type="http://schemas.openxmlformats.org/officeDocument/2006/relationships/customXml" Target="../ink/ink3419.xml"/><Relationship Id="rId52" Type="http://schemas.openxmlformats.org/officeDocument/2006/relationships/image" Target="../media/image3340.png"/><Relationship Id="rId51" Type="http://schemas.openxmlformats.org/officeDocument/2006/relationships/customXml" Target="../ink/ink3418.xml"/><Relationship Id="rId50" Type="http://schemas.openxmlformats.org/officeDocument/2006/relationships/image" Target="../media/image3339.png"/><Relationship Id="rId5" Type="http://schemas.openxmlformats.org/officeDocument/2006/relationships/customXml" Target="../ink/ink3395.xml"/><Relationship Id="rId49" Type="http://schemas.openxmlformats.org/officeDocument/2006/relationships/customXml" Target="../ink/ink3417.xml"/><Relationship Id="rId48" Type="http://schemas.openxmlformats.org/officeDocument/2006/relationships/image" Target="../media/image3338.png"/><Relationship Id="rId47" Type="http://schemas.openxmlformats.org/officeDocument/2006/relationships/customXml" Target="../ink/ink3416.xml"/><Relationship Id="rId46" Type="http://schemas.openxmlformats.org/officeDocument/2006/relationships/image" Target="../media/image3337.png"/><Relationship Id="rId45" Type="http://schemas.openxmlformats.org/officeDocument/2006/relationships/customXml" Target="../ink/ink3415.xml"/><Relationship Id="rId44" Type="http://schemas.openxmlformats.org/officeDocument/2006/relationships/image" Target="../media/image3336.png"/><Relationship Id="rId43" Type="http://schemas.openxmlformats.org/officeDocument/2006/relationships/customXml" Target="../ink/ink3414.xml"/><Relationship Id="rId42" Type="http://schemas.openxmlformats.org/officeDocument/2006/relationships/image" Target="../media/image3335.png"/><Relationship Id="rId41" Type="http://schemas.openxmlformats.org/officeDocument/2006/relationships/customXml" Target="../ink/ink3413.xml"/><Relationship Id="rId40" Type="http://schemas.openxmlformats.org/officeDocument/2006/relationships/image" Target="../media/image3334.png"/><Relationship Id="rId4" Type="http://schemas.openxmlformats.org/officeDocument/2006/relationships/image" Target="../media/image3317.png"/><Relationship Id="rId39" Type="http://schemas.openxmlformats.org/officeDocument/2006/relationships/customXml" Target="../ink/ink3412.xml"/><Relationship Id="rId38" Type="http://schemas.openxmlformats.org/officeDocument/2006/relationships/image" Target="../media/image3333.png"/><Relationship Id="rId37" Type="http://schemas.openxmlformats.org/officeDocument/2006/relationships/customXml" Target="../ink/ink3411.xml"/><Relationship Id="rId36" Type="http://schemas.openxmlformats.org/officeDocument/2006/relationships/image" Target="../media/image3332.png"/><Relationship Id="rId35" Type="http://schemas.openxmlformats.org/officeDocument/2006/relationships/customXml" Target="../ink/ink3410.xml"/><Relationship Id="rId34" Type="http://schemas.openxmlformats.org/officeDocument/2006/relationships/image" Target="../media/image3331.png"/><Relationship Id="rId33" Type="http://schemas.openxmlformats.org/officeDocument/2006/relationships/customXml" Target="../ink/ink3409.xml"/><Relationship Id="rId32" Type="http://schemas.openxmlformats.org/officeDocument/2006/relationships/image" Target="../media/image3330.png"/><Relationship Id="rId31" Type="http://schemas.openxmlformats.org/officeDocument/2006/relationships/customXml" Target="../ink/ink3408.xml"/><Relationship Id="rId30" Type="http://schemas.openxmlformats.org/officeDocument/2006/relationships/image" Target="../media/image3329.png"/><Relationship Id="rId3" Type="http://schemas.openxmlformats.org/officeDocument/2006/relationships/customXml" Target="../ink/ink3394.xml"/><Relationship Id="rId29" Type="http://schemas.openxmlformats.org/officeDocument/2006/relationships/customXml" Target="../ink/ink3407.xml"/><Relationship Id="rId28" Type="http://schemas.openxmlformats.org/officeDocument/2006/relationships/image" Target="../media/image3328.png"/><Relationship Id="rId27" Type="http://schemas.openxmlformats.org/officeDocument/2006/relationships/customXml" Target="../ink/ink3406.xml"/><Relationship Id="rId26" Type="http://schemas.openxmlformats.org/officeDocument/2006/relationships/image" Target="../media/image3327.png"/><Relationship Id="rId25" Type="http://schemas.openxmlformats.org/officeDocument/2006/relationships/customXml" Target="../ink/ink3405.xml"/><Relationship Id="rId24" Type="http://schemas.openxmlformats.org/officeDocument/2006/relationships/image" Target="../media/image3326.png"/><Relationship Id="rId23" Type="http://schemas.openxmlformats.org/officeDocument/2006/relationships/customXml" Target="../ink/ink3404.xml"/><Relationship Id="rId22" Type="http://schemas.openxmlformats.org/officeDocument/2006/relationships/image" Target="../media/image3325.png"/><Relationship Id="rId21" Type="http://schemas.openxmlformats.org/officeDocument/2006/relationships/customXml" Target="../ink/ink3403.xml"/><Relationship Id="rId20" Type="http://schemas.openxmlformats.org/officeDocument/2006/relationships/image" Target="../media/image3324.png"/><Relationship Id="rId2" Type="http://schemas.openxmlformats.org/officeDocument/2006/relationships/image" Target="../media/image3316.png"/><Relationship Id="rId19" Type="http://schemas.openxmlformats.org/officeDocument/2006/relationships/customXml" Target="../ink/ink3402.xml"/><Relationship Id="rId18" Type="http://schemas.openxmlformats.org/officeDocument/2006/relationships/image" Target="../media/image3323.png"/><Relationship Id="rId17" Type="http://schemas.openxmlformats.org/officeDocument/2006/relationships/customXml" Target="../ink/ink3401.xml"/><Relationship Id="rId16" Type="http://schemas.openxmlformats.org/officeDocument/2006/relationships/image" Target="../media/image3322.png"/><Relationship Id="rId15" Type="http://schemas.openxmlformats.org/officeDocument/2006/relationships/customXml" Target="../ink/ink3400.xml"/><Relationship Id="rId14" Type="http://schemas.openxmlformats.org/officeDocument/2006/relationships/image" Target="../media/image2318.png"/><Relationship Id="rId13" Type="http://schemas.openxmlformats.org/officeDocument/2006/relationships/customXml" Target="../ink/ink3399.xml"/><Relationship Id="rId12" Type="http://schemas.openxmlformats.org/officeDocument/2006/relationships/image" Target="../media/image3321.png"/><Relationship Id="rId11" Type="http://schemas.openxmlformats.org/officeDocument/2006/relationships/customXml" Target="../ink/ink3398.xml"/><Relationship Id="rId10" Type="http://schemas.openxmlformats.org/officeDocument/2006/relationships/image" Target="../media/image3320.png"/><Relationship Id="rId1" Type="http://schemas.openxmlformats.org/officeDocument/2006/relationships/customXml" Target="../ink/ink3393.xml"/></Relationships>
</file>

<file path=ppt/slides/_rels/slide10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472.xml"/><Relationship Id="rId98" Type="http://schemas.openxmlformats.org/officeDocument/2006/relationships/image" Target="../media/image3386.png"/><Relationship Id="rId97" Type="http://schemas.openxmlformats.org/officeDocument/2006/relationships/customXml" Target="../ink/ink3471.xml"/><Relationship Id="rId96" Type="http://schemas.openxmlformats.org/officeDocument/2006/relationships/image" Target="../media/image3385.png"/><Relationship Id="rId95" Type="http://schemas.openxmlformats.org/officeDocument/2006/relationships/customXml" Target="../ink/ink3470.xml"/><Relationship Id="rId94" Type="http://schemas.openxmlformats.org/officeDocument/2006/relationships/image" Target="../media/image3384.png"/><Relationship Id="rId93" Type="http://schemas.openxmlformats.org/officeDocument/2006/relationships/customXml" Target="../ink/ink3469.xml"/><Relationship Id="rId92" Type="http://schemas.openxmlformats.org/officeDocument/2006/relationships/image" Target="../media/image3383.png"/><Relationship Id="rId91" Type="http://schemas.openxmlformats.org/officeDocument/2006/relationships/customXml" Target="../ink/ink3468.xml"/><Relationship Id="rId90" Type="http://schemas.openxmlformats.org/officeDocument/2006/relationships/image" Target="../media/image3382.png"/><Relationship Id="rId9" Type="http://schemas.openxmlformats.org/officeDocument/2006/relationships/image" Target="../media/image3344.png"/><Relationship Id="rId89" Type="http://schemas.openxmlformats.org/officeDocument/2006/relationships/customXml" Target="../ink/ink3467.xml"/><Relationship Id="rId88" Type="http://schemas.openxmlformats.org/officeDocument/2006/relationships/image" Target="../media/image3381.png"/><Relationship Id="rId87" Type="http://schemas.openxmlformats.org/officeDocument/2006/relationships/customXml" Target="../ink/ink3466.xml"/><Relationship Id="rId86" Type="http://schemas.openxmlformats.org/officeDocument/2006/relationships/customXml" Target="../ink/ink3465.xml"/><Relationship Id="rId85" Type="http://schemas.openxmlformats.org/officeDocument/2006/relationships/image" Target="../media/image3380.png"/><Relationship Id="rId84" Type="http://schemas.openxmlformats.org/officeDocument/2006/relationships/customXml" Target="../ink/ink3464.xml"/><Relationship Id="rId83" Type="http://schemas.openxmlformats.org/officeDocument/2006/relationships/image" Target="../media/image3379.png"/><Relationship Id="rId82" Type="http://schemas.openxmlformats.org/officeDocument/2006/relationships/customXml" Target="../ink/ink3463.xml"/><Relationship Id="rId81" Type="http://schemas.openxmlformats.org/officeDocument/2006/relationships/image" Target="../media/image3378.png"/><Relationship Id="rId80" Type="http://schemas.openxmlformats.org/officeDocument/2006/relationships/customXml" Target="../ink/ink3462.xml"/><Relationship Id="rId8" Type="http://schemas.openxmlformats.org/officeDocument/2006/relationships/customXml" Target="../ink/ink3424.xml"/><Relationship Id="rId79" Type="http://schemas.openxmlformats.org/officeDocument/2006/relationships/image" Target="../media/image3377.png"/><Relationship Id="rId78" Type="http://schemas.openxmlformats.org/officeDocument/2006/relationships/customXml" Target="../ink/ink3461.xml"/><Relationship Id="rId77" Type="http://schemas.openxmlformats.org/officeDocument/2006/relationships/image" Target="../media/image3376.png"/><Relationship Id="rId76" Type="http://schemas.openxmlformats.org/officeDocument/2006/relationships/customXml" Target="../ink/ink3460.xml"/><Relationship Id="rId75" Type="http://schemas.openxmlformats.org/officeDocument/2006/relationships/image" Target="../media/image3375.png"/><Relationship Id="rId74" Type="http://schemas.openxmlformats.org/officeDocument/2006/relationships/customXml" Target="../ink/ink3459.xml"/><Relationship Id="rId73" Type="http://schemas.openxmlformats.org/officeDocument/2006/relationships/customXml" Target="../ink/ink3458.xml"/><Relationship Id="rId72" Type="http://schemas.openxmlformats.org/officeDocument/2006/relationships/image" Target="../media/image3374.png"/><Relationship Id="rId71" Type="http://schemas.openxmlformats.org/officeDocument/2006/relationships/customXml" Target="../ink/ink3457.xml"/><Relationship Id="rId70" Type="http://schemas.openxmlformats.org/officeDocument/2006/relationships/image" Target="../media/image3373.png"/><Relationship Id="rId7" Type="http://schemas.openxmlformats.org/officeDocument/2006/relationships/image" Target="../media/image3343.png"/><Relationship Id="rId69" Type="http://schemas.openxmlformats.org/officeDocument/2006/relationships/customXml" Target="../ink/ink3456.xml"/><Relationship Id="rId68" Type="http://schemas.openxmlformats.org/officeDocument/2006/relationships/image" Target="../media/image3372.png"/><Relationship Id="rId67" Type="http://schemas.openxmlformats.org/officeDocument/2006/relationships/customXml" Target="../ink/ink3455.xml"/><Relationship Id="rId66" Type="http://schemas.openxmlformats.org/officeDocument/2006/relationships/image" Target="../media/image3371.png"/><Relationship Id="rId65" Type="http://schemas.openxmlformats.org/officeDocument/2006/relationships/customXml" Target="../ink/ink3454.xml"/><Relationship Id="rId64" Type="http://schemas.openxmlformats.org/officeDocument/2006/relationships/image" Target="../media/image3370.png"/><Relationship Id="rId63" Type="http://schemas.openxmlformats.org/officeDocument/2006/relationships/customXml" Target="../ink/ink3453.xml"/><Relationship Id="rId62" Type="http://schemas.openxmlformats.org/officeDocument/2006/relationships/image" Target="../media/image3369.png"/><Relationship Id="rId61" Type="http://schemas.openxmlformats.org/officeDocument/2006/relationships/customXml" Target="../ink/ink3452.xml"/><Relationship Id="rId60" Type="http://schemas.openxmlformats.org/officeDocument/2006/relationships/image" Target="../media/image3368.png"/><Relationship Id="rId6" Type="http://schemas.openxmlformats.org/officeDocument/2006/relationships/customXml" Target="../ink/ink3423.xml"/><Relationship Id="rId59" Type="http://schemas.openxmlformats.org/officeDocument/2006/relationships/customXml" Target="../ink/ink3451.xml"/><Relationship Id="rId58" Type="http://schemas.openxmlformats.org/officeDocument/2006/relationships/image" Target="../media/image3367.png"/><Relationship Id="rId57" Type="http://schemas.openxmlformats.org/officeDocument/2006/relationships/customXml" Target="../ink/ink3450.xml"/><Relationship Id="rId56" Type="http://schemas.openxmlformats.org/officeDocument/2006/relationships/image" Target="../media/image3366.png"/><Relationship Id="rId55" Type="http://schemas.openxmlformats.org/officeDocument/2006/relationships/customXml" Target="../ink/ink3449.xml"/><Relationship Id="rId54" Type="http://schemas.openxmlformats.org/officeDocument/2006/relationships/image" Target="../media/image3365.png"/><Relationship Id="rId53" Type="http://schemas.openxmlformats.org/officeDocument/2006/relationships/customXml" Target="../ink/ink3448.xml"/><Relationship Id="rId52" Type="http://schemas.openxmlformats.org/officeDocument/2006/relationships/image" Target="../media/image3364.png"/><Relationship Id="rId51" Type="http://schemas.openxmlformats.org/officeDocument/2006/relationships/customXml" Target="../ink/ink3447.xml"/><Relationship Id="rId50" Type="http://schemas.openxmlformats.org/officeDocument/2006/relationships/image" Target="../media/image3363.png"/><Relationship Id="rId5" Type="http://schemas.openxmlformats.org/officeDocument/2006/relationships/image" Target="../media/image3342.png"/><Relationship Id="rId49" Type="http://schemas.openxmlformats.org/officeDocument/2006/relationships/customXml" Target="../ink/ink3446.xml"/><Relationship Id="rId48" Type="http://schemas.openxmlformats.org/officeDocument/2006/relationships/image" Target="../media/image3362.png"/><Relationship Id="rId47" Type="http://schemas.openxmlformats.org/officeDocument/2006/relationships/customXml" Target="../ink/ink3445.xml"/><Relationship Id="rId46" Type="http://schemas.openxmlformats.org/officeDocument/2006/relationships/image" Target="../media/image3361.png"/><Relationship Id="rId45" Type="http://schemas.openxmlformats.org/officeDocument/2006/relationships/customXml" Target="../ink/ink3444.xml"/><Relationship Id="rId44" Type="http://schemas.openxmlformats.org/officeDocument/2006/relationships/image" Target="../media/image3360.png"/><Relationship Id="rId43" Type="http://schemas.openxmlformats.org/officeDocument/2006/relationships/customXml" Target="../ink/ink3443.xml"/><Relationship Id="rId42" Type="http://schemas.openxmlformats.org/officeDocument/2006/relationships/image" Target="../media/image3359.png"/><Relationship Id="rId41" Type="http://schemas.openxmlformats.org/officeDocument/2006/relationships/customXml" Target="../ink/ink3442.xml"/><Relationship Id="rId40" Type="http://schemas.openxmlformats.org/officeDocument/2006/relationships/image" Target="../media/image3358.png"/><Relationship Id="rId4" Type="http://schemas.openxmlformats.org/officeDocument/2006/relationships/customXml" Target="../ink/ink3422.xml"/><Relationship Id="rId39" Type="http://schemas.openxmlformats.org/officeDocument/2006/relationships/customXml" Target="../ink/ink3441.xml"/><Relationship Id="rId38" Type="http://schemas.openxmlformats.org/officeDocument/2006/relationships/image" Target="../media/image3357.png"/><Relationship Id="rId37" Type="http://schemas.openxmlformats.org/officeDocument/2006/relationships/customXml" Target="../ink/ink3440.xml"/><Relationship Id="rId36" Type="http://schemas.openxmlformats.org/officeDocument/2006/relationships/image" Target="../media/image3356.png"/><Relationship Id="rId35" Type="http://schemas.openxmlformats.org/officeDocument/2006/relationships/customXml" Target="../ink/ink3439.xml"/><Relationship Id="rId34" Type="http://schemas.openxmlformats.org/officeDocument/2006/relationships/image" Target="../media/image3355.png"/><Relationship Id="rId33" Type="http://schemas.openxmlformats.org/officeDocument/2006/relationships/customXml" Target="../ink/ink3438.xml"/><Relationship Id="rId32" Type="http://schemas.openxmlformats.org/officeDocument/2006/relationships/image" Target="../media/image3354.png"/><Relationship Id="rId31" Type="http://schemas.openxmlformats.org/officeDocument/2006/relationships/customXml" Target="../ink/ink3437.xml"/><Relationship Id="rId30" Type="http://schemas.openxmlformats.org/officeDocument/2006/relationships/image" Target="../media/image3353.png"/><Relationship Id="rId3" Type="http://schemas.openxmlformats.org/officeDocument/2006/relationships/customXml" Target="../ink/ink3421.xml"/><Relationship Id="rId29" Type="http://schemas.openxmlformats.org/officeDocument/2006/relationships/customXml" Target="../ink/ink3436.xml"/><Relationship Id="rId28" Type="http://schemas.openxmlformats.org/officeDocument/2006/relationships/image" Target="../media/image3352.png"/><Relationship Id="rId27" Type="http://schemas.openxmlformats.org/officeDocument/2006/relationships/customXml" Target="../ink/ink3435.xml"/><Relationship Id="rId26" Type="http://schemas.openxmlformats.org/officeDocument/2006/relationships/image" Target="../media/image3351.png"/><Relationship Id="rId25" Type="http://schemas.openxmlformats.org/officeDocument/2006/relationships/customXml" Target="../ink/ink3434.xml"/><Relationship Id="rId24" Type="http://schemas.openxmlformats.org/officeDocument/2006/relationships/image" Target="../media/image3350.png"/><Relationship Id="rId23" Type="http://schemas.openxmlformats.org/officeDocument/2006/relationships/customXml" Target="../ink/ink3433.xml"/><Relationship Id="rId22" Type="http://schemas.openxmlformats.org/officeDocument/2006/relationships/customXml" Target="../ink/ink3432.xml"/><Relationship Id="rId21" Type="http://schemas.openxmlformats.org/officeDocument/2006/relationships/customXml" Target="../ink/ink3431.xml"/><Relationship Id="rId20" Type="http://schemas.openxmlformats.org/officeDocument/2006/relationships/image" Target="../media/image3349.png"/><Relationship Id="rId2" Type="http://schemas.openxmlformats.org/officeDocument/2006/relationships/image" Target="../media/image2318.png"/><Relationship Id="rId19" Type="http://schemas.openxmlformats.org/officeDocument/2006/relationships/customXml" Target="../ink/ink3430.xml"/><Relationship Id="rId18" Type="http://schemas.openxmlformats.org/officeDocument/2006/relationships/image" Target="../media/image3348.png"/><Relationship Id="rId17" Type="http://schemas.openxmlformats.org/officeDocument/2006/relationships/customXml" Target="../ink/ink3429.xml"/><Relationship Id="rId16" Type="http://schemas.openxmlformats.org/officeDocument/2006/relationships/image" Target="../media/image3347.png"/><Relationship Id="rId15" Type="http://schemas.openxmlformats.org/officeDocument/2006/relationships/customXml" Target="../ink/ink3428.xml"/><Relationship Id="rId146" Type="http://schemas.openxmlformats.org/officeDocument/2006/relationships/slideLayout" Target="../slideLayouts/slideLayout90.xml"/><Relationship Id="rId145" Type="http://schemas.openxmlformats.org/officeDocument/2006/relationships/image" Target="../media/image3408.png"/><Relationship Id="rId144" Type="http://schemas.openxmlformats.org/officeDocument/2006/relationships/customXml" Target="../ink/ink3496.xml"/><Relationship Id="rId143" Type="http://schemas.openxmlformats.org/officeDocument/2006/relationships/image" Target="../media/image3407.png"/><Relationship Id="rId142" Type="http://schemas.openxmlformats.org/officeDocument/2006/relationships/customXml" Target="../ink/ink3495.xml"/><Relationship Id="rId141" Type="http://schemas.openxmlformats.org/officeDocument/2006/relationships/image" Target="../media/image3406.png"/><Relationship Id="rId140" Type="http://schemas.openxmlformats.org/officeDocument/2006/relationships/customXml" Target="../ink/ink3494.xml"/><Relationship Id="rId14" Type="http://schemas.openxmlformats.org/officeDocument/2006/relationships/image" Target="../media/image3346.png"/><Relationship Id="rId139" Type="http://schemas.openxmlformats.org/officeDocument/2006/relationships/image" Target="../media/image3405.png"/><Relationship Id="rId138" Type="http://schemas.openxmlformats.org/officeDocument/2006/relationships/customXml" Target="../ink/ink3493.xml"/><Relationship Id="rId137" Type="http://schemas.openxmlformats.org/officeDocument/2006/relationships/customXml" Target="../ink/ink3492.xml"/><Relationship Id="rId136" Type="http://schemas.openxmlformats.org/officeDocument/2006/relationships/image" Target="../media/image3404.png"/><Relationship Id="rId135" Type="http://schemas.openxmlformats.org/officeDocument/2006/relationships/customXml" Target="../ink/ink3491.xml"/><Relationship Id="rId134" Type="http://schemas.openxmlformats.org/officeDocument/2006/relationships/image" Target="../media/image3403.png"/><Relationship Id="rId133" Type="http://schemas.openxmlformats.org/officeDocument/2006/relationships/customXml" Target="../ink/ink3490.xml"/><Relationship Id="rId132" Type="http://schemas.openxmlformats.org/officeDocument/2006/relationships/image" Target="../media/image3402.png"/><Relationship Id="rId131" Type="http://schemas.openxmlformats.org/officeDocument/2006/relationships/customXml" Target="../ink/ink3489.xml"/><Relationship Id="rId130" Type="http://schemas.openxmlformats.org/officeDocument/2006/relationships/image" Target="../media/image3401.png"/><Relationship Id="rId13" Type="http://schemas.openxmlformats.org/officeDocument/2006/relationships/customXml" Target="../ink/ink3427.xml"/><Relationship Id="rId129" Type="http://schemas.openxmlformats.org/officeDocument/2006/relationships/customXml" Target="../ink/ink3488.xml"/><Relationship Id="rId128" Type="http://schemas.openxmlformats.org/officeDocument/2006/relationships/image" Target="../media/image3400.png"/><Relationship Id="rId127" Type="http://schemas.openxmlformats.org/officeDocument/2006/relationships/customXml" Target="../ink/ink3487.xml"/><Relationship Id="rId126" Type="http://schemas.openxmlformats.org/officeDocument/2006/relationships/image" Target="../media/image3399.png"/><Relationship Id="rId125" Type="http://schemas.openxmlformats.org/officeDocument/2006/relationships/customXml" Target="../ink/ink3486.xml"/><Relationship Id="rId124" Type="http://schemas.openxmlformats.org/officeDocument/2006/relationships/image" Target="../media/image3398.png"/><Relationship Id="rId123" Type="http://schemas.openxmlformats.org/officeDocument/2006/relationships/customXml" Target="../ink/ink3485.xml"/><Relationship Id="rId122" Type="http://schemas.openxmlformats.org/officeDocument/2006/relationships/image" Target="../media/image3397.png"/><Relationship Id="rId121" Type="http://schemas.openxmlformats.org/officeDocument/2006/relationships/customXml" Target="../ink/ink3484.xml"/><Relationship Id="rId120" Type="http://schemas.openxmlformats.org/officeDocument/2006/relationships/image" Target="../media/image3396.png"/><Relationship Id="rId12" Type="http://schemas.openxmlformats.org/officeDocument/2006/relationships/image" Target="../media/image3345.png"/><Relationship Id="rId119" Type="http://schemas.openxmlformats.org/officeDocument/2006/relationships/customXml" Target="../ink/ink3483.xml"/><Relationship Id="rId118" Type="http://schemas.openxmlformats.org/officeDocument/2006/relationships/customXml" Target="../ink/ink3482.xml"/><Relationship Id="rId117" Type="http://schemas.openxmlformats.org/officeDocument/2006/relationships/image" Target="../media/image3395.png"/><Relationship Id="rId116" Type="http://schemas.openxmlformats.org/officeDocument/2006/relationships/customXml" Target="../ink/ink3481.xml"/><Relationship Id="rId115" Type="http://schemas.openxmlformats.org/officeDocument/2006/relationships/image" Target="../media/image3394.png"/><Relationship Id="rId114" Type="http://schemas.openxmlformats.org/officeDocument/2006/relationships/customXml" Target="../ink/ink3480.xml"/><Relationship Id="rId113" Type="http://schemas.openxmlformats.org/officeDocument/2006/relationships/customXml" Target="../ink/ink3479.xml"/><Relationship Id="rId112" Type="http://schemas.openxmlformats.org/officeDocument/2006/relationships/image" Target="../media/image3393.png"/><Relationship Id="rId111" Type="http://schemas.openxmlformats.org/officeDocument/2006/relationships/customXml" Target="../ink/ink3478.xml"/><Relationship Id="rId110" Type="http://schemas.openxmlformats.org/officeDocument/2006/relationships/image" Target="../media/image3392.png"/><Relationship Id="rId11" Type="http://schemas.openxmlformats.org/officeDocument/2006/relationships/customXml" Target="../ink/ink3426.xml"/><Relationship Id="rId109" Type="http://schemas.openxmlformats.org/officeDocument/2006/relationships/customXml" Target="../ink/ink3477.xml"/><Relationship Id="rId108" Type="http://schemas.openxmlformats.org/officeDocument/2006/relationships/image" Target="../media/image3391.png"/><Relationship Id="rId107" Type="http://schemas.openxmlformats.org/officeDocument/2006/relationships/customXml" Target="../ink/ink3476.xml"/><Relationship Id="rId106" Type="http://schemas.openxmlformats.org/officeDocument/2006/relationships/image" Target="../media/image3390.png"/><Relationship Id="rId105" Type="http://schemas.openxmlformats.org/officeDocument/2006/relationships/customXml" Target="../ink/ink3475.xml"/><Relationship Id="rId104" Type="http://schemas.openxmlformats.org/officeDocument/2006/relationships/image" Target="../media/image3389.png"/><Relationship Id="rId103" Type="http://schemas.openxmlformats.org/officeDocument/2006/relationships/customXml" Target="../ink/ink3474.xml"/><Relationship Id="rId102" Type="http://schemas.openxmlformats.org/officeDocument/2006/relationships/image" Target="../media/image3388.png"/><Relationship Id="rId101" Type="http://schemas.openxmlformats.org/officeDocument/2006/relationships/customXml" Target="../ink/ink3473.xml"/><Relationship Id="rId100" Type="http://schemas.openxmlformats.org/officeDocument/2006/relationships/image" Target="../media/image3387.png"/><Relationship Id="rId10" Type="http://schemas.openxmlformats.org/officeDocument/2006/relationships/customXml" Target="../ink/ink3425.xml"/><Relationship Id="rId1" Type="http://schemas.openxmlformats.org/officeDocument/2006/relationships/customXml" Target="../ink/ink342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01.xml"/><Relationship Id="rId85" Type="http://schemas.openxmlformats.org/officeDocument/2006/relationships/slideLayout" Target="../slideLayouts/slideLayout90.xml"/><Relationship Id="rId84" Type="http://schemas.openxmlformats.org/officeDocument/2006/relationships/image" Target="../media/image3447.png"/><Relationship Id="rId83" Type="http://schemas.openxmlformats.org/officeDocument/2006/relationships/customXml" Target="../ink/ink3539.xml"/><Relationship Id="rId82" Type="http://schemas.openxmlformats.org/officeDocument/2006/relationships/image" Target="../media/image3446.png"/><Relationship Id="rId81" Type="http://schemas.openxmlformats.org/officeDocument/2006/relationships/customXml" Target="../ink/ink3538.xml"/><Relationship Id="rId80" Type="http://schemas.openxmlformats.org/officeDocument/2006/relationships/customXml" Target="../ink/ink3537.xml"/><Relationship Id="rId8" Type="http://schemas.openxmlformats.org/officeDocument/2006/relationships/image" Target="../media/image3411.png"/><Relationship Id="rId79" Type="http://schemas.openxmlformats.org/officeDocument/2006/relationships/image" Target="../media/image3445.png"/><Relationship Id="rId78" Type="http://schemas.openxmlformats.org/officeDocument/2006/relationships/customXml" Target="../ink/ink3536.xml"/><Relationship Id="rId77" Type="http://schemas.openxmlformats.org/officeDocument/2006/relationships/image" Target="../media/image3444.png"/><Relationship Id="rId76" Type="http://schemas.openxmlformats.org/officeDocument/2006/relationships/customXml" Target="../ink/ink3535.xml"/><Relationship Id="rId75" Type="http://schemas.openxmlformats.org/officeDocument/2006/relationships/image" Target="../media/image3443.png"/><Relationship Id="rId74" Type="http://schemas.openxmlformats.org/officeDocument/2006/relationships/customXml" Target="../ink/ink3534.xml"/><Relationship Id="rId73" Type="http://schemas.openxmlformats.org/officeDocument/2006/relationships/image" Target="../media/image3442.png"/><Relationship Id="rId72" Type="http://schemas.openxmlformats.org/officeDocument/2006/relationships/customXml" Target="../ink/ink3533.xml"/><Relationship Id="rId71" Type="http://schemas.openxmlformats.org/officeDocument/2006/relationships/image" Target="../media/image3441.png"/><Relationship Id="rId70" Type="http://schemas.openxmlformats.org/officeDocument/2006/relationships/customXml" Target="../ink/ink3532.xml"/><Relationship Id="rId7" Type="http://schemas.openxmlformats.org/officeDocument/2006/relationships/customXml" Target="../ink/ink3500.xml"/><Relationship Id="rId69" Type="http://schemas.openxmlformats.org/officeDocument/2006/relationships/image" Target="../media/image3440.png"/><Relationship Id="rId68" Type="http://schemas.openxmlformats.org/officeDocument/2006/relationships/customXml" Target="../ink/ink3531.xml"/><Relationship Id="rId67" Type="http://schemas.openxmlformats.org/officeDocument/2006/relationships/image" Target="../media/image3439.png"/><Relationship Id="rId66" Type="http://schemas.openxmlformats.org/officeDocument/2006/relationships/customXml" Target="../ink/ink3530.xml"/><Relationship Id="rId65" Type="http://schemas.openxmlformats.org/officeDocument/2006/relationships/image" Target="../media/image66.png"/><Relationship Id="rId64" Type="http://schemas.openxmlformats.org/officeDocument/2006/relationships/customXml" Target="../ink/ink3529.xml"/><Relationship Id="rId63" Type="http://schemas.openxmlformats.org/officeDocument/2006/relationships/image" Target="../media/image3438.png"/><Relationship Id="rId62" Type="http://schemas.openxmlformats.org/officeDocument/2006/relationships/customXml" Target="../ink/ink3528.xml"/><Relationship Id="rId61" Type="http://schemas.openxmlformats.org/officeDocument/2006/relationships/image" Target="../media/image3437.png"/><Relationship Id="rId60" Type="http://schemas.openxmlformats.org/officeDocument/2006/relationships/customXml" Target="../ink/ink3527.xml"/><Relationship Id="rId6" Type="http://schemas.openxmlformats.org/officeDocument/2006/relationships/image" Target="../media/image2318.png"/><Relationship Id="rId59" Type="http://schemas.openxmlformats.org/officeDocument/2006/relationships/image" Target="../media/image3436.png"/><Relationship Id="rId58" Type="http://schemas.openxmlformats.org/officeDocument/2006/relationships/customXml" Target="../ink/ink3526.xml"/><Relationship Id="rId57" Type="http://schemas.openxmlformats.org/officeDocument/2006/relationships/image" Target="../media/image3435.png"/><Relationship Id="rId56" Type="http://schemas.openxmlformats.org/officeDocument/2006/relationships/customXml" Target="../ink/ink3525.xml"/><Relationship Id="rId55" Type="http://schemas.openxmlformats.org/officeDocument/2006/relationships/image" Target="../media/image3434.png"/><Relationship Id="rId54" Type="http://schemas.openxmlformats.org/officeDocument/2006/relationships/customXml" Target="../ink/ink3524.xml"/><Relationship Id="rId53" Type="http://schemas.openxmlformats.org/officeDocument/2006/relationships/image" Target="../media/image3433.png"/><Relationship Id="rId52" Type="http://schemas.openxmlformats.org/officeDocument/2006/relationships/customXml" Target="../ink/ink3523.xml"/><Relationship Id="rId51" Type="http://schemas.openxmlformats.org/officeDocument/2006/relationships/image" Target="../media/image3432.png"/><Relationship Id="rId50" Type="http://schemas.openxmlformats.org/officeDocument/2006/relationships/customXml" Target="../ink/ink3522.xml"/><Relationship Id="rId5" Type="http://schemas.openxmlformats.org/officeDocument/2006/relationships/customXml" Target="../ink/ink3499.xml"/><Relationship Id="rId49" Type="http://schemas.openxmlformats.org/officeDocument/2006/relationships/image" Target="../media/image3431.png"/><Relationship Id="rId48" Type="http://schemas.openxmlformats.org/officeDocument/2006/relationships/customXml" Target="../ink/ink3521.xml"/><Relationship Id="rId47" Type="http://schemas.openxmlformats.org/officeDocument/2006/relationships/image" Target="../media/image3430.png"/><Relationship Id="rId46" Type="http://schemas.openxmlformats.org/officeDocument/2006/relationships/customXml" Target="../ink/ink3520.xml"/><Relationship Id="rId45" Type="http://schemas.openxmlformats.org/officeDocument/2006/relationships/image" Target="../media/image3429.png"/><Relationship Id="rId44" Type="http://schemas.openxmlformats.org/officeDocument/2006/relationships/customXml" Target="../ink/ink3519.xml"/><Relationship Id="rId43" Type="http://schemas.openxmlformats.org/officeDocument/2006/relationships/image" Target="../media/image3428.png"/><Relationship Id="rId42" Type="http://schemas.openxmlformats.org/officeDocument/2006/relationships/customXml" Target="../ink/ink3518.xml"/><Relationship Id="rId41" Type="http://schemas.openxmlformats.org/officeDocument/2006/relationships/image" Target="../media/image3427.png"/><Relationship Id="rId40" Type="http://schemas.openxmlformats.org/officeDocument/2006/relationships/customXml" Target="../ink/ink3517.xml"/><Relationship Id="rId4" Type="http://schemas.openxmlformats.org/officeDocument/2006/relationships/image" Target="../media/image3410.png"/><Relationship Id="rId39" Type="http://schemas.openxmlformats.org/officeDocument/2006/relationships/image" Target="../media/image3426.png"/><Relationship Id="rId38" Type="http://schemas.openxmlformats.org/officeDocument/2006/relationships/customXml" Target="../ink/ink3516.xml"/><Relationship Id="rId37" Type="http://schemas.openxmlformats.org/officeDocument/2006/relationships/image" Target="../media/image3425.png"/><Relationship Id="rId36" Type="http://schemas.openxmlformats.org/officeDocument/2006/relationships/customXml" Target="../ink/ink3515.xml"/><Relationship Id="rId35" Type="http://schemas.openxmlformats.org/officeDocument/2006/relationships/image" Target="../media/image3424.png"/><Relationship Id="rId34" Type="http://schemas.openxmlformats.org/officeDocument/2006/relationships/customXml" Target="../ink/ink3514.xml"/><Relationship Id="rId33" Type="http://schemas.openxmlformats.org/officeDocument/2006/relationships/image" Target="../media/image3423.png"/><Relationship Id="rId32" Type="http://schemas.openxmlformats.org/officeDocument/2006/relationships/customXml" Target="../ink/ink3513.xml"/><Relationship Id="rId31" Type="http://schemas.openxmlformats.org/officeDocument/2006/relationships/image" Target="../media/image3422.png"/><Relationship Id="rId30" Type="http://schemas.openxmlformats.org/officeDocument/2006/relationships/customXml" Target="../ink/ink3512.xml"/><Relationship Id="rId3" Type="http://schemas.openxmlformats.org/officeDocument/2006/relationships/customXml" Target="../ink/ink3498.xml"/><Relationship Id="rId29" Type="http://schemas.openxmlformats.org/officeDocument/2006/relationships/image" Target="../media/image3421.png"/><Relationship Id="rId28" Type="http://schemas.openxmlformats.org/officeDocument/2006/relationships/customXml" Target="../ink/ink3511.xml"/><Relationship Id="rId27" Type="http://schemas.openxmlformats.org/officeDocument/2006/relationships/image" Target="../media/image3420.png"/><Relationship Id="rId26" Type="http://schemas.openxmlformats.org/officeDocument/2006/relationships/customXml" Target="../ink/ink3510.xml"/><Relationship Id="rId25" Type="http://schemas.openxmlformats.org/officeDocument/2006/relationships/image" Target="../media/image3419.png"/><Relationship Id="rId24" Type="http://schemas.openxmlformats.org/officeDocument/2006/relationships/customXml" Target="../ink/ink3509.xml"/><Relationship Id="rId23" Type="http://schemas.openxmlformats.org/officeDocument/2006/relationships/image" Target="../media/image3418.png"/><Relationship Id="rId22" Type="http://schemas.openxmlformats.org/officeDocument/2006/relationships/customXml" Target="../ink/ink3508.xml"/><Relationship Id="rId21" Type="http://schemas.openxmlformats.org/officeDocument/2006/relationships/image" Target="../media/image3417.png"/><Relationship Id="rId20" Type="http://schemas.openxmlformats.org/officeDocument/2006/relationships/customXml" Target="../ink/ink3507.xml"/><Relationship Id="rId2" Type="http://schemas.openxmlformats.org/officeDocument/2006/relationships/image" Target="../media/image3409.png"/><Relationship Id="rId19" Type="http://schemas.openxmlformats.org/officeDocument/2006/relationships/image" Target="../media/image3416.png"/><Relationship Id="rId18" Type="http://schemas.openxmlformats.org/officeDocument/2006/relationships/customXml" Target="../ink/ink3506.xml"/><Relationship Id="rId17" Type="http://schemas.openxmlformats.org/officeDocument/2006/relationships/image" Target="../media/image3415.png"/><Relationship Id="rId16" Type="http://schemas.openxmlformats.org/officeDocument/2006/relationships/customXml" Target="../ink/ink3505.xml"/><Relationship Id="rId15" Type="http://schemas.openxmlformats.org/officeDocument/2006/relationships/image" Target="../media/image3414.png"/><Relationship Id="rId14" Type="http://schemas.openxmlformats.org/officeDocument/2006/relationships/customXml" Target="../ink/ink3504.xml"/><Relationship Id="rId13" Type="http://schemas.openxmlformats.org/officeDocument/2006/relationships/image" Target="../media/image3413.png"/><Relationship Id="rId12" Type="http://schemas.openxmlformats.org/officeDocument/2006/relationships/customXml" Target="../ink/ink3503.xml"/><Relationship Id="rId11" Type="http://schemas.openxmlformats.org/officeDocument/2006/relationships/customXml" Target="../ink/ink3502.xml"/><Relationship Id="rId10" Type="http://schemas.openxmlformats.org/officeDocument/2006/relationships/image" Target="../media/image3412.png"/><Relationship Id="rId1" Type="http://schemas.openxmlformats.org/officeDocument/2006/relationships/customXml" Target="../ink/ink349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3449.png"/><Relationship Id="rId1" Type="http://schemas.openxmlformats.org/officeDocument/2006/relationships/image" Target="../media/image3448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3.png"/><Relationship Id="rId8" Type="http://schemas.openxmlformats.org/officeDocument/2006/relationships/customXml" Target="../ink/ink3543.xml"/><Relationship Id="rId73" Type="http://schemas.openxmlformats.org/officeDocument/2006/relationships/slideLayout" Target="../slideLayouts/slideLayout103.xml"/><Relationship Id="rId72" Type="http://schemas.openxmlformats.org/officeDocument/2006/relationships/image" Target="../media/image3483.png"/><Relationship Id="rId71" Type="http://schemas.openxmlformats.org/officeDocument/2006/relationships/customXml" Target="../ink/ink3575.xml"/><Relationship Id="rId70" Type="http://schemas.openxmlformats.org/officeDocument/2006/relationships/image" Target="../media/image3482.png"/><Relationship Id="rId7" Type="http://schemas.openxmlformats.org/officeDocument/2006/relationships/image" Target="../media/image3452.png"/><Relationship Id="rId69" Type="http://schemas.openxmlformats.org/officeDocument/2006/relationships/customXml" Target="../ink/ink3574.xml"/><Relationship Id="rId68" Type="http://schemas.openxmlformats.org/officeDocument/2006/relationships/image" Target="../media/image3481.png"/><Relationship Id="rId67" Type="http://schemas.openxmlformats.org/officeDocument/2006/relationships/customXml" Target="../ink/ink3573.xml"/><Relationship Id="rId66" Type="http://schemas.openxmlformats.org/officeDocument/2006/relationships/image" Target="../media/image3480.png"/><Relationship Id="rId65" Type="http://schemas.openxmlformats.org/officeDocument/2006/relationships/customXml" Target="../ink/ink3572.xml"/><Relationship Id="rId64" Type="http://schemas.openxmlformats.org/officeDocument/2006/relationships/image" Target="../media/image3479.png"/><Relationship Id="rId63" Type="http://schemas.openxmlformats.org/officeDocument/2006/relationships/customXml" Target="../ink/ink3571.xml"/><Relationship Id="rId62" Type="http://schemas.openxmlformats.org/officeDocument/2006/relationships/image" Target="../media/image3478.png"/><Relationship Id="rId61" Type="http://schemas.openxmlformats.org/officeDocument/2006/relationships/customXml" Target="../ink/ink3570.xml"/><Relationship Id="rId60" Type="http://schemas.openxmlformats.org/officeDocument/2006/relationships/image" Target="../media/image3477.png"/><Relationship Id="rId6" Type="http://schemas.openxmlformats.org/officeDocument/2006/relationships/customXml" Target="../ink/ink3542.xml"/><Relationship Id="rId59" Type="http://schemas.openxmlformats.org/officeDocument/2006/relationships/customXml" Target="../ink/ink3569.xml"/><Relationship Id="rId58" Type="http://schemas.openxmlformats.org/officeDocument/2006/relationships/image" Target="../media/image3476.png"/><Relationship Id="rId57" Type="http://schemas.openxmlformats.org/officeDocument/2006/relationships/customXml" Target="../ink/ink3568.xml"/><Relationship Id="rId56" Type="http://schemas.openxmlformats.org/officeDocument/2006/relationships/image" Target="../media/image3475.png"/><Relationship Id="rId55" Type="http://schemas.openxmlformats.org/officeDocument/2006/relationships/customXml" Target="../ink/ink3567.xml"/><Relationship Id="rId54" Type="http://schemas.openxmlformats.org/officeDocument/2006/relationships/image" Target="../media/image3474.png"/><Relationship Id="rId53" Type="http://schemas.openxmlformats.org/officeDocument/2006/relationships/customXml" Target="../ink/ink3566.xml"/><Relationship Id="rId52" Type="http://schemas.openxmlformats.org/officeDocument/2006/relationships/image" Target="../media/image3473.png"/><Relationship Id="rId51" Type="http://schemas.openxmlformats.org/officeDocument/2006/relationships/customXml" Target="../ink/ink3565.xml"/><Relationship Id="rId50" Type="http://schemas.openxmlformats.org/officeDocument/2006/relationships/image" Target="../media/image3472.png"/><Relationship Id="rId5" Type="http://schemas.openxmlformats.org/officeDocument/2006/relationships/image" Target="../media/image3451.png"/><Relationship Id="rId49" Type="http://schemas.openxmlformats.org/officeDocument/2006/relationships/customXml" Target="../ink/ink3564.xml"/><Relationship Id="rId48" Type="http://schemas.openxmlformats.org/officeDocument/2006/relationships/image" Target="../media/image3471.png"/><Relationship Id="rId47" Type="http://schemas.openxmlformats.org/officeDocument/2006/relationships/customXml" Target="../ink/ink3563.xml"/><Relationship Id="rId46" Type="http://schemas.openxmlformats.org/officeDocument/2006/relationships/customXml" Target="../ink/ink3562.xml"/><Relationship Id="rId45" Type="http://schemas.openxmlformats.org/officeDocument/2006/relationships/image" Target="../media/image3470.png"/><Relationship Id="rId44" Type="http://schemas.openxmlformats.org/officeDocument/2006/relationships/customXml" Target="../ink/ink3561.xml"/><Relationship Id="rId43" Type="http://schemas.openxmlformats.org/officeDocument/2006/relationships/image" Target="../media/image780.png"/><Relationship Id="rId42" Type="http://schemas.openxmlformats.org/officeDocument/2006/relationships/customXml" Target="../ink/ink3560.xml"/><Relationship Id="rId41" Type="http://schemas.openxmlformats.org/officeDocument/2006/relationships/image" Target="../media/image3469.png"/><Relationship Id="rId40" Type="http://schemas.openxmlformats.org/officeDocument/2006/relationships/customXml" Target="../ink/ink3559.xml"/><Relationship Id="rId4" Type="http://schemas.openxmlformats.org/officeDocument/2006/relationships/customXml" Target="../ink/ink3541.xml"/><Relationship Id="rId39" Type="http://schemas.openxmlformats.org/officeDocument/2006/relationships/image" Target="../media/image3468.png"/><Relationship Id="rId38" Type="http://schemas.openxmlformats.org/officeDocument/2006/relationships/customXml" Target="../ink/ink3558.xml"/><Relationship Id="rId37" Type="http://schemas.openxmlformats.org/officeDocument/2006/relationships/image" Target="../media/image3467.png"/><Relationship Id="rId36" Type="http://schemas.openxmlformats.org/officeDocument/2006/relationships/customXml" Target="../ink/ink3557.xml"/><Relationship Id="rId35" Type="http://schemas.openxmlformats.org/officeDocument/2006/relationships/image" Target="../media/image3466.png"/><Relationship Id="rId34" Type="http://schemas.openxmlformats.org/officeDocument/2006/relationships/customXml" Target="../ink/ink3556.xml"/><Relationship Id="rId33" Type="http://schemas.openxmlformats.org/officeDocument/2006/relationships/image" Target="../media/image3465.png"/><Relationship Id="rId32" Type="http://schemas.openxmlformats.org/officeDocument/2006/relationships/customXml" Target="../ink/ink3555.xml"/><Relationship Id="rId31" Type="http://schemas.openxmlformats.org/officeDocument/2006/relationships/image" Target="../media/image3464.png"/><Relationship Id="rId30" Type="http://schemas.openxmlformats.org/officeDocument/2006/relationships/customXml" Target="../ink/ink3554.xml"/><Relationship Id="rId3" Type="http://schemas.openxmlformats.org/officeDocument/2006/relationships/image" Target="../media/image3450.png"/><Relationship Id="rId29" Type="http://schemas.openxmlformats.org/officeDocument/2006/relationships/image" Target="../media/image3463.png"/><Relationship Id="rId28" Type="http://schemas.openxmlformats.org/officeDocument/2006/relationships/customXml" Target="../ink/ink3553.xml"/><Relationship Id="rId27" Type="http://schemas.openxmlformats.org/officeDocument/2006/relationships/image" Target="../media/image3462.png"/><Relationship Id="rId26" Type="http://schemas.openxmlformats.org/officeDocument/2006/relationships/customXml" Target="../ink/ink3552.xml"/><Relationship Id="rId25" Type="http://schemas.openxmlformats.org/officeDocument/2006/relationships/image" Target="../media/image3461.png"/><Relationship Id="rId24" Type="http://schemas.openxmlformats.org/officeDocument/2006/relationships/customXml" Target="../ink/ink3551.xml"/><Relationship Id="rId23" Type="http://schemas.openxmlformats.org/officeDocument/2006/relationships/image" Target="../media/image3460.png"/><Relationship Id="rId22" Type="http://schemas.openxmlformats.org/officeDocument/2006/relationships/customXml" Target="../ink/ink3550.xml"/><Relationship Id="rId21" Type="http://schemas.openxmlformats.org/officeDocument/2006/relationships/image" Target="../media/image3459.png"/><Relationship Id="rId20" Type="http://schemas.openxmlformats.org/officeDocument/2006/relationships/customXml" Target="../ink/ink3549.xml"/><Relationship Id="rId2" Type="http://schemas.openxmlformats.org/officeDocument/2006/relationships/customXml" Target="../ink/ink3540.xml"/><Relationship Id="rId19" Type="http://schemas.openxmlformats.org/officeDocument/2006/relationships/image" Target="../media/image3458.png"/><Relationship Id="rId18" Type="http://schemas.openxmlformats.org/officeDocument/2006/relationships/customXml" Target="../ink/ink3548.xml"/><Relationship Id="rId17" Type="http://schemas.openxmlformats.org/officeDocument/2006/relationships/image" Target="../media/image3457.png"/><Relationship Id="rId16" Type="http://schemas.openxmlformats.org/officeDocument/2006/relationships/customXml" Target="../ink/ink3547.xml"/><Relationship Id="rId15" Type="http://schemas.openxmlformats.org/officeDocument/2006/relationships/image" Target="../media/image3456.png"/><Relationship Id="rId14" Type="http://schemas.openxmlformats.org/officeDocument/2006/relationships/customXml" Target="../ink/ink3546.xml"/><Relationship Id="rId13" Type="http://schemas.openxmlformats.org/officeDocument/2006/relationships/image" Target="../media/image3455.png"/><Relationship Id="rId12" Type="http://schemas.openxmlformats.org/officeDocument/2006/relationships/customXml" Target="../ink/ink3545.xml"/><Relationship Id="rId11" Type="http://schemas.openxmlformats.org/officeDocument/2006/relationships/image" Target="../media/image3454.png"/><Relationship Id="rId10" Type="http://schemas.openxmlformats.org/officeDocument/2006/relationships/customXml" Target="../ink/ink3544.xml"/><Relationship Id="rId1" Type="http://schemas.openxmlformats.org/officeDocument/2006/relationships/image" Target="../media/image3448.png"/></Relationships>
</file>

<file path=ppt/slides/_rels/slide10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531.png"/><Relationship Id="rId98" Type="http://schemas.openxmlformats.org/officeDocument/2006/relationships/customXml" Target="../ink/ink3624.xml"/><Relationship Id="rId97" Type="http://schemas.openxmlformats.org/officeDocument/2006/relationships/image" Target="../media/image3530.png"/><Relationship Id="rId96" Type="http://schemas.openxmlformats.org/officeDocument/2006/relationships/customXml" Target="../ink/ink3623.xml"/><Relationship Id="rId95" Type="http://schemas.openxmlformats.org/officeDocument/2006/relationships/image" Target="../media/image3529.png"/><Relationship Id="rId94" Type="http://schemas.openxmlformats.org/officeDocument/2006/relationships/customXml" Target="../ink/ink3622.xml"/><Relationship Id="rId93" Type="http://schemas.openxmlformats.org/officeDocument/2006/relationships/image" Target="../media/image3528.png"/><Relationship Id="rId92" Type="http://schemas.openxmlformats.org/officeDocument/2006/relationships/customXml" Target="../ink/ink3621.xml"/><Relationship Id="rId91" Type="http://schemas.openxmlformats.org/officeDocument/2006/relationships/image" Target="../media/image3527.png"/><Relationship Id="rId90" Type="http://schemas.openxmlformats.org/officeDocument/2006/relationships/customXml" Target="../ink/ink3620.xml"/><Relationship Id="rId9" Type="http://schemas.openxmlformats.org/officeDocument/2006/relationships/image" Target="../media/image3487.png"/><Relationship Id="rId89" Type="http://schemas.openxmlformats.org/officeDocument/2006/relationships/image" Target="../media/image3526.png"/><Relationship Id="rId88" Type="http://schemas.openxmlformats.org/officeDocument/2006/relationships/customXml" Target="../ink/ink3619.xml"/><Relationship Id="rId87" Type="http://schemas.openxmlformats.org/officeDocument/2006/relationships/image" Target="../media/image3525.png"/><Relationship Id="rId86" Type="http://schemas.openxmlformats.org/officeDocument/2006/relationships/customXml" Target="../ink/ink3618.xml"/><Relationship Id="rId85" Type="http://schemas.openxmlformats.org/officeDocument/2006/relationships/image" Target="../media/image3524.png"/><Relationship Id="rId84" Type="http://schemas.openxmlformats.org/officeDocument/2006/relationships/customXml" Target="../ink/ink3617.xml"/><Relationship Id="rId83" Type="http://schemas.openxmlformats.org/officeDocument/2006/relationships/image" Target="../media/image3523.png"/><Relationship Id="rId82" Type="http://schemas.openxmlformats.org/officeDocument/2006/relationships/customXml" Target="../ink/ink3616.xml"/><Relationship Id="rId81" Type="http://schemas.openxmlformats.org/officeDocument/2006/relationships/image" Target="../media/image3522.png"/><Relationship Id="rId80" Type="http://schemas.openxmlformats.org/officeDocument/2006/relationships/customXml" Target="../ink/ink3615.xml"/><Relationship Id="rId8" Type="http://schemas.openxmlformats.org/officeDocument/2006/relationships/customXml" Target="../ink/ink3579.xml"/><Relationship Id="rId79" Type="http://schemas.openxmlformats.org/officeDocument/2006/relationships/image" Target="../media/image3521.png"/><Relationship Id="rId78" Type="http://schemas.openxmlformats.org/officeDocument/2006/relationships/customXml" Target="../ink/ink3614.xml"/><Relationship Id="rId77" Type="http://schemas.openxmlformats.org/officeDocument/2006/relationships/image" Target="../media/image3520.png"/><Relationship Id="rId76" Type="http://schemas.openxmlformats.org/officeDocument/2006/relationships/customXml" Target="../ink/ink3613.xml"/><Relationship Id="rId75" Type="http://schemas.openxmlformats.org/officeDocument/2006/relationships/image" Target="../media/image3519.png"/><Relationship Id="rId74" Type="http://schemas.openxmlformats.org/officeDocument/2006/relationships/customXml" Target="../ink/ink3612.xml"/><Relationship Id="rId73" Type="http://schemas.openxmlformats.org/officeDocument/2006/relationships/image" Target="../media/image3518.png"/><Relationship Id="rId72" Type="http://schemas.openxmlformats.org/officeDocument/2006/relationships/customXml" Target="../ink/ink3611.xml"/><Relationship Id="rId71" Type="http://schemas.openxmlformats.org/officeDocument/2006/relationships/image" Target="../media/image3517.png"/><Relationship Id="rId70" Type="http://schemas.openxmlformats.org/officeDocument/2006/relationships/customXml" Target="../ink/ink3610.xml"/><Relationship Id="rId7" Type="http://schemas.openxmlformats.org/officeDocument/2006/relationships/image" Target="../media/image3486.png"/><Relationship Id="rId69" Type="http://schemas.openxmlformats.org/officeDocument/2006/relationships/image" Target="../media/image3516.png"/><Relationship Id="rId68" Type="http://schemas.openxmlformats.org/officeDocument/2006/relationships/customXml" Target="../ink/ink3609.xml"/><Relationship Id="rId67" Type="http://schemas.openxmlformats.org/officeDocument/2006/relationships/image" Target="../media/image3515.png"/><Relationship Id="rId66" Type="http://schemas.openxmlformats.org/officeDocument/2006/relationships/customXml" Target="../ink/ink3608.xml"/><Relationship Id="rId65" Type="http://schemas.openxmlformats.org/officeDocument/2006/relationships/image" Target="../media/image3514.png"/><Relationship Id="rId64" Type="http://schemas.openxmlformats.org/officeDocument/2006/relationships/customXml" Target="../ink/ink3607.xml"/><Relationship Id="rId63" Type="http://schemas.openxmlformats.org/officeDocument/2006/relationships/image" Target="../media/image3513.png"/><Relationship Id="rId62" Type="http://schemas.openxmlformats.org/officeDocument/2006/relationships/customXml" Target="../ink/ink3606.xml"/><Relationship Id="rId61" Type="http://schemas.openxmlformats.org/officeDocument/2006/relationships/image" Target="../media/image3512.png"/><Relationship Id="rId60" Type="http://schemas.openxmlformats.org/officeDocument/2006/relationships/customXml" Target="../ink/ink3605.xml"/><Relationship Id="rId6" Type="http://schemas.openxmlformats.org/officeDocument/2006/relationships/customXml" Target="../ink/ink3578.xml"/><Relationship Id="rId59" Type="http://schemas.openxmlformats.org/officeDocument/2006/relationships/image" Target="../media/image3511.png"/><Relationship Id="rId58" Type="http://schemas.openxmlformats.org/officeDocument/2006/relationships/customXml" Target="../ink/ink3604.xml"/><Relationship Id="rId57" Type="http://schemas.openxmlformats.org/officeDocument/2006/relationships/image" Target="../media/image3510.png"/><Relationship Id="rId56" Type="http://schemas.openxmlformats.org/officeDocument/2006/relationships/customXml" Target="../ink/ink3603.xml"/><Relationship Id="rId55" Type="http://schemas.openxmlformats.org/officeDocument/2006/relationships/image" Target="../media/image3509.png"/><Relationship Id="rId54" Type="http://schemas.openxmlformats.org/officeDocument/2006/relationships/customXml" Target="../ink/ink3602.xml"/><Relationship Id="rId53" Type="http://schemas.openxmlformats.org/officeDocument/2006/relationships/image" Target="../media/image3508.png"/><Relationship Id="rId52" Type="http://schemas.openxmlformats.org/officeDocument/2006/relationships/customXml" Target="../ink/ink3601.xml"/><Relationship Id="rId51" Type="http://schemas.openxmlformats.org/officeDocument/2006/relationships/image" Target="../media/image3507.png"/><Relationship Id="rId50" Type="http://schemas.openxmlformats.org/officeDocument/2006/relationships/customXml" Target="../ink/ink3600.xml"/><Relationship Id="rId5" Type="http://schemas.openxmlformats.org/officeDocument/2006/relationships/image" Target="../media/image3485.png"/><Relationship Id="rId49" Type="http://schemas.openxmlformats.org/officeDocument/2006/relationships/image" Target="../media/image3506.png"/><Relationship Id="rId48" Type="http://schemas.openxmlformats.org/officeDocument/2006/relationships/customXml" Target="../ink/ink3599.xml"/><Relationship Id="rId47" Type="http://schemas.openxmlformats.org/officeDocument/2006/relationships/image" Target="../media/image780.png"/><Relationship Id="rId46" Type="http://schemas.openxmlformats.org/officeDocument/2006/relationships/customXml" Target="../ink/ink3598.xml"/><Relationship Id="rId45" Type="http://schemas.openxmlformats.org/officeDocument/2006/relationships/image" Target="../media/image3505.png"/><Relationship Id="rId44" Type="http://schemas.openxmlformats.org/officeDocument/2006/relationships/customXml" Target="../ink/ink3597.xml"/><Relationship Id="rId43" Type="http://schemas.openxmlformats.org/officeDocument/2006/relationships/image" Target="../media/image3504.png"/><Relationship Id="rId42" Type="http://schemas.openxmlformats.org/officeDocument/2006/relationships/customXml" Target="../ink/ink3596.xml"/><Relationship Id="rId41" Type="http://schemas.openxmlformats.org/officeDocument/2006/relationships/image" Target="../media/image3503.png"/><Relationship Id="rId40" Type="http://schemas.openxmlformats.org/officeDocument/2006/relationships/customXml" Target="../ink/ink3595.xml"/><Relationship Id="rId4" Type="http://schemas.openxmlformats.org/officeDocument/2006/relationships/customXml" Target="../ink/ink3577.xml"/><Relationship Id="rId39" Type="http://schemas.openxmlformats.org/officeDocument/2006/relationships/image" Target="../media/image3502.png"/><Relationship Id="rId38" Type="http://schemas.openxmlformats.org/officeDocument/2006/relationships/customXml" Target="../ink/ink3594.xml"/><Relationship Id="rId37" Type="http://schemas.openxmlformats.org/officeDocument/2006/relationships/image" Target="../media/image3501.png"/><Relationship Id="rId36" Type="http://schemas.openxmlformats.org/officeDocument/2006/relationships/customXml" Target="../ink/ink3593.xml"/><Relationship Id="rId35" Type="http://schemas.openxmlformats.org/officeDocument/2006/relationships/image" Target="../media/image3500.png"/><Relationship Id="rId34" Type="http://schemas.openxmlformats.org/officeDocument/2006/relationships/customXml" Target="../ink/ink3592.xml"/><Relationship Id="rId33" Type="http://schemas.openxmlformats.org/officeDocument/2006/relationships/image" Target="../media/image3499.png"/><Relationship Id="rId32" Type="http://schemas.openxmlformats.org/officeDocument/2006/relationships/customXml" Target="../ink/ink3591.xml"/><Relationship Id="rId31" Type="http://schemas.openxmlformats.org/officeDocument/2006/relationships/image" Target="../media/image3498.png"/><Relationship Id="rId30" Type="http://schemas.openxmlformats.org/officeDocument/2006/relationships/customXml" Target="../ink/ink3590.xml"/><Relationship Id="rId3" Type="http://schemas.openxmlformats.org/officeDocument/2006/relationships/image" Target="../media/image3484.png"/><Relationship Id="rId29" Type="http://schemas.openxmlformats.org/officeDocument/2006/relationships/image" Target="../media/image3497.png"/><Relationship Id="rId28" Type="http://schemas.openxmlformats.org/officeDocument/2006/relationships/customXml" Target="../ink/ink3589.xml"/><Relationship Id="rId27" Type="http://schemas.openxmlformats.org/officeDocument/2006/relationships/image" Target="../media/image3496.png"/><Relationship Id="rId26" Type="http://schemas.openxmlformats.org/officeDocument/2006/relationships/customXml" Target="../ink/ink3588.xml"/><Relationship Id="rId25" Type="http://schemas.openxmlformats.org/officeDocument/2006/relationships/image" Target="../media/image3495.png"/><Relationship Id="rId24" Type="http://schemas.openxmlformats.org/officeDocument/2006/relationships/customXml" Target="../ink/ink3587.xml"/><Relationship Id="rId23" Type="http://schemas.openxmlformats.org/officeDocument/2006/relationships/image" Target="../media/image3494.png"/><Relationship Id="rId22" Type="http://schemas.openxmlformats.org/officeDocument/2006/relationships/customXml" Target="../ink/ink3586.xml"/><Relationship Id="rId21" Type="http://schemas.openxmlformats.org/officeDocument/2006/relationships/image" Target="../media/image3493.png"/><Relationship Id="rId208" Type="http://schemas.openxmlformats.org/officeDocument/2006/relationships/slideLayout" Target="../slideLayouts/slideLayout103.xml"/><Relationship Id="rId207" Type="http://schemas.openxmlformats.org/officeDocument/2006/relationships/customXml" Target="../ink/ink3681.xml"/><Relationship Id="rId206" Type="http://schemas.openxmlformats.org/officeDocument/2006/relationships/image" Target="../media/image3582.png"/><Relationship Id="rId205" Type="http://schemas.openxmlformats.org/officeDocument/2006/relationships/customXml" Target="../ink/ink3680.xml"/><Relationship Id="rId204" Type="http://schemas.openxmlformats.org/officeDocument/2006/relationships/image" Target="../media/image3581.png"/><Relationship Id="rId203" Type="http://schemas.openxmlformats.org/officeDocument/2006/relationships/customXml" Target="../ink/ink3679.xml"/><Relationship Id="rId202" Type="http://schemas.openxmlformats.org/officeDocument/2006/relationships/customXml" Target="../ink/ink3678.xml"/><Relationship Id="rId201" Type="http://schemas.openxmlformats.org/officeDocument/2006/relationships/image" Target="../media/image3580.png"/><Relationship Id="rId200" Type="http://schemas.openxmlformats.org/officeDocument/2006/relationships/customXml" Target="../ink/ink3677.xml"/><Relationship Id="rId20" Type="http://schemas.openxmlformats.org/officeDocument/2006/relationships/customXml" Target="../ink/ink3585.xml"/><Relationship Id="rId2" Type="http://schemas.openxmlformats.org/officeDocument/2006/relationships/customXml" Target="../ink/ink3576.xml"/><Relationship Id="rId199" Type="http://schemas.openxmlformats.org/officeDocument/2006/relationships/image" Target="../media/image3579.png"/><Relationship Id="rId198" Type="http://schemas.openxmlformats.org/officeDocument/2006/relationships/customXml" Target="../ink/ink3676.xml"/><Relationship Id="rId197" Type="http://schemas.openxmlformats.org/officeDocument/2006/relationships/image" Target="../media/image3578.png"/><Relationship Id="rId196" Type="http://schemas.openxmlformats.org/officeDocument/2006/relationships/customXml" Target="../ink/ink3675.xml"/><Relationship Id="rId195" Type="http://schemas.openxmlformats.org/officeDocument/2006/relationships/customXml" Target="../ink/ink3674.xml"/><Relationship Id="rId194" Type="http://schemas.openxmlformats.org/officeDocument/2006/relationships/customXml" Target="../ink/ink3673.xml"/><Relationship Id="rId193" Type="http://schemas.openxmlformats.org/officeDocument/2006/relationships/image" Target="../media/image3577.png"/><Relationship Id="rId192" Type="http://schemas.openxmlformats.org/officeDocument/2006/relationships/customXml" Target="../ink/ink3672.xml"/><Relationship Id="rId191" Type="http://schemas.openxmlformats.org/officeDocument/2006/relationships/image" Target="../media/image3576.png"/><Relationship Id="rId190" Type="http://schemas.openxmlformats.org/officeDocument/2006/relationships/customXml" Target="../ink/ink3671.xml"/><Relationship Id="rId19" Type="http://schemas.openxmlformats.org/officeDocument/2006/relationships/image" Target="../media/image3492.png"/><Relationship Id="rId189" Type="http://schemas.openxmlformats.org/officeDocument/2006/relationships/customXml" Target="../ink/ink3670.xml"/><Relationship Id="rId188" Type="http://schemas.openxmlformats.org/officeDocument/2006/relationships/image" Target="../media/image3575.png"/><Relationship Id="rId187" Type="http://schemas.openxmlformats.org/officeDocument/2006/relationships/customXml" Target="../ink/ink3669.xml"/><Relationship Id="rId186" Type="http://schemas.openxmlformats.org/officeDocument/2006/relationships/image" Target="../media/image3574.png"/><Relationship Id="rId185" Type="http://schemas.openxmlformats.org/officeDocument/2006/relationships/customXml" Target="../ink/ink3668.xml"/><Relationship Id="rId184" Type="http://schemas.openxmlformats.org/officeDocument/2006/relationships/image" Target="../media/image3573.png"/><Relationship Id="rId183" Type="http://schemas.openxmlformats.org/officeDocument/2006/relationships/customXml" Target="../ink/ink3667.xml"/><Relationship Id="rId182" Type="http://schemas.openxmlformats.org/officeDocument/2006/relationships/image" Target="../media/image3572.png"/><Relationship Id="rId181" Type="http://schemas.openxmlformats.org/officeDocument/2006/relationships/customXml" Target="../ink/ink3666.xml"/><Relationship Id="rId180" Type="http://schemas.openxmlformats.org/officeDocument/2006/relationships/image" Target="../media/image3571.png"/><Relationship Id="rId18" Type="http://schemas.openxmlformats.org/officeDocument/2006/relationships/customXml" Target="../ink/ink3584.xml"/><Relationship Id="rId179" Type="http://schemas.openxmlformats.org/officeDocument/2006/relationships/customXml" Target="../ink/ink3665.xml"/><Relationship Id="rId178" Type="http://schemas.openxmlformats.org/officeDocument/2006/relationships/image" Target="../media/image3570.png"/><Relationship Id="rId177" Type="http://schemas.openxmlformats.org/officeDocument/2006/relationships/customXml" Target="../ink/ink3664.xml"/><Relationship Id="rId176" Type="http://schemas.openxmlformats.org/officeDocument/2006/relationships/image" Target="../media/image3569.png"/><Relationship Id="rId175" Type="http://schemas.openxmlformats.org/officeDocument/2006/relationships/customXml" Target="../ink/ink3663.xml"/><Relationship Id="rId174" Type="http://schemas.openxmlformats.org/officeDocument/2006/relationships/customXml" Target="../ink/ink3662.xml"/><Relationship Id="rId173" Type="http://schemas.openxmlformats.org/officeDocument/2006/relationships/image" Target="../media/image3568.png"/><Relationship Id="rId172" Type="http://schemas.openxmlformats.org/officeDocument/2006/relationships/customXml" Target="../ink/ink3661.xml"/><Relationship Id="rId171" Type="http://schemas.openxmlformats.org/officeDocument/2006/relationships/image" Target="../media/image3567.png"/><Relationship Id="rId170" Type="http://schemas.openxmlformats.org/officeDocument/2006/relationships/customXml" Target="../ink/ink3660.xml"/><Relationship Id="rId17" Type="http://schemas.openxmlformats.org/officeDocument/2006/relationships/image" Target="../media/image3491.png"/><Relationship Id="rId169" Type="http://schemas.openxmlformats.org/officeDocument/2006/relationships/image" Target="../media/image3566.png"/><Relationship Id="rId168" Type="http://schemas.openxmlformats.org/officeDocument/2006/relationships/customXml" Target="../ink/ink3659.xml"/><Relationship Id="rId167" Type="http://schemas.openxmlformats.org/officeDocument/2006/relationships/image" Target="../media/image3565.png"/><Relationship Id="rId166" Type="http://schemas.openxmlformats.org/officeDocument/2006/relationships/customXml" Target="../ink/ink3658.xml"/><Relationship Id="rId165" Type="http://schemas.openxmlformats.org/officeDocument/2006/relationships/image" Target="../media/image3564.png"/><Relationship Id="rId164" Type="http://schemas.openxmlformats.org/officeDocument/2006/relationships/customXml" Target="../ink/ink3657.xml"/><Relationship Id="rId163" Type="http://schemas.openxmlformats.org/officeDocument/2006/relationships/image" Target="../media/image3563.png"/><Relationship Id="rId162" Type="http://schemas.openxmlformats.org/officeDocument/2006/relationships/customXml" Target="../ink/ink3656.xml"/><Relationship Id="rId161" Type="http://schemas.openxmlformats.org/officeDocument/2006/relationships/image" Target="../media/image3562.png"/><Relationship Id="rId160" Type="http://schemas.openxmlformats.org/officeDocument/2006/relationships/customXml" Target="../ink/ink3655.xml"/><Relationship Id="rId16" Type="http://schemas.openxmlformats.org/officeDocument/2006/relationships/customXml" Target="../ink/ink3583.xml"/><Relationship Id="rId159" Type="http://schemas.openxmlformats.org/officeDocument/2006/relationships/image" Target="../media/image3561.png"/><Relationship Id="rId158" Type="http://schemas.openxmlformats.org/officeDocument/2006/relationships/customXml" Target="../ink/ink3654.xml"/><Relationship Id="rId157" Type="http://schemas.openxmlformats.org/officeDocument/2006/relationships/image" Target="../media/image3560.png"/><Relationship Id="rId156" Type="http://schemas.openxmlformats.org/officeDocument/2006/relationships/customXml" Target="../ink/ink3653.xml"/><Relationship Id="rId155" Type="http://schemas.openxmlformats.org/officeDocument/2006/relationships/image" Target="../media/image3559.png"/><Relationship Id="rId154" Type="http://schemas.openxmlformats.org/officeDocument/2006/relationships/customXml" Target="../ink/ink3652.xml"/><Relationship Id="rId153" Type="http://schemas.openxmlformats.org/officeDocument/2006/relationships/image" Target="../media/image3558.png"/><Relationship Id="rId152" Type="http://schemas.openxmlformats.org/officeDocument/2006/relationships/customXml" Target="../ink/ink3651.xml"/><Relationship Id="rId151" Type="http://schemas.openxmlformats.org/officeDocument/2006/relationships/image" Target="../media/image3557.png"/><Relationship Id="rId150" Type="http://schemas.openxmlformats.org/officeDocument/2006/relationships/customXml" Target="../ink/ink3650.xml"/><Relationship Id="rId15" Type="http://schemas.openxmlformats.org/officeDocument/2006/relationships/image" Target="../media/image3490.png"/><Relationship Id="rId149" Type="http://schemas.openxmlformats.org/officeDocument/2006/relationships/image" Target="../media/image3556.png"/><Relationship Id="rId148" Type="http://schemas.openxmlformats.org/officeDocument/2006/relationships/customXml" Target="../ink/ink3649.xml"/><Relationship Id="rId147" Type="http://schemas.openxmlformats.org/officeDocument/2006/relationships/image" Target="../media/image3555.png"/><Relationship Id="rId146" Type="http://schemas.openxmlformats.org/officeDocument/2006/relationships/customXml" Target="../ink/ink3648.xml"/><Relationship Id="rId145" Type="http://schemas.openxmlformats.org/officeDocument/2006/relationships/image" Target="../media/image3554.png"/><Relationship Id="rId144" Type="http://schemas.openxmlformats.org/officeDocument/2006/relationships/customXml" Target="../ink/ink3647.xml"/><Relationship Id="rId143" Type="http://schemas.openxmlformats.org/officeDocument/2006/relationships/image" Target="../media/image3553.png"/><Relationship Id="rId142" Type="http://schemas.openxmlformats.org/officeDocument/2006/relationships/customXml" Target="../ink/ink3646.xml"/><Relationship Id="rId141" Type="http://schemas.openxmlformats.org/officeDocument/2006/relationships/image" Target="../media/image3552.png"/><Relationship Id="rId140" Type="http://schemas.openxmlformats.org/officeDocument/2006/relationships/customXml" Target="../ink/ink3645.xml"/><Relationship Id="rId14" Type="http://schemas.openxmlformats.org/officeDocument/2006/relationships/customXml" Target="../ink/ink3582.xml"/><Relationship Id="rId139" Type="http://schemas.openxmlformats.org/officeDocument/2006/relationships/image" Target="../media/image3551.png"/><Relationship Id="rId138" Type="http://schemas.openxmlformats.org/officeDocument/2006/relationships/customXml" Target="../ink/ink3644.xml"/><Relationship Id="rId137" Type="http://schemas.openxmlformats.org/officeDocument/2006/relationships/image" Target="../media/image3550.png"/><Relationship Id="rId136" Type="http://schemas.openxmlformats.org/officeDocument/2006/relationships/customXml" Target="../ink/ink3643.xml"/><Relationship Id="rId135" Type="http://schemas.openxmlformats.org/officeDocument/2006/relationships/image" Target="../media/image3549.png"/><Relationship Id="rId134" Type="http://schemas.openxmlformats.org/officeDocument/2006/relationships/customXml" Target="../ink/ink3642.xml"/><Relationship Id="rId133" Type="http://schemas.openxmlformats.org/officeDocument/2006/relationships/image" Target="../media/image3548.png"/><Relationship Id="rId132" Type="http://schemas.openxmlformats.org/officeDocument/2006/relationships/customXml" Target="../ink/ink3641.xml"/><Relationship Id="rId131" Type="http://schemas.openxmlformats.org/officeDocument/2006/relationships/image" Target="../media/image3547.png"/><Relationship Id="rId130" Type="http://schemas.openxmlformats.org/officeDocument/2006/relationships/customXml" Target="../ink/ink3640.xml"/><Relationship Id="rId13" Type="http://schemas.openxmlformats.org/officeDocument/2006/relationships/image" Target="../media/image3489.png"/><Relationship Id="rId129" Type="http://schemas.openxmlformats.org/officeDocument/2006/relationships/image" Target="../media/image3546.png"/><Relationship Id="rId128" Type="http://schemas.openxmlformats.org/officeDocument/2006/relationships/customXml" Target="../ink/ink3639.xml"/><Relationship Id="rId127" Type="http://schemas.openxmlformats.org/officeDocument/2006/relationships/image" Target="../media/image3545.png"/><Relationship Id="rId126" Type="http://schemas.openxmlformats.org/officeDocument/2006/relationships/customXml" Target="../ink/ink3638.xml"/><Relationship Id="rId125" Type="http://schemas.openxmlformats.org/officeDocument/2006/relationships/image" Target="../media/image3544.png"/><Relationship Id="rId124" Type="http://schemas.openxmlformats.org/officeDocument/2006/relationships/customXml" Target="../ink/ink3637.xml"/><Relationship Id="rId123" Type="http://schemas.openxmlformats.org/officeDocument/2006/relationships/image" Target="../media/image3543.png"/><Relationship Id="rId122" Type="http://schemas.openxmlformats.org/officeDocument/2006/relationships/customXml" Target="../ink/ink3636.xml"/><Relationship Id="rId121" Type="http://schemas.openxmlformats.org/officeDocument/2006/relationships/image" Target="../media/image3542.png"/><Relationship Id="rId120" Type="http://schemas.openxmlformats.org/officeDocument/2006/relationships/customXml" Target="../ink/ink3635.xml"/><Relationship Id="rId12" Type="http://schemas.openxmlformats.org/officeDocument/2006/relationships/customXml" Target="../ink/ink3581.xml"/><Relationship Id="rId119" Type="http://schemas.openxmlformats.org/officeDocument/2006/relationships/image" Target="../media/image3541.png"/><Relationship Id="rId118" Type="http://schemas.openxmlformats.org/officeDocument/2006/relationships/customXml" Target="../ink/ink3634.xml"/><Relationship Id="rId117" Type="http://schemas.openxmlformats.org/officeDocument/2006/relationships/image" Target="../media/image3540.png"/><Relationship Id="rId116" Type="http://schemas.openxmlformats.org/officeDocument/2006/relationships/customXml" Target="../ink/ink3633.xml"/><Relationship Id="rId115" Type="http://schemas.openxmlformats.org/officeDocument/2006/relationships/image" Target="../media/image3539.png"/><Relationship Id="rId114" Type="http://schemas.openxmlformats.org/officeDocument/2006/relationships/customXml" Target="../ink/ink3632.xml"/><Relationship Id="rId113" Type="http://schemas.openxmlformats.org/officeDocument/2006/relationships/image" Target="../media/image3538.png"/><Relationship Id="rId112" Type="http://schemas.openxmlformats.org/officeDocument/2006/relationships/customXml" Target="../ink/ink3631.xml"/><Relationship Id="rId111" Type="http://schemas.openxmlformats.org/officeDocument/2006/relationships/image" Target="../media/image3537.png"/><Relationship Id="rId110" Type="http://schemas.openxmlformats.org/officeDocument/2006/relationships/customXml" Target="../ink/ink3630.xml"/><Relationship Id="rId11" Type="http://schemas.openxmlformats.org/officeDocument/2006/relationships/image" Target="../media/image3488.png"/><Relationship Id="rId109" Type="http://schemas.openxmlformats.org/officeDocument/2006/relationships/image" Target="../media/image3536.png"/><Relationship Id="rId108" Type="http://schemas.openxmlformats.org/officeDocument/2006/relationships/customXml" Target="../ink/ink3629.xml"/><Relationship Id="rId107" Type="http://schemas.openxmlformats.org/officeDocument/2006/relationships/image" Target="../media/image3535.png"/><Relationship Id="rId106" Type="http://schemas.openxmlformats.org/officeDocument/2006/relationships/customXml" Target="../ink/ink3628.xml"/><Relationship Id="rId105" Type="http://schemas.openxmlformats.org/officeDocument/2006/relationships/image" Target="../media/image3534.png"/><Relationship Id="rId104" Type="http://schemas.openxmlformats.org/officeDocument/2006/relationships/customXml" Target="../ink/ink3627.xml"/><Relationship Id="rId103" Type="http://schemas.openxmlformats.org/officeDocument/2006/relationships/image" Target="../media/image3533.png"/><Relationship Id="rId102" Type="http://schemas.openxmlformats.org/officeDocument/2006/relationships/customXml" Target="../ink/ink3626.xml"/><Relationship Id="rId101" Type="http://schemas.openxmlformats.org/officeDocument/2006/relationships/image" Target="../media/image3532.png"/><Relationship Id="rId100" Type="http://schemas.openxmlformats.org/officeDocument/2006/relationships/customXml" Target="../ink/ink3625.xml"/><Relationship Id="rId10" Type="http://schemas.openxmlformats.org/officeDocument/2006/relationships/customXml" Target="../ink/ink3580.xml"/><Relationship Id="rId1" Type="http://schemas.openxmlformats.org/officeDocument/2006/relationships/image" Target="../media/image344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11.png"/></Relationships>
</file>

<file path=ppt/slides/_rels/slide1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29.png"/><Relationship Id="rId98" Type="http://schemas.openxmlformats.org/officeDocument/2006/relationships/customXml" Target="../ink/ink3731.xml"/><Relationship Id="rId97" Type="http://schemas.openxmlformats.org/officeDocument/2006/relationships/image" Target="../media/image3628.png"/><Relationship Id="rId96" Type="http://schemas.openxmlformats.org/officeDocument/2006/relationships/customXml" Target="../ink/ink3730.xml"/><Relationship Id="rId95" Type="http://schemas.openxmlformats.org/officeDocument/2006/relationships/image" Target="../media/image3627.png"/><Relationship Id="rId94" Type="http://schemas.openxmlformats.org/officeDocument/2006/relationships/customXml" Target="../ink/ink3729.xml"/><Relationship Id="rId93" Type="http://schemas.openxmlformats.org/officeDocument/2006/relationships/image" Target="../media/image3626.png"/><Relationship Id="rId92" Type="http://schemas.openxmlformats.org/officeDocument/2006/relationships/customXml" Target="../ink/ink3728.xml"/><Relationship Id="rId91" Type="http://schemas.openxmlformats.org/officeDocument/2006/relationships/image" Target="../media/image3625.png"/><Relationship Id="rId90" Type="http://schemas.openxmlformats.org/officeDocument/2006/relationships/customXml" Target="../ink/ink3727.xml"/><Relationship Id="rId9" Type="http://schemas.openxmlformats.org/officeDocument/2006/relationships/image" Target="../media/image3586.png"/><Relationship Id="rId89" Type="http://schemas.openxmlformats.org/officeDocument/2006/relationships/image" Target="../media/image3624.png"/><Relationship Id="rId88" Type="http://schemas.openxmlformats.org/officeDocument/2006/relationships/customXml" Target="../ink/ink3726.xml"/><Relationship Id="rId87" Type="http://schemas.openxmlformats.org/officeDocument/2006/relationships/image" Target="../media/image3623.png"/><Relationship Id="rId86" Type="http://schemas.openxmlformats.org/officeDocument/2006/relationships/customXml" Target="../ink/ink3725.xml"/><Relationship Id="rId85" Type="http://schemas.openxmlformats.org/officeDocument/2006/relationships/image" Target="../media/image3622.png"/><Relationship Id="rId84" Type="http://schemas.openxmlformats.org/officeDocument/2006/relationships/customXml" Target="../ink/ink3724.xml"/><Relationship Id="rId83" Type="http://schemas.openxmlformats.org/officeDocument/2006/relationships/image" Target="../media/image3621.png"/><Relationship Id="rId82" Type="http://schemas.openxmlformats.org/officeDocument/2006/relationships/customXml" Target="../ink/ink3723.xml"/><Relationship Id="rId81" Type="http://schemas.openxmlformats.org/officeDocument/2006/relationships/image" Target="../media/image3620.png"/><Relationship Id="rId80" Type="http://schemas.openxmlformats.org/officeDocument/2006/relationships/customXml" Target="../ink/ink3722.xml"/><Relationship Id="rId8" Type="http://schemas.openxmlformats.org/officeDocument/2006/relationships/customXml" Target="../ink/ink3685.xml"/><Relationship Id="rId79" Type="http://schemas.openxmlformats.org/officeDocument/2006/relationships/image" Target="../media/image3619.png"/><Relationship Id="rId78" Type="http://schemas.openxmlformats.org/officeDocument/2006/relationships/customXml" Target="../ink/ink3721.xml"/><Relationship Id="rId77" Type="http://schemas.openxmlformats.org/officeDocument/2006/relationships/image" Target="../media/image3618.png"/><Relationship Id="rId76" Type="http://schemas.openxmlformats.org/officeDocument/2006/relationships/customXml" Target="../ink/ink3720.xml"/><Relationship Id="rId75" Type="http://schemas.openxmlformats.org/officeDocument/2006/relationships/image" Target="../media/image3617.png"/><Relationship Id="rId74" Type="http://schemas.openxmlformats.org/officeDocument/2006/relationships/customXml" Target="../ink/ink3719.xml"/><Relationship Id="rId73" Type="http://schemas.openxmlformats.org/officeDocument/2006/relationships/image" Target="../media/image3616.png"/><Relationship Id="rId72" Type="http://schemas.openxmlformats.org/officeDocument/2006/relationships/customXml" Target="../ink/ink3718.xml"/><Relationship Id="rId71" Type="http://schemas.openxmlformats.org/officeDocument/2006/relationships/image" Target="../media/image3615.png"/><Relationship Id="rId70" Type="http://schemas.openxmlformats.org/officeDocument/2006/relationships/customXml" Target="../ink/ink3717.xml"/><Relationship Id="rId7" Type="http://schemas.openxmlformats.org/officeDocument/2006/relationships/image" Target="../media/image3585.png"/><Relationship Id="rId69" Type="http://schemas.openxmlformats.org/officeDocument/2006/relationships/image" Target="../media/image3614.png"/><Relationship Id="rId68" Type="http://schemas.openxmlformats.org/officeDocument/2006/relationships/customXml" Target="../ink/ink3716.xml"/><Relationship Id="rId67" Type="http://schemas.openxmlformats.org/officeDocument/2006/relationships/image" Target="../media/image3613.png"/><Relationship Id="rId66" Type="http://schemas.openxmlformats.org/officeDocument/2006/relationships/customXml" Target="../ink/ink3715.xml"/><Relationship Id="rId65" Type="http://schemas.openxmlformats.org/officeDocument/2006/relationships/image" Target="../media/image3612.png"/><Relationship Id="rId64" Type="http://schemas.openxmlformats.org/officeDocument/2006/relationships/customXml" Target="../ink/ink3714.xml"/><Relationship Id="rId63" Type="http://schemas.openxmlformats.org/officeDocument/2006/relationships/image" Target="../media/image3611.png"/><Relationship Id="rId62" Type="http://schemas.openxmlformats.org/officeDocument/2006/relationships/customXml" Target="../ink/ink3713.xml"/><Relationship Id="rId61" Type="http://schemas.openxmlformats.org/officeDocument/2006/relationships/customXml" Target="../ink/ink3712.xml"/><Relationship Id="rId60" Type="http://schemas.openxmlformats.org/officeDocument/2006/relationships/image" Target="../media/image3610.png"/><Relationship Id="rId6" Type="http://schemas.openxmlformats.org/officeDocument/2006/relationships/customXml" Target="../ink/ink3684.xml"/><Relationship Id="rId59" Type="http://schemas.openxmlformats.org/officeDocument/2006/relationships/customXml" Target="../ink/ink3711.xml"/><Relationship Id="rId58" Type="http://schemas.openxmlformats.org/officeDocument/2006/relationships/image" Target="../media/image3609.png"/><Relationship Id="rId57" Type="http://schemas.openxmlformats.org/officeDocument/2006/relationships/customXml" Target="../ink/ink3710.xml"/><Relationship Id="rId56" Type="http://schemas.openxmlformats.org/officeDocument/2006/relationships/image" Target="../media/image3608.png"/><Relationship Id="rId55" Type="http://schemas.openxmlformats.org/officeDocument/2006/relationships/customXml" Target="../ink/ink3709.xml"/><Relationship Id="rId54" Type="http://schemas.openxmlformats.org/officeDocument/2006/relationships/image" Target="../media/image3607.png"/><Relationship Id="rId53" Type="http://schemas.openxmlformats.org/officeDocument/2006/relationships/customXml" Target="../ink/ink3708.xml"/><Relationship Id="rId52" Type="http://schemas.openxmlformats.org/officeDocument/2006/relationships/image" Target="../media/image3606.png"/><Relationship Id="rId51" Type="http://schemas.openxmlformats.org/officeDocument/2006/relationships/customXml" Target="../ink/ink3707.xml"/><Relationship Id="rId50" Type="http://schemas.openxmlformats.org/officeDocument/2006/relationships/image" Target="../media/image3605.png"/><Relationship Id="rId5" Type="http://schemas.openxmlformats.org/officeDocument/2006/relationships/image" Target="../media/image3584.png"/><Relationship Id="rId49" Type="http://schemas.openxmlformats.org/officeDocument/2006/relationships/customXml" Target="../ink/ink3706.xml"/><Relationship Id="rId48" Type="http://schemas.openxmlformats.org/officeDocument/2006/relationships/image" Target="../media/image3604.png"/><Relationship Id="rId47" Type="http://schemas.openxmlformats.org/officeDocument/2006/relationships/customXml" Target="../ink/ink3705.xml"/><Relationship Id="rId46" Type="http://schemas.openxmlformats.org/officeDocument/2006/relationships/customXml" Target="../ink/ink3704.xml"/><Relationship Id="rId45" Type="http://schemas.openxmlformats.org/officeDocument/2006/relationships/image" Target="../media/image3603.png"/><Relationship Id="rId44" Type="http://schemas.openxmlformats.org/officeDocument/2006/relationships/customXml" Target="../ink/ink3703.xml"/><Relationship Id="rId43" Type="http://schemas.openxmlformats.org/officeDocument/2006/relationships/image" Target="../media/image3602.png"/><Relationship Id="rId42" Type="http://schemas.openxmlformats.org/officeDocument/2006/relationships/customXml" Target="../ink/ink3702.xml"/><Relationship Id="rId41" Type="http://schemas.openxmlformats.org/officeDocument/2006/relationships/image" Target="../media/image3601.png"/><Relationship Id="rId40" Type="http://schemas.openxmlformats.org/officeDocument/2006/relationships/customXml" Target="../ink/ink3701.xml"/><Relationship Id="rId4" Type="http://schemas.openxmlformats.org/officeDocument/2006/relationships/customXml" Target="../ink/ink3683.xml"/><Relationship Id="rId39" Type="http://schemas.openxmlformats.org/officeDocument/2006/relationships/image" Target="../media/image3600.png"/><Relationship Id="rId38" Type="http://schemas.openxmlformats.org/officeDocument/2006/relationships/customXml" Target="../ink/ink3700.xml"/><Relationship Id="rId37" Type="http://schemas.openxmlformats.org/officeDocument/2006/relationships/image" Target="../media/image3599.png"/><Relationship Id="rId36" Type="http://schemas.openxmlformats.org/officeDocument/2006/relationships/customXml" Target="../ink/ink3699.xml"/><Relationship Id="rId35" Type="http://schemas.openxmlformats.org/officeDocument/2006/relationships/image" Target="../media/image3598.png"/><Relationship Id="rId34" Type="http://schemas.openxmlformats.org/officeDocument/2006/relationships/customXml" Target="../ink/ink3698.xml"/><Relationship Id="rId33" Type="http://schemas.openxmlformats.org/officeDocument/2006/relationships/image" Target="../media/image3597.png"/><Relationship Id="rId32" Type="http://schemas.openxmlformats.org/officeDocument/2006/relationships/customXml" Target="../ink/ink3697.xml"/><Relationship Id="rId31" Type="http://schemas.openxmlformats.org/officeDocument/2006/relationships/image" Target="../media/image3596.png"/><Relationship Id="rId30" Type="http://schemas.openxmlformats.org/officeDocument/2006/relationships/customXml" Target="../ink/ink3696.xml"/><Relationship Id="rId3" Type="http://schemas.openxmlformats.org/officeDocument/2006/relationships/image" Target="../media/image3583.png"/><Relationship Id="rId29" Type="http://schemas.openxmlformats.org/officeDocument/2006/relationships/image" Target="../media/image780.png"/><Relationship Id="rId28" Type="http://schemas.openxmlformats.org/officeDocument/2006/relationships/customXml" Target="../ink/ink3695.xml"/><Relationship Id="rId27" Type="http://schemas.openxmlformats.org/officeDocument/2006/relationships/image" Target="../media/image3595.png"/><Relationship Id="rId26" Type="http://schemas.openxmlformats.org/officeDocument/2006/relationships/customXml" Target="../ink/ink3694.xml"/><Relationship Id="rId25" Type="http://schemas.openxmlformats.org/officeDocument/2006/relationships/image" Target="../media/image3594.png"/><Relationship Id="rId24" Type="http://schemas.openxmlformats.org/officeDocument/2006/relationships/customXml" Target="../ink/ink3693.xml"/><Relationship Id="rId23" Type="http://schemas.openxmlformats.org/officeDocument/2006/relationships/image" Target="../media/image3593.png"/><Relationship Id="rId22" Type="http://schemas.openxmlformats.org/officeDocument/2006/relationships/customXml" Target="../ink/ink3692.xml"/><Relationship Id="rId21" Type="http://schemas.openxmlformats.org/officeDocument/2006/relationships/image" Target="../media/image3592.png"/><Relationship Id="rId20" Type="http://schemas.openxmlformats.org/officeDocument/2006/relationships/customXml" Target="../ink/ink3691.xml"/><Relationship Id="rId2" Type="http://schemas.openxmlformats.org/officeDocument/2006/relationships/customXml" Target="../ink/ink3682.xml"/><Relationship Id="rId19" Type="http://schemas.openxmlformats.org/officeDocument/2006/relationships/image" Target="../media/image3591.png"/><Relationship Id="rId18" Type="http://schemas.openxmlformats.org/officeDocument/2006/relationships/customXml" Target="../ink/ink3690.xml"/><Relationship Id="rId17" Type="http://schemas.openxmlformats.org/officeDocument/2006/relationships/image" Target="../media/image3590.png"/><Relationship Id="rId16" Type="http://schemas.openxmlformats.org/officeDocument/2006/relationships/customXml" Target="../ink/ink3689.xml"/><Relationship Id="rId155" Type="http://schemas.openxmlformats.org/officeDocument/2006/relationships/slideLayout" Target="../slideLayouts/slideLayout103.xml"/><Relationship Id="rId154" Type="http://schemas.openxmlformats.org/officeDocument/2006/relationships/image" Target="../media/image3656.png"/><Relationship Id="rId153" Type="http://schemas.openxmlformats.org/officeDocument/2006/relationships/customXml" Target="../ink/ink3759.xml"/><Relationship Id="rId152" Type="http://schemas.openxmlformats.org/officeDocument/2006/relationships/customXml" Target="../ink/ink3758.xml"/><Relationship Id="rId151" Type="http://schemas.openxmlformats.org/officeDocument/2006/relationships/image" Target="../media/image3655.png"/><Relationship Id="rId150" Type="http://schemas.openxmlformats.org/officeDocument/2006/relationships/customXml" Target="../ink/ink3757.xml"/><Relationship Id="rId15" Type="http://schemas.openxmlformats.org/officeDocument/2006/relationships/image" Target="../media/image3589.png"/><Relationship Id="rId149" Type="http://schemas.openxmlformats.org/officeDocument/2006/relationships/image" Target="../media/image3654.png"/><Relationship Id="rId148" Type="http://schemas.openxmlformats.org/officeDocument/2006/relationships/customXml" Target="../ink/ink3756.xml"/><Relationship Id="rId147" Type="http://schemas.openxmlformats.org/officeDocument/2006/relationships/image" Target="../media/image3653.png"/><Relationship Id="rId146" Type="http://schemas.openxmlformats.org/officeDocument/2006/relationships/customXml" Target="../ink/ink3755.xml"/><Relationship Id="rId145" Type="http://schemas.openxmlformats.org/officeDocument/2006/relationships/image" Target="../media/image3652.png"/><Relationship Id="rId144" Type="http://schemas.openxmlformats.org/officeDocument/2006/relationships/customXml" Target="../ink/ink3754.xml"/><Relationship Id="rId143" Type="http://schemas.openxmlformats.org/officeDocument/2006/relationships/image" Target="../media/image3651.png"/><Relationship Id="rId142" Type="http://schemas.openxmlformats.org/officeDocument/2006/relationships/customXml" Target="../ink/ink3753.xml"/><Relationship Id="rId141" Type="http://schemas.openxmlformats.org/officeDocument/2006/relationships/image" Target="../media/image3650.png"/><Relationship Id="rId140" Type="http://schemas.openxmlformats.org/officeDocument/2006/relationships/customXml" Target="../ink/ink3752.xml"/><Relationship Id="rId14" Type="http://schemas.openxmlformats.org/officeDocument/2006/relationships/customXml" Target="../ink/ink3688.xml"/><Relationship Id="rId139" Type="http://schemas.openxmlformats.org/officeDocument/2006/relationships/image" Target="../media/image3649.png"/><Relationship Id="rId138" Type="http://schemas.openxmlformats.org/officeDocument/2006/relationships/customXml" Target="../ink/ink3751.xml"/><Relationship Id="rId137" Type="http://schemas.openxmlformats.org/officeDocument/2006/relationships/image" Target="../media/image3648.png"/><Relationship Id="rId136" Type="http://schemas.openxmlformats.org/officeDocument/2006/relationships/customXml" Target="../ink/ink3750.xml"/><Relationship Id="rId135" Type="http://schemas.openxmlformats.org/officeDocument/2006/relationships/image" Target="../media/image3647.png"/><Relationship Id="rId134" Type="http://schemas.openxmlformats.org/officeDocument/2006/relationships/customXml" Target="../ink/ink3749.xml"/><Relationship Id="rId133" Type="http://schemas.openxmlformats.org/officeDocument/2006/relationships/image" Target="../media/image3646.png"/><Relationship Id="rId132" Type="http://schemas.openxmlformats.org/officeDocument/2006/relationships/customXml" Target="../ink/ink3748.xml"/><Relationship Id="rId131" Type="http://schemas.openxmlformats.org/officeDocument/2006/relationships/image" Target="../media/image3645.png"/><Relationship Id="rId130" Type="http://schemas.openxmlformats.org/officeDocument/2006/relationships/customXml" Target="../ink/ink3747.xml"/><Relationship Id="rId13" Type="http://schemas.openxmlformats.org/officeDocument/2006/relationships/image" Target="../media/image3588.png"/><Relationship Id="rId129" Type="http://schemas.openxmlformats.org/officeDocument/2006/relationships/image" Target="../media/image3644.png"/><Relationship Id="rId128" Type="http://schemas.openxmlformats.org/officeDocument/2006/relationships/customXml" Target="../ink/ink3746.xml"/><Relationship Id="rId127" Type="http://schemas.openxmlformats.org/officeDocument/2006/relationships/image" Target="../media/image3643.png"/><Relationship Id="rId126" Type="http://schemas.openxmlformats.org/officeDocument/2006/relationships/customXml" Target="../ink/ink3745.xml"/><Relationship Id="rId125" Type="http://schemas.openxmlformats.org/officeDocument/2006/relationships/image" Target="../media/image3642.png"/><Relationship Id="rId124" Type="http://schemas.openxmlformats.org/officeDocument/2006/relationships/customXml" Target="../ink/ink3744.xml"/><Relationship Id="rId123" Type="http://schemas.openxmlformats.org/officeDocument/2006/relationships/image" Target="../media/image3641.png"/><Relationship Id="rId122" Type="http://schemas.openxmlformats.org/officeDocument/2006/relationships/customXml" Target="../ink/ink3743.xml"/><Relationship Id="rId121" Type="http://schemas.openxmlformats.org/officeDocument/2006/relationships/image" Target="../media/image3640.png"/><Relationship Id="rId120" Type="http://schemas.openxmlformats.org/officeDocument/2006/relationships/customXml" Target="../ink/ink3742.xml"/><Relationship Id="rId12" Type="http://schemas.openxmlformats.org/officeDocument/2006/relationships/customXml" Target="../ink/ink3687.xml"/><Relationship Id="rId119" Type="http://schemas.openxmlformats.org/officeDocument/2006/relationships/image" Target="../media/image3639.png"/><Relationship Id="rId118" Type="http://schemas.openxmlformats.org/officeDocument/2006/relationships/customXml" Target="../ink/ink3741.xml"/><Relationship Id="rId117" Type="http://schemas.openxmlformats.org/officeDocument/2006/relationships/image" Target="../media/image3638.png"/><Relationship Id="rId116" Type="http://schemas.openxmlformats.org/officeDocument/2006/relationships/customXml" Target="../ink/ink3740.xml"/><Relationship Id="rId115" Type="http://schemas.openxmlformats.org/officeDocument/2006/relationships/image" Target="../media/image3637.png"/><Relationship Id="rId114" Type="http://schemas.openxmlformats.org/officeDocument/2006/relationships/customXml" Target="../ink/ink3739.xml"/><Relationship Id="rId113" Type="http://schemas.openxmlformats.org/officeDocument/2006/relationships/image" Target="../media/image3636.png"/><Relationship Id="rId112" Type="http://schemas.openxmlformats.org/officeDocument/2006/relationships/customXml" Target="../ink/ink3738.xml"/><Relationship Id="rId111" Type="http://schemas.openxmlformats.org/officeDocument/2006/relationships/image" Target="../media/image3635.png"/><Relationship Id="rId110" Type="http://schemas.openxmlformats.org/officeDocument/2006/relationships/customXml" Target="../ink/ink3737.xml"/><Relationship Id="rId11" Type="http://schemas.openxmlformats.org/officeDocument/2006/relationships/image" Target="../media/image3587.png"/><Relationship Id="rId109" Type="http://schemas.openxmlformats.org/officeDocument/2006/relationships/image" Target="../media/image3634.png"/><Relationship Id="rId108" Type="http://schemas.openxmlformats.org/officeDocument/2006/relationships/customXml" Target="../ink/ink3736.xml"/><Relationship Id="rId107" Type="http://schemas.openxmlformats.org/officeDocument/2006/relationships/image" Target="../media/image3633.png"/><Relationship Id="rId106" Type="http://schemas.openxmlformats.org/officeDocument/2006/relationships/customXml" Target="../ink/ink3735.xml"/><Relationship Id="rId105" Type="http://schemas.openxmlformats.org/officeDocument/2006/relationships/image" Target="../media/image3632.png"/><Relationship Id="rId104" Type="http://schemas.openxmlformats.org/officeDocument/2006/relationships/customXml" Target="../ink/ink3734.xml"/><Relationship Id="rId103" Type="http://schemas.openxmlformats.org/officeDocument/2006/relationships/image" Target="../media/image3631.png"/><Relationship Id="rId102" Type="http://schemas.openxmlformats.org/officeDocument/2006/relationships/customXml" Target="../ink/ink3733.xml"/><Relationship Id="rId101" Type="http://schemas.openxmlformats.org/officeDocument/2006/relationships/image" Target="../media/image3630.png"/><Relationship Id="rId100" Type="http://schemas.openxmlformats.org/officeDocument/2006/relationships/customXml" Target="../ink/ink3732.xml"/><Relationship Id="rId10" Type="http://schemas.openxmlformats.org/officeDocument/2006/relationships/customXml" Target="../ink/ink3686.xml"/><Relationship Id="rId1" Type="http://schemas.openxmlformats.org/officeDocument/2006/relationships/image" Target="../media/image344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60.png"/><Relationship Id="rId88" Type="http://schemas.openxmlformats.org/officeDocument/2006/relationships/slideLayout" Target="../slideLayouts/slideLayout103.xml"/><Relationship Id="rId87" Type="http://schemas.openxmlformats.org/officeDocument/2006/relationships/image" Target="../media/image3698.png"/><Relationship Id="rId86" Type="http://schemas.openxmlformats.org/officeDocument/2006/relationships/customXml" Target="../ink/ink3802.xml"/><Relationship Id="rId85" Type="http://schemas.openxmlformats.org/officeDocument/2006/relationships/image" Target="../media/image3697.png"/><Relationship Id="rId84" Type="http://schemas.openxmlformats.org/officeDocument/2006/relationships/customXml" Target="../ink/ink3801.xml"/><Relationship Id="rId83" Type="http://schemas.openxmlformats.org/officeDocument/2006/relationships/image" Target="../media/image780.png"/><Relationship Id="rId82" Type="http://schemas.openxmlformats.org/officeDocument/2006/relationships/customXml" Target="../ink/ink3800.xml"/><Relationship Id="rId81" Type="http://schemas.openxmlformats.org/officeDocument/2006/relationships/image" Target="../media/image3696.png"/><Relationship Id="rId80" Type="http://schemas.openxmlformats.org/officeDocument/2006/relationships/customXml" Target="../ink/ink3799.xml"/><Relationship Id="rId8" Type="http://schemas.openxmlformats.org/officeDocument/2006/relationships/customXml" Target="../ink/ink3763.xml"/><Relationship Id="rId79" Type="http://schemas.openxmlformats.org/officeDocument/2006/relationships/image" Target="../media/image3695.png"/><Relationship Id="rId78" Type="http://schemas.openxmlformats.org/officeDocument/2006/relationships/customXml" Target="../ink/ink3798.xml"/><Relationship Id="rId77" Type="http://schemas.openxmlformats.org/officeDocument/2006/relationships/image" Target="../media/image3694.png"/><Relationship Id="rId76" Type="http://schemas.openxmlformats.org/officeDocument/2006/relationships/customXml" Target="../ink/ink3797.xml"/><Relationship Id="rId75" Type="http://schemas.openxmlformats.org/officeDocument/2006/relationships/image" Target="../media/image3693.png"/><Relationship Id="rId74" Type="http://schemas.openxmlformats.org/officeDocument/2006/relationships/customXml" Target="../ink/ink3796.xml"/><Relationship Id="rId73" Type="http://schemas.openxmlformats.org/officeDocument/2006/relationships/image" Target="../media/image3692.png"/><Relationship Id="rId72" Type="http://schemas.openxmlformats.org/officeDocument/2006/relationships/customXml" Target="../ink/ink3795.xml"/><Relationship Id="rId71" Type="http://schemas.openxmlformats.org/officeDocument/2006/relationships/image" Target="../media/image3691.png"/><Relationship Id="rId70" Type="http://schemas.openxmlformats.org/officeDocument/2006/relationships/customXml" Target="../ink/ink3794.xml"/><Relationship Id="rId7" Type="http://schemas.openxmlformats.org/officeDocument/2006/relationships/image" Target="../media/image3659.png"/><Relationship Id="rId69" Type="http://schemas.openxmlformats.org/officeDocument/2006/relationships/image" Target="../media/image3690.png"/><Relationship Id="rId68" Type="http://schemas.openxmlformats.org/officeDocument/2006/relationships/customXml" Target="../ink/ink3793.xml"/><Relationship Id="rId67" Type="http://schemas.openxmlformats.org/officeDocument/2006/relationships/image" Target="../media/image3689.png"/><Relationship Id="rId66" Type="http://schemas.openxmlformats.org/officeDocument/2006/relationships/customXml" Target="../ink/ink3792.xml"/><Relationship Id="rId65" Type="http://schemas.openxmlformats.org/officeDocument/2006/relationships/image" Target="../media/image3688.png"/><Relationship Id="rId64" Type="http://schemas.openxmlformats.org/officeDocument/2006/relationships/customXml" Target="../ink/ink3791.xml"/><Relationship Id="rId63" Type="http://schemas.openxmlformats.org/officeDocument/2006/relationships/image" Target="../media/image3687.png"/><Relationship Id="rId62" Type="http://schemas.openxmlformats.org/officeDocument/2006/relationships/customXml" Target="../ink/ink3790.xml"/><Relationship Id="rId61" Type="http://schemas.openxmlformats.org/officeDocument/2006/relationships/image" Target="../media/image3686.png"/><Relationship Id="rId60" Type="http://schemas.openxmlformats.org/officeDocument/2006/relationships/customXml" Target="../ink/ink3789.xml"/><Relationship Id="rId6" Type="http://schemas.openxmlformats.org/officeDocument/2006/relationships/customXml" Target="../ink/ink3762.xml"/><Relationship Id="rId59" Type="http://schemas.openxmlformats.org/officeDocument/2006/relationships/image" Target="../media/image3685.png"/><Relationship Id="rId58" Type="http://schemas.openxmlformats.org/officeDocument/2006/relationships/customXml" Target="../ink/ink3788.xml"/><Relationship Id="rId57" Type="http://schemas.openxmlformats.org/officeDocument/2006/relationships/image" Target="../media/image3684.png"/><Relationship Id="rId56" Type="http://schemas.openxmlformats.org/officeDocument/2006/relationships/customXml" Target="../ink/ink3787.xml"/><Relationship Id="rId55" Type="http://schemas.openxmlformats.org/officeDocument/2006/relationships/image" Target="../media/image3683.png"/><Relationship Id="rId54" Type="http://schemas.openxmlformats.org/officeDocument/2006/relationships/customXml" Target="../ink/ink3786.xml"/><Relationship Id="rId53" Type="http://schemas.openxmlformats.org/officeDocument/2006/relationships/image" Target="../media/image3682.png"/><Relationship Id="rId52" Type="http://schemas.openxmlformats.org/officeDocument/2006/relationships/customXml" Target="../ink/ink3785.xml"/><Relationship Id="rId51" Type="http://schemas.openxmlformats.org/officeDocument/2006/relationships/image" Target="../media/image3681.png"/><Relationship Id="rId50" Type="http://schemas.openxmlformats.org/officeDocument/2006/relationships/customXml" Target="../ink/ink3784.xml"/><Relationship Id="rId5" Type="http://schemas.openxmlformats.org/officeDocument/2006/relationships/image" Target="../media/image3658.png"/><Relationship Id="rId49" Type="http://schemas.openxmlformats.org/officeDocument/2006/relationships/image" Target="../media/image3680.png"/><Relationship Id="rId48" Type="http://schemas.openxmlformats.org/officeDocument/2006/relationships/customXml" Target="../ink/ink3783.xml"/><Relationship Id="rId47" Type="http://schemas.openxmlformats.org/officeDocument/2006/relationships/image" Target="../media/image3679.png"/><Relationship Id="rId46" Type="http://schemas.openxmlformats.org/officeDocument/2006/relationships/customXml" Target="../ink/ink3782.xml"/><Relationship Id="rId45" Type="http://schemas.openxmlformats.org/officeDocument/2006/relationships/image" Target="../media/image3678.png"/><Relationship Id="rId44" Type="http://schemas.openxmlformats.org/officeDocument/2006/relationships/customXml" Target="../ink/ink3781.xml"/><Relationship Id="rId43" Type="http://schemas.openxmlformats.org/officeDocument/2006/relationships/image" Target="../media/image3677.png"/><Relationship Id="rId42" Type="http://schemas.openxmlformats.org/officeDocument/2006/relationships/customXml" Target="../ink/ink3780.xml"/><Relationship Id="rId41" Type="http://schemas.openxmlformats.org/officeDocument/2006/relationships/image" Target="../media/image3676.png"/><Relationship Id="rId40" Type="http://schemas.openxmlformats.org/officeDocument/2006/relationships/customXml" Target="../ink/ink3779.xml"/><Relationship Id="rId4" Type="http://schemas.openxmlformats.org/officeDocument/2006/relationships/customXml" Target="../ink/ink3761.xml"/><Relationship Id="rId39" Type="http://schemas.openxmlformats.org/officeDocument/2006/relationships/image" Target="../media/image3675.png"/><Relationship Id="rId38" Type="http://schemas.openxmlformats.org/officeDocument/2006/relationships/customXml" Target="../ink/ink3778.xml"/><Relationship Id="rId37" Type="http://schemas.openxmlformats.org/officeDocument/2006/relationships/image" Target="../media/image3674.png"/><Relationship Id="rId36" Type="http://schemas.openxmlformats.org/officeDocument/2006/relationships/customXml" Target="../ink/ink3777.xml"/><Relationship Id="rId35" Type="http://schemas.openxmlformats.org/officeDocument/2006/relationships/image" Target="../media/image3673.png"/><Relationship Id="rId34" Type="http://schemas.openxmlformats.org/officeDocument/2006/relationships/customXml" Target="../ink/ink3776.xml"/><Relationship Id="rId33" Type="http://schemas.openxmlformats.org/officeDocument/2006/relationships/image" Target="../media/image3672.png"/><Relationship Id="rId32" Type="http://schemas.openxmlformats.org/officeDocument/2006/relationships/customXml" Target="../ink/ink3775.xml"/><Relationship Id="rId31" Type="http://schemas.openxmlformats.org/officeDocument/2006/relationships/image" Target="../media/image3671.png"/><Relationship Id="rId30" Type="http://schemas.openxmlformats.org/officeDocument/2006/relationships/customXml" Target="../ink/ink3774.xml"/><Relationship Id="rId3" Type="http://schemas.openxmlformats.org/officeDocument/2006/relationships/image" Target="../media/image3657.png"/><Relationship Id="rId29" Type="http://schemas.openxmlformats.org/officeDocument/2006/relationships/image" Target="../media/image3670.png"/><Relationship Id="rId28" Type="http://schemas.openxmlformats.org/officeDocument/2006/relationships/customXml" Target="../ink/ink3773.xml"/><Relationship Id="rId27" Type="http://schemas.openxmlformats.org/officeDocument/2006/relationships/image" Target="../media/image3669.png"/><Relationship Id="rId26" Type="http://schemas.openxmlformats.org/officeDocument/2006/relationships/customXml" Target="../ink/ink3772.xml"/><Relationship Id="rId25" Type="http://schemas.openxmlformats.org/officeDocument/2006/relationships/image" Target="../media/image3668.png"/><Relationship Id="rId24" Type="http://schemas.openxmlformats.org/officeDocument/2006/relationships/customXml" Target="../ink/ink3771.xml"/><Relationship Id="rId23" Type="http://schemas.openxmlformats.org/officeDocument/2006/relationships/image" Target="../media/image3667.png"/><Relationship Id="rId22" Type="http://schemas.openxmlformats.org/officeDocument/2006/relationships/customXml" Target="../ink/ink3770.xml"/><Relationship Id="rId21" Type="http://schemas.openxmlformats.org/officeDocument/2006/relationships/image" Target="../media/image3666.png"/><Relationship Id="rId20" Type="http://schemas.openxmlformats.org/officeDocument/2006/relationships/customXml" Target="../ink/ink3769.xml"/><Relationship Id="rId2" Type="http://schemas.openxmlformats.org/officeDocument/2006/relationships/customXml" Target="../ink/ink3760.xml"/><Relationship Id="rId19" Type="http://schemas.openxmlformats.org/officeDocument/2006/relationships/image" Target="../media/image3665.png"/><Relationship Id="rId18" Type="http://schemas.openxmlformats.org/officeDocument/2006/relationships/customXml" Target="../ink/ink3768.xml"/><Relationship Id="rId17" Type="http://schemas.openxmlformats.org/officeDocument/2006/relationships/image" Target="../media/image3664.png"/><Relationship Id="rId16" Type="http://schemas.openxmlformats.org/officeDocument/2006/relationships/customXml" Target="../ink/ink3767.xml"/><Relationship Id="rId15" Type="http://schemas.openxmlformats.org/officeDocument/2006/relationships/image" Target="../media/image3663.png"/><Relationship Id="rId14" Type="http://schemas.openxmlformats.org/officeDocument/2006/relationships/customXml" Target="../ink/ink3766.xml"/><Relationship Id="rId13" Type="http://schemas.openxmlformats.org/officeDocument/2006/relationships/image" Target="../media/image3662.png"/><Relationship Id="rId12" Type="http://schemas.openxmlformats.org/officeDocument/2006/relationships/customXml" Target="../ink/ink3765.xml"/><Relationship Id="rId11" Type="http://schemas.openxmlformats.org/officeDocument/2006/relationships/image" Target="../media/image3661.png"/><Relationship Id="rId10" Type="http://schemas.openxmlformats.org/officeDocument/2006/relationships/customXml" Target="../ink/ink3764.xml"/><Relationship Id="rId1" Type="http://schemas.openxmlformats.org/officeDocument/2006/relationships/image" Target="../media/image344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3448.png"/></Relationships>
</file>

<file path=ppt/slides/_rels/slide11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852.xml"/><Relationship Id="rId98" Type="http://schemas.openxmlformats.org/officeDocument/2006/relationships/image" Target="../media/image3747.png"/><Relationship Id="rId97" Type="http://schemas.openxmlformats.org/officeDocument/2006/relationships/customXml" Target="../ink/ink3851.xml"/><Relationship Id="rId96" Type="http://schemas.openxmlformats.org/officeDocument/2006/relationships/image" Target="../media/image3746.png"/><Relationship Id="rId95" Type="http://schemas.openxmlformats.org/officeDocument/2006/relationships/customXml" Target="../ink/ink3850.xml"/><Relationship Id="rId94" Type="http://schemas.openxmlformats.org/officeDocument/2006/relationships/image" Target="../media/image3745.png"/><Relationship Id="rId93" Type="http://schemas.openxmlformats.org/officeDocument/2006/relationships/customXml" Target="../ink/ink3849.xml"/><Relationship Id="rId92" Type="http://schemas.openxmlformats.org/officeDocument/2006/relationships/image" Target="../media/image3744.png"/><Relationship Id="rId91" Type="http://schemas.openxmlformats.org/officeDocument/2006/relationships/customXml" Target="../ink/ink3848.xml"/><Relationship Id="rId90" Type="http://schemas.openxmlformats.org/officeDocument/2006/relationships/image" Target="../media/image3743.png"/><Relationship Id="rId9" Type="http://schemas.openxmlformats.org/officeDocument/2006/relationships/customXml" Target="../ink/ink3807.xml"/><Relationship Id="rId89" Type="http://schemas.openxmlformats.org/officeDocument/2006/relationships/customXml" Target="../ink/ink3847.xml"/><Relationship Id="rId88" Type="http://schemas.openxmlformats.org/officeDocument/2006/relationships/image" Target="../media/image3742.png"/><Relationship Id="rId87" Type="http://schemas.openxmlformats.org/officeDocument/2006/relationships/customXml" Target="../ink/ink3846.xml"/><Relationship Id="rId86" Type="http://schemas.openxmlformats.org/officeDocument/2006/relationships/image" Target="../media/image3741.png"/><Relationship Id="rId85" Type="http://schemas.openxmlformats.org/officeDocument/2006/relationships/customXml" Target="../ink/ink3845.xml"/><Relationship Id="rId84" Type="http://schemas.openxmlformats.org/officeDocument/2006/relationships/image" Target="../media/image3740.png"/><Relationship Id="rId83" Type="http://schemas.openxmlformats.org/officeDocument/2006/relationships/customXml" Target="../ink/ink3844.xml"/><Relationship Id="rId82" Type="http://schemas.openxmlformats.org/officeDocument/2006/relationships/image" Target="../media/image3739.png"/><Relationship Id="rId81" Type="http://schemas.openxmlformats.org/officeDocument/2006/relationships/customXml" Target="../ink/ink3843.xml"/><Relationship Id="rId80" Type="http://schemas.openxmlformats.org/officeDocument/2006/relationships/image" Target="../media/image3738.png"/><Relationship Id="rId8" Type="http://schemas.openxmlformats.org/officeDocument/2006/relationships/image" Target="../media/image3702.png"/><Relationship Id="rId79" Type="http://schemas.openxmlformats.org/officeDocument/2006/relationships/customXml" Target="../ink/ink3842.xml"/><Relationship Id="rId78" Type="http://schemas.openxmlformats.org/officeDocument/2006/relationships/image" Target="../media/image3737.png"/><Relationship Id="rId77" Type="http://schemas.openxmlformats.org/officeDocument/2006/relationships/customXml" Target="../ink/ink3841.xml"/><Relationship Id="rId76" Type="http://schemas.openxmlformats.org/officeDocument/2006/relationships/image" Target="../media/image3736.png"/><Relationship Id="rId75" Type="http://schemas.openxmlformats.org/officeDocument/2006/relationships/customXml" Target="../ink/ink3840.xml"/><Relationship Id="rId74" Type="http://schemas.openxmlformats.org/officeDocument/2006/relationships/image" Target="../media/image3735.png"/><Relationship Id="rId73" Type="http://schemas.openxmlformats.org/officeDocument/2006/relationships/customXml" Target="../ink/ink3839.xml"/><Relationship Id="rId72" Type="http://schemas.openxmlformats.org/officeDocument/2006/relationships/image" Target="../media/image3734.png"/><Relationship Id="rId71" Type="http://schemas.openxmlformats.org/officeDocument/2006/relationships/customXml" Target="../ink/ink3838.xml"/><Relationship Id="rId70" Type="http://schemas.openxmlformats.org/officeDocument/2006/relationships/image" Target="../media/image3733.png"/><Relationship Id="rId7" Type="http://schemas.openxmlformats.org/officeDocument/2006/relationships/customXml" Target="../ink/ink3806.xml"/><Relationship Id="rId69" Type="http://schemas.openxmlformats.org/officeDocument/2006/relationships/customXml" Target="../ink/ink3837.xml"/><Relationship Id="rId68" Type="http://schemas.openxmlformats.org/officeDocument/2006/relationships/image" Target="../media/image3732.png"/><Relationship Id="rId67" Type="http://schemas.openxmlformats.org/officeDocument/2006/relationships/customXml" Target="../ink/ink3836.xml"/><Relationship Id="rId66" Type="http://schemas.openxmlformats.org/officeDocument/2006/relationships/image" Target="../media/image3731.png"/><Relationship Id="rId65" Type="http://schemas.openxmlformats.org/officeDocument/2006/relationships/customXml" Target="../ink/ink3835.xml"/><Relationship Id="rId64" Type="http://schemas.openxmlformats.org/officeDocument/2006/relationships/image" Target="../media/image3730.png"/><Relationship Id="rId63" Type="http://schemas.openxmlformats.org/officeDocument/2006/relationships/customXml" Target="../ink/ink3834.xml"/><Relationship Id="rId62" Type="http://schemas.openxmlformats.org/officeDocument/2006/relationships/image" Target="../media/image3729.png"/><Relationship Id="rId61" Type="http://schemas.openxmlformats.org/officeDocument/2006/relationships/customXml" Target="../ink/ink3833.xml"/><Relationship Id="rId60" Type="http://schemas.openxmlformats.org/officeDocument/2006/relationships/image" Target="../media/image3728.png"/><Relationship Id="rId6" Type="http://schemas.openxmlformats.org/officeDocument/2006/relationships/image" Target="../media/image3701.png"/><Relationship Id="rId59" Type="http://schemas.openxmlformats.org/officeDocument/2006/relationships/customXml" Target="../ink/ink3832.xml"/><Relationship Id="rId58" Type="http://schemas.openxmlformats.org/officeDocument/2006/relationships/image" Target="../media/image3727.png"/><Relationship Id="rId57" Type="http://schemas.openxmlformats.org/officeDocument/2006/relationships/customXml" Target="../ink/ink3831.xml"/><Relationship Id="rId56" Type="http://schemas.openxmlformats.org/officeDocument/2006/relationships/image" Target="../media/image3726.png"/><Relationship Id="rId55" Type="http://schemas.openxmlformats.org/officeDocument/2006/relationships/customXml" Target="../ink/ink3830.xml"/><Relationship Id="rId54" Type="http://schemas.openxmlformats.org/officeDocument/2006/relationships/image" Target="../media/image3725.png"/><Relationship Id="rId53" Type="http://schemas.openxmlformats.org/officeDocument/2006/relationships/customXml" Target="../ink/ink3829.xml"/><Relationship Id="rId52" Type="http://schemas.openxmlformats.org/officeDocument/2006/relationships/image" Target="../media/image3724.png"/><Relationship Id="rId51" Type="http://schemas.openxmlformats.org/officeDocument/2006/relationships/customXml" Target="../ink/ink3828.xml"/><Relationship Id="rId50" Type="http://schemas.openxmlformats.org/officeDocument/2006/relationships/image" Target="../media/image3723.png"/><Relationship Id="rId5" Type="http://schemas.openxmlformats.org/officeDocument/2006/relationships/customXml" Target="../ink/ink3805.xml"/><Relationship Id="rId49" Type="http://schemas.openxmlformats.org/officeDocument/2006/relationships/customXml" Target="../ink/ink3827.xml"/><Relationship Id="rId48" Type="http://schemas.openxmlformats.org/officeDocument/2006/relationships/image" Target="../media/image3722.png"/><Relationship Id="rId47" Type="http://schemas.openxmlformats.org/officeDocument/2006/relationships/customXml" Target="../ink/ink3826.xml"/><Relationship Id="rId46" Type="http://schemas.openxmlformats.org/officeDocument/2006/relationships/image" Target="../media/image3721.png"/><Relationship Id="rId45" Type="http://schemas.openxmlformats.org/officeDocument/2006/relationships/customXml" Target="../ink/ink3825.xml"/><Relationship Id="rId44" Type="http://schemas.openxmlformats.org/officeDocument/2006/relationships/image" Target="../media/image3720.png"/><Relationship Id="rId43" Type="http://schemas.openxmlformats.org/officeDocument/2006/relationships/customXml" Target="../ink/ink3824.xml"/><Relationship Id="rId42" Type="http://schemas.openxmlformats.org/officeDocument/2006/relationships/image" Target="../media/image3719.png"/><Relationship Id="rId41" Type="http://schemas.openxmlformats.org/officeDocument/2006/relationships/customXml" Target="../ink/ink3823.xml"/><Relationship Id="rId40" Type="http://schemas.openxmlformats.org/officeDocument/2006/relationships/image" Target="../media/image3718.png"/><Relationship Id="rId4" Type="http://schemas.openxmlformats.org/officeDocument/2006/relationships/image" Target="../media/image3700.png"/><Relationship Id="rId39" Type="http://schemas.openxmlformats.org/officeDocument/2006/relationships/customXml" Target="../ink/ink3822.xml"/><Relationship Id="rId38" Type="http://schemas.openxmlformats.org/officeDocument/2006/relationships/image" Target="../media/image3717.png"/><Relationship Id="rId37" Type="http://schemas.openxmlformats.org/officeDocument/2006/relationships/customXml" Target="../ink/ink3821.xml"/><Relationship Id="rId36" Type="http://schemas.openxmlformats.org/officeDocument/2006/relationships/image" Target="../media/image3716.png"/><Relationship Id="rId35" Type="http://schemas.openxmlformats.org/officeDocument/2006/relationships/customXml" Target="../ink/ink3820.xml"/><Relationship Id="rId34" Type="http://schemas.openxmlformats.org/officeDocument/2006/relationships/image" Target="../media/image3715.png"/><Relationship Id="rId33" Type="http://schemas.openxmlformats.org/officeDocument/2006/relationships/customXml" Target="../ink/ink3819.xml"/><Relationship Id="rId32" Type="http://schemas.openxmlformats.org/officeDocument/2006/relationships/image" Target="../media/image3714.png"/><Relationship Id="rId31" Type="http://schemas.openxmlformats.org/officeDocument/2006/relationships/customXml" Target="../ink/ink3818.xml"/><Relationship Id="rId30" Type="http://schemas.openxmlformats.org/officeDocument/2006/relationships/image" Target="../media/image3713.png"/><Relationship Id="rId3" Type="http://schemas.openxmlformats.org/officeDocument/2006/relationships/customXml" Target="../ink/ink3804.xml"/><Relationship Id="rId29" Type="http://schemas.openxmlformats.org/officeDocument/2006/relationships/customXml" Target="../ink/ink3817.xml"/><Relationship Id="rId28" Type="http://schemas.openxmlformats.org/officeDocument/2006/relationships/image" Target="../media/image3712.png"/><Relationship Id="rId27" Type="http://schemas.openxmlformats.org/officeDocument/2006/relationships/customXml" Target="../ink/ink3816.xml"/><Relationship Id="rId26" Type="http://schemas.openxmlformats.org/officeDocument/2006/relationships/image" Target="../media/image3711.png"/><Relationship Id="rId25" Type="http://schemas.openxmlformats.org/officeDocument/2006/relationships/customXml" Target="../ink/ink3815.xml"/><Relationship Id="rId24" Type="http://schemas.openxmlformats.org/officeDocument/2006/relationships/image" Target="../media/image3710.png"/><Relationship Id="rId23" Type="http://schemas.openxmlformats.org/officeDocument/2006/relationships/customXml" Target="../ink/ink3814.xml"/><Relationship Id="rId22" Type="http://schemas.openxmlformats.org/officeDocument/2006/relationships/image" Target="../media/image3709.png"/><Relationship Id="rId21" Type="http://schemas.openxmlformats.org/officeDocument/2006/relationships/customXml" Target="../ink/ink3813.xml"/><Relationship Id="rId20" Type="http://schemas.openxmlformats.org/officeDocument/2006/relationships/image" Target="../media/image3708.png"/><Relationship Id="rId2" Type="http://schemas.openxmlformats.org/officeDocument/2006/relationships/image" Target="../media/image3699.png"/><Relationship Id="rId19" Type="http://schemas.openxmlformats.org/officeDocument/2006/relationships/customXml" Target="../ink/ink3812.xml"/><Relationship Id="rId18" Type="http://schemas.openxmlformats.org/officeDocument/2006/relationships/image" Target="../media/image3707.png"/><Relationship Id="rId17" Type="http://schemas.openxmlformats.org/officeDocument/2006/relationships/customXml" Target="../ink/ink3811.xml"/><Relationship Id="rId16" Type="http://schemas.openxmlformats.org/officeDocument/2006/relationships/image" Target="../media/image3706.png"/><Relationship Id="rId15" Type="http://schemas.openxmlformats.org/officeDocument/2006/relationships/customXml" Target="../ink/ink3810.xml"/><Relationship Id="rId14" Type="http://schemas.openxmlformats.org/officeDocument/2006/relationships/image" Target="../media/image3705.png"/><Relationship Id="rId13" Type="http://schemas.openxmlformats.org/officeDocument/2006/relationships/customXml" Target="../ink/ink3809.xml"/><Relationship Id="rId125" Type="http://schemas.openxmlformats.org/officeDocument/2006/relationships/slideLayout" Target="../slideLayouts/slideLayout103.xml"/><Relationship Id="rId124" Type="http://schemas.openxmlformats.org/officeDocument/2006/relationships/image" Target="../media/image3760.png"/><Relationship Id="rId123" Type="http://schemas.openxmlformats.org/officeDocument/2006/relationships/customXml" Target="../ink/ink3864.xml"/><Relationship Id="rId122" Type="http://schemas.openxmlformats.org/officeDocument/2006/relationships/image" Target="../media/image3759.png"/><Relationship Id="rId121" Type="http://schemas.openxmlformats.org/officeDocument/2006/relationships/customXml" Target="../ink/ink3863.xml"/><Relationship Id="rId120" Type="http://schemas.openxmlformats.org/officeDocument/2006/relationships/image" Target="../media/image3758.png"/><Relationship Id="rId12" Type="http://schemas.openxmlformats.org/officeDocument/2006/relationships/image" Target="../media/image3704.png"/><Relationship Id="rId119" Type="http://schemas.openxmlformats.org/officeDocument/2006/relationships/customXml" Target="../ink/ink3862.xml"/><Relationship Id="rId118" Type="http://schemas.openxmlformats.org/officeDocument/2006/relationships/image" Target="../media/image3757.png"/><Relationship Id="rId117" Type="http://schemas.openxmlformats.org/officeDocument/2006/relationships/customXml" Target="../ink/ink3861.xml"/><Relationship Id="rId116" Type="http://schemas.openxmlformats.org/officeDocument/2006/relationships/image" Target="../media/image3756.png"/><Relationship Id="rId115" Type="http://schemas.openxmlformats.org/officeDocument/2006/relationships/customXml" Target="../ink/ink3860.xml"/><Relationship Id="rId114" Type="http://schemas.openxmlformats.org/officeDocument/2006/relationships/image" Target="../media/image3755.png"/><Relationship Id="rId113" Type="http://schemas.openxmlformats.org/officeDocument/2006/relationships/customXml" Target="../ink/ink3859.xml"/><Relationship Id="rId112" Type="http://schemas.openxmlformats.org/officeDocument/2006/relationships/image" Target="../media/image3754.png"/><Relationship Id="rId111" Type="http://schemas.openxmlformats.org/officeDocument/2006/relationships/customXml" Target="../ink/ink3858.xml"/><Relationship Id="rId110" Type="http://schemas.openxmlformats.org/officeDocument/2006/relationships/image" Target="../media/image3753.png"/><Relationship Id="rId11" Type="http://schemas.openxmlformats.org/officeDocument/2006/relationships/customXml" Target="../ink/ink3808.xml"/><Relationship Id="rId109" Type="http://schemas.openxmlformats.org/officeDocument/2006/relationships/customXml" Target="../ink/ink3857.xml"/><Relationship Id="rId108" Type="http://schemas.openxmlformats.org/officeDocument/2006/relationships/image" Target="../media/image3752.png"/><Relationship Id="rId107" Type="http://schemas.openxmlformats.org/officeDocument/2006/relationships/customXml" Target="../ink/ink3856.xml"/><Relationship Id="rId106" Type="http://schemas.openxmlformats.org/officeDocument/2006/relationships/image" Target="../media/image3751.png"/><Relationship Id="rId105" Type="http://schemas.openxmlformats.org/officeDocument/2006/relationships/customXml" Target="../ink/ink3855.xml"/><Relationship Id="rId104" Type="http://schemas.openxmlformats.org/officeDocument/2006/relationships/image" Target="../media/image3750.png"/><Relationship Id="rId103" Type="http://schemas.openxmlformats.org/officeDocument/2006/relationships/customXml" Target="../ink/ink3854.xml"/><Relationship Id="rId102" Type="http://schemas.openxmlformats.org/officeDocument/2006/relationships/image" Target="../media/image3749.png"/><Relationship Id="rId101" Type="http://schemas.openxmlformats.org/officeDocument/2006/relationships/customXml" Target="../ink/ink3853.xml"/><Relationship Id="rId100" Type="http://schemas.openxmlformats.org/officeDocument/2006/relationships/image" Target="../media/image3748.png"/><Relationship Id="rId10" Type="http://schemas.openxmlformats.org/officeDocument/2006/relationships/image" Target="../media/image3703.png"/><Relationship Id="rId1" Type="http://schemas.openxmlformats.org/officeDocument/2006/relationships/customXml" Target="../ink/ink3803.xml"/></Relationships>
</file>

<file path=ppt/slides/_rels/slide1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15.xml"/><Relationship Id="rId98" Type="http://schemas.openxmlformats.org/officeDocument/2006/relationships/customXml" Target="../ink/ink3914.xml"/><Relationship Id="rId97" Type="http://schemas.openxmlformats.org/officeDocument/2006/relationships/image" Target="../media/image3807.png"/><Relationship Id="rId96" Type="http://schemas.openxmlformats.org/officeDocument/2006/relationships/customXml" Target="../ink/ink3913.xml"/><Relationship Id="rId95" Type="http://schemas.openxmlformats.org/officeDocument/2006/relationships/image" Target="../media/image3806.png"/><Relationship Id="rId94" Type="http://schemas.openxmlformats.org/officeDocument/2006/relationships/customXml" Target="../ink/ink3912.xml"/><Relationship Id="rId93" Type="http://schemas.openxmlformats.org/officeDocument/2006/relationships/image" Target="../media/image3805.png"/><Relationship Id="rId92" Type="http://schemas.openxmlformats.org/officeDocument/2006/relationships/customXml" Target="../ink/ink3911.xml"/><Relationship Id="rId91" Type="http://schemas.openxmlformats.org/officeDocument/2006/relationships/image" Target="../media/image3804.png"/><Relationship Id="rId90" Type="http://schemas.openxmlformats.org/officeDocument/2006/relationships/customXml" Target="../ink/ink3910.xml"/><Relationship Id="rId9" Type="http://schemas.openxmlformats.org/officeDocument/2006/relationships/image" Target="../media/image3765.png"/><Relationship Id="rId89" Type="http://schemas.openxmlformats.org/officeDocument/2006/relationships/image" Target="../media/image3803.png"/><Relationship Id="rId88" Type="http://schemas.openxmlformats.org/officeDocument/2006/relationships/customXml" Target="../ink/ink3909.xml"/><Relationship Id="rId87" Type="http://schemas.openxmlformats.org/officeDocument/2006/relationships/image" Target="../media/image3802.png"/><Relationship Id="rId86" Type="http://schemas.openxmlformats.org/officeDocument/2006/relationships/customXml" Target="../ink/ink3908.xml"/><Relationship Id="rId85" Type="http://schemas.openxmlformats.org/officeDocument/2006/relationships/image" Target="../media/image3801.png"/><Relationship Id="rId84" Type="http://schemas.openxmlformats.org/officeDocument/2006/relationships/customXml" Target="../ink/ink3907.xml"/><Relationship Id="rId83" Type="http://schemas.openxmlformats.org/officeDocument/2006/relationships/image" Target="../media/image3800.png"/><Relationship Id="rId82" Type="http://schemas.openxmlformats.org/officeDocument/2006/relationships/customXml" Target="../ink/ink3906.xml"/><Relationship Id="rId81" Type="http://schemas.openxmlformats.org/officeDocument/2006/relationships/image" Target="../media/image3799.png"/><Relationship Id="rId80" Type="http://schemas.openxmlformats.org/officeDocument/2006/relationships/customXml" Target="../ink/ink3905.xml"/><Relationship Id="rId8" Type="http://schemas.openxmlformats.org/officeDocument/2006/relationships/customXml" Target="../ink/ink3868.xml"/><Relationship Id="rId79" Type="http://schemas.openxmlformats.org/officeDocument/2006/relationships/image" Target="../media/image3798.png"/><Relationship Id="rId78" Type="http://schemas.openxmlformats.org/officeDocument/2006/relationships/customXml" Target="../ink/ink3904.xml"/><Relationship Id="rId77" Type="http://schemas.openxmlformats.org/officeDocument/2006/relationships/image" Target="../media/image3797.png"/><Relationship Id="rId76" Type="http://schemas.openxmlformats.org/officeDocument/2006/relationships/customXml" Target="../ink/ink3903.xml"/><Relationship Id="rId75" Type="http://schemas.openxmlformats.org/officeDocument/2006/relationships/image" Target="../media/image3796.png"/><Relationship Id="rId74" Type="http://schemas.openxmlformats.org/officeDocument/2006/relationships/customXml" Target="../ink/ink3902.xml"/><Relationship Id="rId73" Type="http://schemas.openxmlformats.org/officeDocument/2006/relationships/image" Target="../media/image3795.png"/><Relationship Id="rId72" Type="http://schemas.openxmlformats.org/officeDocument/2006/relationships/customXml" Target="../ink/ink3901.xml"/><Relationship Id="rId71" Type="http://schemas.openxmlformats.org/officeDocument/2006/relationships/image" Target="../media/image3794.png"/><Relationship Id="rId70" Type="http://schemas.openxmlformats.org/officeDocument/2006/relationships/customXml" Target="../ink/ink3900.xml"/><Relationship Id="rId7" Type="http://schemas.openxmlformats.org/officeDocument/2006/relationships/image" Target="../media/image3764.png"/><Relationship Id="rId69" Type="http://schemas.openxmlformats.org/officeDocument/2006/relationships/image" Target="../media/image3793.png"/><Relationship Id="rId68" Type="http://schemas.openxmlformats.org/officeDocument/2006/relationships/customXml" Target="../ink/ink3899.xml"/><Relationship Id="rId67" Type="http://schemas.openxmlformats.org/officeDocument/2006/relationships/image" Target="../media/image3792.png"/><Relationship Id="rId66" Type="http://schemas.openxmlformats.org/officeDocument/2006/relationships/customXml" Target="../ink/ink3898.xml"/><Relationship Id="rId65" Type="http://schemas.openxmlformats.org/officeDocument/2006/relationships/image" Target="../media/image3791.png"/><Relationship Id="rId64" Type="http://schemas.openxmlformats.org/officeDocument/2006/relationships/customXml" Target="../ink/ink3897.xml"/><Relationship Id="rId63" Type="http://schemas.openxmlformats.org/officeDocument/2006/relationships/image" Target="../media/image3790.png"/><Relationship Id="rId62" Type="http://schemas.openxmlformats.org/officeDocument/2006/relationships/customXml" Target="../ink/ink3896.xml"/><Relationship Id="rId61" Type="http://schemas.openxmlformats.org/officeDocument/2006/relationships/image" Target="../media/image3789.png"/><Relationship Id="rId60" Type="http://schemas.openxmlformats.org/officeDocument/2006/relationships/customXml" Target="../ink/ink3895.xml"/><Relationship Id="rId6" Type="http://schemas.openxmlformats.org/officeDocument/2006/relationships/customXml" Target="../ink/ink3867.xml"/><Relationship Id="rId59" Type="http://schemas.openxmlformats.org/officeDocument/2006/relationships/image" Target="../media/image3788.png"/><Relationship Id="rId58" Type="http://schemas.openxmlformats.org/officeDocument/2006/relationships/customXml" Target="../ink/ink3894.xml"/><Relationship Id="rId57" Type="http://schemas.openxmlformats.org/officeDocument/2006/relationships/image" Target="../media/image3787.png"/><Relationship Id="rId56" Type="http://schemas.openxmlformats.org/officeDocument/2006/relationships/customXml" Target="../ink/ink3893.xml"/><Relationship Id="rId55" Type="http://schemas.openxmlformats.org/officeDocument/2006/relationships/image" Target="../media/image3786.png"/><Relationship Id="rId54" Type="http://schemas.openxmlformats.org/officeDocument/2006/relationships/customXml" Target="../ink/ink3892.xml"/><Relationship Id="rId53" Type="http://schemas.openxmlformats.org/officeDocument/2006/relationships/customXml" Target="../ink/ink3891.xml"/><Relationship Id="rId52" Type="http://schemas.openxmlformats.org/officeDocument/2006/relationships/image" Target="../media/image3785.png"/><Relationship Id="rId51" Type="http://schemas.openxmlformats.org/officeDocument/2006/relationships/customXml" Target="../ink/ink3890.xml"/><Relationship Id="rId50" Type="http://schemas.openxmlformats.org/officeDocument/2006/relationships/image" Target="../media/image3784.png"/><Relationship Id="rId5" Type="http://schemas.openxmlformats.org/officeDocument/2006/relationships/image" Target="../media/image3763.png"/><Relationship Id="rId49" Type="http://schemas.openxmlformats.org/officeDocument/2006/relationships/customXml" Target="../ink/ink3889.xml"/><Relationship Id="rId48" Type="http://schemas.openxmlformats.org/officeDocument/2006/relationships/customXml" Target="../ink/ink3888.xml"/><Relationship Id="rId47" Type="http://schemas.openxmlformats.org/officeDocument/2006/relationships/image" Target="../media/image3783.png"/><Relationship Id="rId46" Type="http://schemas.openxmlformats.org/officeDocument/2006/relationships/customXml" Target="../ink/ink3887.xml"/><Relationship Id="rId45" Type="http://schemas.openxmlformats.org/officeDocument/2006/relationships/image" Target="../media/image3782.png"/><Relationship Id="rId44" Type="http://schemas.openxmlformats.org/officeDocument/2006/relationships/customXml" Target="../ink/ink3886.xml"/><Relationship Id="rId43" Type="http://schemas.openxmlformats.org/officeDocument/2006/relationships/image" Target="../media/image3781.png"/><Relationship Id="rId42" Type="http://schemas.openxmlformats.org/officeDocument/2006/relationships/customXml" Target="../ink/ink3885.xml"/><Relationship Id="rId41" Type="http://schemas.openxmlformats.org/officeDocument/2006/relationships/image" Target="../media/image3780.png"/><Relationship Id="rId40" Type="http://schemas.openxmlformats.org/officeDocument/2006/relationships/customXml" Target="../ink/ink3884.xml"/><Relationship Id="rId4" Type="http://schemas.openxmlformats.org/officeDocument/2006/relationships/customXml" Target="../ink/ink3866.xml"/><Relationship Id="rId39" Type="http://schemas.openxmlformats.org/officeDocument/2006/relationships/image" Target="../media/image3779.png"/><Relationship Id="rId38" Type="http://schemas.openxmlformats.org/officeDocument/2006/relationships/customXml" Target="../ink/ink3883.xml"/><Relationship Id="rId37" Type="http://schemas.openxmlformats.org/officeDocument/2006/relationships/image" Target="../media/image3778.png"/><Relationship Id="rId36" Type="http://schemas.openxmlformats.org/officeDocument/2006/relationships/customXml" Target="../ink/ink3882.xml"/><Relationship Id="rId35" Type="http://schemas.openxmlformats.org/officeDocument/2006/relationships/image" Target="../media/image3777.png"/><Relationship Id="rId34" Type="http://schemas.openxmlformats.org/officeDocument/2006/relationships/customXml" Target="../ink/ink3881.xml"/><Relationship Id="rId33" Type="http://schemas.openxmlformats.org/officeDocument/2006/relationships/image" Target="../media/image3776.png"/><Relationship Id="rId32" Type="http://schemas.openxmlformats.org/officeDocument/2006/relationships/customXml" Target="../ink/ink3880.xml"/><Relationship Id="rId31" Type="http://schemas.openxmlformats.org/officeDocument/2006/relationships/image" Target="../media/image3775.png"/><Relationship Id="rId30" Type="http://schemas.openxmlformats.org/officeDocument/2006/relationships/customXml" Target="../ink/ink3879.xml"/><Relationship Id="rId3" Type="http://schemas.openxmlformats.org/officeDocument/2006/relationships/image" Target="../media/image3762.png"/><Relationship Id="rId29" Type="http://schemas.openxmlformats.org/officeDocument/2006/relationships/image" Target="../media/image3774.png"/><Relationship Id="rId28" Type="http://schemas.openxmlformats.org/officeDocument/2006/relationships/customXml" Target="../ink/ink3878.xml"/><Relationship Id="rId27" Type="http://schemas.openxmlformats.org/officeDocument/2006/relationships/image" Target="../media/image3773.png"/><Relationship Id="rId26" Type="http://schemas.openxmlformats.org/officeDocument/2006/relationships/customXml" Target="../ink/ink3877.xml"/><Relationship Id="rId25" Type="http://schemas.openxmlformats.org/officeDocument/2006/relationships/image" Target="../media/image3772.png"/><Relationship Id="rId24" Type="http://schemas.openxmlformats.org/officeDocument/2006/relationships/customXml" Target="../ink/ink3876.xml"/><Relationship Id="rId23" Type="http://schemas.openxmlformats.org/officeDocument/2006/relationships/image" Target="../media/image3771.png"/><Relationship Id="rId22" Type="http://schemas.openxmlformats.org/officeDocument/2006/relationships/customXml" Target="../ink/ink3875.xml"/><Relationship Id="rId21" Type="http://schemas.openxmlformats.org/officeDocument/2006/relationships/image" Target="../media/image3770.png"/><Relationship Id="rId20" Type="http://schemas.openxmlformats.org/officeDocument/2006/relationships/customXml" Target="../ink/ink3874.xml"/><Relationship Id="rId2" Type="http://schemas.openxmlformats.org/officeDocument/2006/relationships/customXml" Target="../ink/ink3865.xml"/><Relationship Id="rId19" Type="http://schemas.openxmlformats.org/officeDocument/2006/relationships/image" Target="../media/image3769.png"/><Relationship Id="rId18" Type="http://schemas.openxmlformats.org/officeDocument/2006/relationships/customXml" Target="../ink/ink3873.xml"/><Relationship Id="rId174" Type="http://schemas.openxmlformats.org/officeDocument/2006/relationships/slideLayout" Target="../slideLayouts/slideLayout131.xml"/><Relationship Id="rId173" Type="http://schemas.openxmlformats.org/officeDocument/2006/relationships/image" Target="../media/image3844.png"/><Relationship Id="rId172" Type="http://schemas.openxmlformats.org/officeDocument/2006/relationships/customXml" Target="../ink/ink3952.xml"/><Relationship Id="rId171" Type="http://schemas.openxmlformats.org/officeDocument/2006/relationships/image" Target="../media/image3843.png"/><Relationship Id="rId170" Type="http://schemas.openxmlformats.org/officeDocument/2006/relationships/customXml" Target="../ink/ink3951.xml"/><Relationship Id="rId17" Type="http://schemas.openxmlformats.org/officeDocument/2006/relationships/image" Target="../media/image3768.png"/><Relationship Id="rId169" Type="http://schemas.openxmlformats.org/officeDocument/2006/relationships/image" Target="../media/image3842.png"/><Relationship Id="rId168" Type="http://schemas.openxmlformats.org/officeDocument/2006/relationships/customXml" Target="../ink/ink3950.xml"/><Relationship Id="rId167" Type="http://schemas.openxmlformats.org/officeDocument/2006/relationships/image" Target="../media/image3841.png"/><Relationship Id="rId166" Type="http://schemas.openxmlformats.org/officeDocument/2006/relationships/customXml" Target="../ink/ink3949.xml"/><Relationship Id="rId165" Type="http://schemas.openxmlformats.org/officeDocument/2006/relationships/image" Target="../media/image3840.png"/><Relationship Id="rId164" Type="http://schemas.openxmlformats.org/officeDocument/2006/relationships/customXml" Target="../ink/ink3948.xml"/><Relationship Id="rId163" Type="http://schemas.openxmlformats.org/officeDocument/2006/relationships/image" Target="../media/image3839.png"/><Relationship Id="rId162" Type="http://schemas.openxmlformats.org/officeDocument/2006/relationships/customXml" Target="../ink/ink3947.xml"/><Relationship Id="rId161" Type="http://schemas.openxmlformats.org/officeDocument/2006/relationships/image" Target="../media/image3838.png"/><Relationship Id="rId160" Type="http://schemas.openxmlformats.org/officeDocument/2006/relationships/customXml" Target="../ink/ink3946.xml"/><Relationship Id="rId16" Type="http://schemas.openxmlformats.org/officeDocument/2006/relationships/customXml" Target="../ink/ink3872.xml"/><Relationship Id="rId159" Type="http://schemas.openxmlformats.org/officeDocument/2006/relationships/image" Target="../media/image3837.png"/><Relationship Id="rId158" Type="http://schemas.openxmlformats.org/officeDocument/2006/relationships/customXml" Target="../ink/ink3945.xml"/><Relationship Id="rId157" Type="http://schemas.openxmlformats.org/officeDocument/2006/relationships/image" Target="../media/image3836.png"/><Relationship Id="rId156" Type="http://schemas.openxmlformats.org/officeDocument/2006/relationships/customXml" Target="../ink/ink3944.xml"/><Relationship Id="rId155" Type="http://schemas.openxmlformats.org/officeDocument/2006/relationships/image" Target="../media/image3835.png"/><Relationship Id="rId154" Type="http://schemas.openxmlformats.org/officeDocument/2006/relationships/customXml" Target="../ink/ink3943.xml"/><Relationship Id="rId153" Type="http://schemas.openxmlformats.org/officeDocument/2006/relationships/image" Target="../media/image3834.png"/><Relationship Id="rId152" Type="http://schemas.openxmlformats.org/officeDocument/2006/relationships/customXml" Target="../ink/ink3942.xml"/><Relationship Id="rId151" Type="http://schemas.openxmlformats.org/officeDocument/2006/relationships/image" Target="../media/image3833.png"/><Relationship Id="rId150" Type="http://schemas.openxmlformats.org/officeDocument/2006/relationships/customXml" Target="../ink/ink3941.xml"/><Relationship Id="rId15" Type="http://schemas.openxmlformats.org/officeDocument/2006/relationships/image" Target="../media/image780.png"/><Relationship Id="rId149" Type="http://schemas.openxmlformats.org/officeDocument/2006/relationships/image" Target="../media/image3832.png"/><Relationship Id="rId148" Type="http://schemas.openxmlformats.org/officeDocument/2006/relationships/customXml" Target="../ink/ink3940.xml"/><Relationship Id="rId147" Type="http://schemas.openxmlformats.org/officeDocument/2006/relationships/image" Target="../media/image3831.png"/><Relationship Id="rId146" Type="http://schemas.openxmlformats.org/officeDocument/2006/relationships/customXml" Target="../ink/ink3939.xml"/><Relationship Id="rId145" Type="http://schemas.openxmlformats.org/officeDocument/2006/relationships/image" Target="../media/image3830.png"/><Relationship Id="rId144" Type="http://schemas.openxmlformats.org/officeDocument/2006/relationships/customXml" Target="../ink/ink3938.xml"/><Relationship Id="rId143" Type="http://schemas.openxmlformats.org/officeDocument/2006/relationships/image" Target="../media/image3829.png"/><Relationship Id="rId142" Type="http://schemas.openxmlformats.org/officeDocument/2006/relationships/customXml" Target="../ink/ink3937.xml"/><Relationship Id="rId141" Type="http://schemas.openxmlformats.org/officeDocument/2006/relationships/image" Target="../media/image3828.png"/><Relationship Id="rId140" Type="http://schemas.openxmlformats.org/officeDocument/2006/relationships/customXml" Target="../ink/ink3936.xml"/><Relationship Id="rId14" Type="http://schemas.openxmlformats.org/officeDocument/2006/relationships/customXml" Target="../ink/ink3871.xml"/><Relationship Id="rId139" Type="http://schemas.openxmlformats.org/officeDocument/2006/relationships/image" Target="../media/image3827.png"/><Relationship Id="rId138" Type="http://schemas.openxmlformats.org/officeDocument/2006/relationships/customXml" Target="../ink/ink3935.xml"/><Relationship Id="rId137" Type="http://schemas.openxmlformats.org/officeDocument/2006/relationships/image" Target="../media/image3826.png"/><Relationship Id="rId136" Type="http://schemas.openxmlformats.org/officeDocument/2006/relationships/customXml" Target="../ink/ink3934.xml"/><Relationship Id="rId135" Type="http://schemas.openxmlformats.org/officeDocument/2006/relationships/image" Target="../media/image3825.png"/><Relationship Id="rId134" Type="http://schemas.openxmlformats.org/officeDocument/2006/relationships/customXml" Target="../ink/ink3933.xml"/><Relationship Id="rId133" Type="http://schemas.openxmlformats.org/officeDocument/2006/relationships/image" Target="../media/image3824.png"/><Relationship Id="rId132" Type="http://schemas.openxmlformats.org/officeDocument/2006/relationships/customXml" Target="../ink/ink3932.xml"/><Relationship Id="rId131" Type="http://schemas.openxmlformats.org/officeDocument/2006/relationships/image" Target="../media/image3823.png"/><Relationship Id="rId130" Type="http://schemas.openxmlformats.org/officeDocument/2006/relationships/customXml" Target="../ink/ink3931.xml"/><Relationship Id="rId13" Type="http://schemas.openxmlformats.org/officeDocument/2006/relationships/image" Target="../media/image3767.png"/><Relationship Id="rId129" Type="http://schemas.openxmlformats.org/officeDocument/2006/relationships/image" Target="../media/image3822.png"/><Relationship Id="rId128" Type="http://schemas.openxmlformats.org/officeDocument/2006/relationships/customXml" Target="../ink/ink3930.xml"/><Relationship Id="rId127" Type="http://schemas.openxmlformats.org/officeDocument/2006/relationships/image" Target="../media/image3821.png"/><Relationship Id="rId126" Type="http://schemas.openxmlformats.org/officeDocument/2006/relationships/customXml" Target="../ink/ink3929.xml"/><Relationship Id="rId125" Type="http://schemas.openxmlformats.org/officeDocument/2006/relationships/image" Target="../media/image3820.png"/><Relationship Id="rId124" Type="http://schemas.openxmlformats.org/officeDocument/2006/relationships/customXml" Target="../ink/ink3928.xml"/><Relationship Id="rId123" Type="http://schemas.openxmlformats.org/officeDocument/2006/relationships/image" Target="../media/image3819.png"/><Relationship Id="rId122" Type="http://schemas.openxmlformats.org/officeDocument/2006/relationships/customXml" Target="../ink/ink3927.xml"/><Relationship Id="rId121" Type="http://schemas.openxmlformats.org/officeDocument/2006/relationships/image" Target="../media/image3818.png"/><Relationship Id="rId120" Type="http://schemas.openxmlformats.org/officeDocument/2006/relationships/customXml" Target="../ink/ink3926.xml"/><Relationship Id="rId12" Type="http://schemas.openxmlformats.org/officeDocument/2006/relationships/customXml" Target="../ink/ink3870.xml"/><Relationship Id="rId119" Type="http://schemas.openxmlformats.org/officeDocument/2006/relationships/image" Target="../media/image3817.png"/><Relationship Id="rId118" Type="http://schemas.openxmlformats.org/officeDocument/2006/relationships/customXml" Target="../ink/ink3925.xml"/><Relationship Id="rId117" Type="http://schemas.openxmlformats.org/officeDocument/2006/relationships/image" Target="../media/image3816.png"/><Relationship Id="rId116" Type="http://schemas.openxmlformats.org/officeDocument/2006/relationships/customXml" Target="../ink/ink3924.xml"/><Relationship Id="rId115" Type="http://schemas.openxmlformats.org/officeDocument/2006/relationships/image" Target="../media/image3815.png"/><Relationship Id="rId114" Type="http://schemas.openxmlformats.org/officeDocument/2006/relationships/customXml" Target="../ink/ink3923.xml"/><Relationship Id="rId113" Type="http://schemas.openxmlformats.org/officeDocument/2006/relationships/image" Target="../media/image3814.png"/><Relationship Id="rId112" Type="http://schemas.openxmlformats.org/officeDocument/2006/relationships/customXml" Target="../ink/ink3922.xml"/><Relationship Id="rId111" Type="http://schemas.openxmlformats.org/officeDocument/2006/relationships/image" Target="../media/image3813.png"/><Relationship Id="rId110" Type="http://schemas.openxmlformats.org/officeDocument/2006/relationships/customXml" Target="../ink/ink3921.xml"/><Relationship Id="rId11" Type="http://schemas.openxmlformats.org/officeDocument/2006/relationships/image" Target="../media/image3766.png"/><Relationship Id="rId109" Type="http://schemas.openxmlformats.org/officeDocument/2006/relationships/customXml" Target="../ink/ink3920.xml"/><Relationship Id="rId108" Type="http://schemas.openxmlformats.org/officeDocument/2006/relationships/image" Target="../media/image3812.png"/><Relationship Id="rId107" Type="http://schemas.openxmlformats.org/officeDocument/2006/relationships/customXml" Target="../ink/ink3919.xml"/><Relationship Id="rId106" Type="http://schemas.openxmlformats.org/officeDocument/2006/relationships/image" Target="../media/image3811.png"/><Relationship Id="rId105" Type="http://schemas.openxmlformats.org/officeDocument/2006/relationships/customXml" Target="../ink/ink3918.xml"/><Relationship Id="rId104" Type="http://schemas.openxmlformats.org/officeDocument/2006/relationships/image" Target="../media/image3810.png"/><Relationship Id="rId103" Type="http://schemas.openxmlformats.org/officeDocument/2006/relationships/customXml" Target="../ink/ink3917.xml"/><Relationship Id="rId102" Type="http://schemas.openxmlformats.org/officeDocument/2006/relationships/image" Target="../media/image3809.png"/><Relationship Id="rId101" Type="http://schemas.openxmlformats.org/officeDocument/2006/relationships/customXml" Target="../ink/ink3916.xml"/><Relationship Id="rId100" Type="http://schemas.openxmlformats.org/officeDocument/2006/relationships/image" Target="../media/image3808.png"/><Relationship Id="rId10" Type="http://schemas.openxmlformats.org/officeDocument/2006/relationships/customXml" Target="../ink/ink3869.xml"/><Relationship Id="rId1" Type="http://schemas.openxmlformats.org/officeDocument/2006/relationships/image" Target="../media/image3761.w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3845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384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1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02.xml"/><Relationship Id="rId98" Type="http://schemas.openxmlformats.org/officeDocument/2006/relationships/image" Target="../media/image3893.png"/><Relationship Id="rId97" Type="http://schemas.openxmlformats.org/officeDocument/2006/relationships/customXml" Target="../ink/ink4001.xml"/><Relationship Id="rId96" Type="http://schemas.openxmlformats.org/officeDocument/2006/relationships/image" Target="../media/image3892.png"/><Relationship Id="rId95" Type="http://schemas.openxmlformats.org/officeDocument/2006/relationships/customXml" Target="../ink/ink4000.xml"/><Relationship Id="rId94" Type="http://schemas.openxmlformats.org/officeDocument/2006/relationships/image" Target="../media/image3891.png"/><Relationship Id="rId93" Type="http://schemas.openxmlformats.org/officeDocument/2006/relationships/customXml" Target="../ink/ink3999.xml"/><Relationship Id="rId92" Type="http://schemas.openxmlformats.org/officeDocument/2006/relationships/image" Target="../media/image3890.png"/><Relationship Id="rId91" Type="http://schemas.openxmlformats.org/officeDocument/2006/relationships/customXml" Target="../ink/ink3998.xml"/><Relationship Id="rId90" Type="http://schemas.openxmlformats.org/officeDocument/2006/relationships/image" Target="../media/image3889.png"/><Relationship Id="rId9" Type="http://schemas.openxmlformats.org/officeDocument/2006/relationships/image" Target="../media/image3850.png"/><Relationship Id="rId89" Type="http://schemas.openxmlformats.org/officeDocument/2006/relationships/customXml" Target="../ink/ink3997.xml"/><Relationship Id="rId88" Type="http://schemas.openxmlformats.org/officeDocument/2006/relationships/image" Target="../media/image3888.png"/><Relationship Id="rId87" Type="http://schemas.openxmlformats.org/officeDocument/2006/relationships/customXml" Target="../ink/ink3996.xml"/><Relationship Id="rId86" Type="http://schemas.openxmlformats.org/officeDocument/2006/relationships/image" Target="../media/image3887.png"/><Relationship Id="rId85" Type="http://schemas.openxmlformats.org/officeDocument/2006/relationships/customXml" Target="../ink/ink3995.xml"/><Relationship Id="rId84" Type="http://schemas.openxmlformats.org/officeDocument/2006/relationships/image" Target="../media/image3886.png"/><Relationship Id="rId83" Type="http://schemas.openxmlformats.org/officeDocument/2006/relationships/customXml" Target="../ink/ink3994.xml"/><Relationship Id="rId82" Type="http://schemas.openxmlformats.org/officeDocument/2006/relationships/image" Target="../media/image3885.png"/><Relationship Id="rId81" Type="http://schemas.openxmlformats.org/officeDocument/2006/relationships/customXml" Target="../ink/ink3993.xml"/><Relationship Id="rId80" Type="http://schemas.openxmlformats.org/officeDocument/2006/relationships/image" Target="../media/image3884.png"/><Relationship Id="rId8" Type="http://schemas.openxmlformats.org/officeDocument/2006/relationships/customXml" Target="../ink/ink3956.xml"/><Relationship Id="rId79" Type="http://schemas.openxmlformats.org/officeDocument/2006/relationships/customXml" Target="../ink/ink3992.xml"/><Relationship Id="rId78" Type="http://schemas.openxmlformats.org/officeDocument/2006/relationships/image" Target="../media/image3883.png"/><Relationship Id="rId77" Type="http://schemas.openxmlformats.org/officeDocument/2006/relationships/customXml" Target="../ink/ink3991.xml"/><Relationship Id="rId76" Type="http://schemas.openxmlformats.org/officeDocument/2006/relationships/image" Target="../media/image3882.png"/><Relationship Id="rId75" Type="http://schemas.openxmlformats.org/officeDocument/2006/relationships/customXml" Target="../ink/ink3990.xml"/><Relationship Id="rId74" Type="http://schemas.openxmlformats.org/officeDocument/2006/relationships/image" Target="../media/image3881.png"/><Relationship Id="rId73" Type="http://schemas.openxmlformats.org/officeDocument/2006/relationships/customXml" Target="../ink/ink3989.xml"/><Relationship Id="rId72" Type="http://schemas.openxmlformats.org/officeDocument/2006/relationships/image" Target="../media/image3880.png"/><Relationship Id="rId71" Type="http://schemas.openxmlformats.org/officeDocument/2006/relationships/customXml" Target="../ink/ink3988.xml"/><Relationship Id="rId70" Type="http://schemas.openxmlformats.org/officeDocument/2006/relationships/image" Target="../media/image3879.png"/><Relationship Id="rId7" Type="http://schemas.openxmlformats.org/officeDocument/2006/relationships/image" Target="../media/image3849.png"/><Relationship Id="rId69" Type="http://schemas.openxmlformats.org/officeDocument/2006/relationships/customXml" Target="../ink/ink3987.xml"/><Relationship Id="rId68" Type="http://schemas.openxmlformats.org/officeDocument/2006/relationships/image" Target="../media/image3878.png"/><Relationship Id="rId67" Type="http://schemas.openxmlformats.org/officeDocument/2006/relationships/customXml" Target="../ink/ink3986.xml"/><Relationship Id="rId66" Type="http://schemas.openxmlformats.org/officeDocument/2006/relationships/image" Target="../media/image3877.png"/><Relationship Id="rId65" Type="http://schemas.openxmlformats.org/officeDocument/2006/relationships/customXml" Target="../ink/ink3985.xml"/><Relationship Id="rId64" Type="http://schemas.openxmlformats.org/officeDocument/2006/relationships/image" Target="../media/image3876.png"/><Relationship Id="rId63" Type="http://schemas.openxmlformats.org/officeDocument/2006/relationships/customXml" Target="../ink/ink3984.xml"/><Relationship Id="rId62" Type="http://schemas.openxmlformats.org/officeDocument/2006/relationships/image" Target="../media/image3875.png"/><Relationship Id="rId61" Type="http://schemas.openxmlformats.org/officeDocument/2006/relationships/customXml" Target="../ink/ink3983.xml"/><Relationship Id="rId60" Type="http://schemas.openxmlformats.org/officeDocument/2006/relationships/image" Target="../media/image3874.png"/><Relationship Id="rId6" Type="http://schemas.openxmlformats.org/officeDocument/2006/relationships/customXml" Target="../ink/ink3955.xml"/><Relationship Id="rId59" Type="http://schemas.openxmlformats.org/officeDocument/2006/relationships/customXml" Target="../ink/ink3982.xml"/><Relationship Id="rId58" Type="http://schemas.openxmlformats.org/officeDocument/2006/relationships/image" Target="../media/image3873.png"/><Relationship Id="rId57" Type="http://schemas.openxmlformats.org/officeDocument/2006/relationships/customXml" Target="../ink/ink3981.xml"/><Relationship Id="rId56" Type="http://schemas.openxmlformats.org/officeDocument/2006/relationships/image" Target="../media/image3872.png"/><Relationship Id="rId55" Type="http://schemas.openxmlformats.org/officeDocument/2006/relationships/customXml" Target="../ink/ink3980.xml"/><Relationship Id="rId54" Type="http://schemas.openxmlformats.org/officeDocument/2006/relationships/image" Target="../media/image3871.png"/><Relationship Id="rId53" Type="http://schemas.openxmlformats.org/officeDocument/2006/relationships/customXml" Target="../ink/ink3979.xml"/><Relationship Id="rId52" Type="http://schemas.openxmlformats.org/officeDocument/2006/relationships/image" Target="../media/image3870.png"/><Relationship Id="rId51" Type="http://schemas.openxmlformats.org/officeDocument/2006/relationships/customXml" Target="../ink/ink3978.xml"/><Relationship Id="rId50" Type="http://schemas.openxmlformats.org/officeDocument/2006/relationships/image" Target="../media/image3869.png"/><Relationship Id="rId5" Type="http://schemas.openxmlformats.org/officeDocument/2006/relationships/image" Target="../media/image3848.png"/><Relationship Id="rId49" Type="http://schemas.openxmlformats.org/officeDocument/2006/relationships/customXml" Target="../ink/ink3977.xml"/><Relationship Id="rId48" Type="http://schemas.openxmlformats.org/officeDocument/2006/relationships/image" Target="../media/image3868.png"/><Relationship Id="rId47" Type="http://schemas.openxmlformats.org/officeDocument/2006/relationships/customXml" Target="../ink/ink3976.xml"/><Relationship Id="rId46" Type="http://schemas.openxmlformats.org/officeDocument/2006/relationships/image" Target="../media/image3867.png"/><Relationship Id="rId45" Type="http://schemas.openxmlformats.org/officeDocument/2006/relationships/customXml" Target="../ink/ink3975.xml"/><Relationship Id="rId44" Type="http://schemas.openxmlformats.org/officeDocument/2006/relationships/image" Target="../media/image3866.png"/><Relationship Id="rId43" Type="http://schemas.openxmlformats.org/officeDocument/2006/relationships/customXml" Target="../ink/ink3974.xml"/><Relationship Id="rId42" Type="http://schemas.openxmlformats.org/officeDocument/2006/relationships/image" Target="../media/image3865.png"/><Relationship Id="rId41" Type="http://schemas.openxmlformats.org/officeDocument/2006/relationships/customXml" Target="../ink/ink3973.xml"/><Relationship Id="rId40" Type="http://schemas.openxmlformats.org/officeDocument/2006/relationships/image" Target="../media/image3864.png"/><Relationship Id="rId4" Type="http://schemas.openxmlformats.org/officeDocument/2006/relationships/customXml" Target="../ink/ink3954.xml"/><Relationship Id="rId39" Type="http://schemas.openxmlformats.org/officeDocument/2006/relationships/customXml" Target="../ink/ink3972.xml"/><Relationship Id="rId38" Type="http://schemas.openxmlformats.org/officeDocument/2006/relationships/customXml" Target="../ink/ink3971.xml"/><Relationship Id="rId37" Type="http://schemas.openxmlformats.org/officeDocument/2006/relationships/image" Target="../media/image3863.png"/><Relationship Id="rId36" Type="http://schemas.openxmlformats.org/officeDocument/2006/relationships/customXml" Target="../ink/ink3970.xml"/><Relationship Id="rId35" Type="http://schemas.openxmlformats.org/officeDocument/2006/relationships/image" Target="../media/image3862.png"/><Relationship Id="rId34" Type="http://schemas.openxmlformats.org/officeDocument/2006/relationships/customXml" Target="../ink/ink3969.xml"/><Relationship Id="rId33" Type="http://schemas.openxmlformats.org/officeDocument/2006/relationships/image" Target="../media/image3861.png"/><Relationship Id="rId32" Type="http://schemas.openxmlformats.org/officeDocument/2006/relationships/customXml" Target="../ink/ink3968.xml"/><Relationship Id="rId31" Type="http://schemas.openxmlformats.org/officeDocument/2006/relationships/image" Target="../media/image780.png"/><Relationship Id="rId30" Type="http://schemas.openxmlformats.org/officeDocument/2006/relationships/customXml" Target="../ink/ink3967.xml"/><Relationship Id="rId3" Type="http://schemas.openxmlformats.org/officeDocument/2006/relationships/image" Target="../media/image3847.png"/><Relationship Id="rId29" Type="http://schemas.openxmlformats.org/officeDocument/2006/relationships/image" Target="../media/image3860.png"/><Relationship Id="rId28" Type="http://schemas.openxmlformats.org/officeDocument/2006/relationships/customXml" Target="../ink/ink3966.xml"/><Relationship Id="rId274" Type="http://schemas.openxmlformats.org/officeDocument/2006/relationships/slideLayout" Target="../slideLayouts/slideLayout103.xml"/><Relationship Id="rId273" Type="http://schemas.openxmlformats.org/officeDocument/2006/relationships/image" Target="../media/image3979.png"/><Relationship Id="rId272" Type="http://schemas.openxmlformats.org/officeDocument/2006/relationships/customXml" Target="../ink/ink4090.xml"/><Relationship Id="rId271" Type="http://schemas.openxmlformats.org/officeDocument/2006/relationships/image" Target="../media/image3978.png"/><Relationship Id="rId270" Type="http://schemas.openxmlformats.org/officeDocument/2006/relationships/customXml" Target="../ink/ink4089.xml"/><Relationship Id="rId27" Type="http://schemas.openxmlformats.org/officeDocument/2006/relationships/image" Target="../media/image3859.png"/><Relationship Id="rId269" Type="http://schemas.openxmlformats.org/officeDocument/2006/relationships/image" Target="../media/image3977.png"/><Relationship Id="rId268" Type="http://schemas.openxmlformats.org/officeDocument/2006/relationships/customXml" Target="../ink/ink4088.xml"/><Relationship Id="rId267" Type="http://schemas.openxmlformats.org/officeDocument/2006/relationships/image" Target="../media/image3976.png"/><Relationship Id="rId266" Type="http://schemas.openxmlformats.org/officeDocument/2006/relationships/customXml" Target="../ink/ink4087.xml"/><Relationship Id="rId265" Type="http://schemas.openxmlformats.org/officeDocument/2006/relationships/image" Target="../media/image3975.png"/><Relationship Id="rId264" Type="http://schemas.openxmlformats.org/officeDocument/2006/relationships/customXml" Target="../ink/ink4086.xml"/><Relationship Id="rId263" Type="http://schemas.openxmlformats.org/officeDocument/2006/relationships/customXml" Target="../ink/ink4085.xml"/><Relationship Id="rId262" Type="http://schemas.openxmlformats.org/officeDocument/2006/relationships/image" Target="../media/image3974.png"/><Relationship Id="rId261" Type="http://schemas.openxmlformats.org/officeDocument/2006/relationships/customXml" Target="../ink/ink4084.xml"/><Relationship Id="rId260" Type="http://schemas.openxmlformats.org/officeDocument/2006/relationships/image" Target="../media/image3973.png"/><Relationship Id="rId26" Type="http://schemas.openxmlformats.org/officeDocument/2006/relationships/customXml" Target="../ink/ink3965.xml"/><Relationship Id="rId259" Type="http://schemas.openxmlformats.org/officeDocument/2006/relationships/customXml" Target="../ink/ink4083.xml"/><Relationship Id="rId258" Type="http://schemas.openxmlformats.org/officeDocument/2006/relationships/image" Target="../media/image3972.png"/><Relationship Id="rId257" Type="http://schemas.openxmlformats.org/officeDocument/2006/relationships/customXml" Target="../ink/ink4082.xml"/><Relationship Id="rId256" Type="http://schemas.openxmlformats.org/officeDocument/2006/relationships/image" Target="../media/image3971.png"/><Relationship Id="rId255" Type="http://schemas.openxmlformats.org/officeDocument/2006/relationships/customXml" Target="../ink/ink4081.xml"/><Relationship Id="rId254" Type="http://schemas.openxmlformats.org/officeDocument/2006/relationships/image" Target="../media/image3970.png"/><Relationship Id="rId253" Type="http://schemas.openxmlformats.org/officeDocument/2006/relationships/customXml" Target="../ink/ink4080.xml"/><Relationship Id="rId252" Type="http://schemas.openxmlformats.org/officeDocument/2006/relationships/image" Target="../media/image3969.png"/><Relationship Id="rId251" Type="http://schemas.openxmlformats.org/officeDocument/2006/relationships/customXml" Target="../ink/ink4079.xml"/><Relationship Id="rId250" Type="http://schemas.openxmlformats.org/officeDocument/2006/relationships/image" Target="../media/image3968.png"/><Relationship Id="rId25" Type="http://schemas.openxmlformats.org/officeDocument/2006/relationships/image" Target="../media/image3858.png"/><Relationship Id="rId249" Type="http://schemas.openxmlformats.org/officeDocument/2006/relationships/customXml" Target="../ink/ink4078.xml"/><Relationship Id="rId248" Type="http://schemas.openxmlformats.org/officeDocument/2006/relationships/image" Target="../media/image3967.png"/><Relationship Id="rId247" Type="http://schemas.openxmlformats.org/officeDocument/2006/relationships/customXml" Target="../ink/ink4077.xml"/><Relationship Id="rId246" Type="http://schemas.openxmlformats.org/officeDocument/2006/relationships/image" Target="../media/image3966.png"/><Relationship Id="rId245" Type="http://schemas.openxmlformats.org/officeDocument/2006/relationships/customXml" Target="../ink/ink4076.xml"/><Relationship Id="rId244" Type="http://schemas.openxmlformats.org/officeDocument/2006/relationships/image" Target="../media/image3965.png"/><Relationship Id="rId243" Type="http://schemas.openxmlformats.org/officeDocument/2006/relationships/customXml" Target="../ink/ink4075.xml"/><Relationship Id="rId242" Type="http://schemas.openxmlformats.org/officeDocument/2006/relationships/image" Target="../media/image3964.png"/><Relationship Id="rId241" Type="http://schemas.openxmlformats.org/officeDocument/2006/relationships/customXml" Target="../ink/ink4074.xml"/><Relationship Id="rId240" Type="http://schemas.openxmlformats.org/officeDocument/2006/relationships/image" Target="../media/image3963.png"/><Relationship Id="rId24" Type="http://schemas.openxmlformats.org/officeDocument/2006/relationships/customXml" Target="../ink/ink3964.xml"/><Relationship Id="rId239" Type="http://schemas.openxmlformats.org/officeDocument/2006/relationships/customXml" Target="../ink/ink4073.xml"/><Relationship Id="rId238" Type="http://schemas.openxmlformats.org/officeDocument/2006/relationships/image" Target="../media/image3962.png"/><Relationship Id="rId237" Type="http://schemas.openxmlformats.org/officeDocument/2006/relationships/customXml" Target="../ink/ink4072.xml"/><Relationship Id="rId236" Type="http://schemas.openxmlformats.org/officeDocument/2006/relationships/image" Target="../media/image3961.png"/><Relationship Id="rId235" Type="http://schemas.openxmlformats.org/officeDocument/2006/relationships/customXml" Target="../ink/ink4071.xml"/><Relationship Id="rId234" Type="http://schemas.openxmlformats.org/officeDocument/2006/relationships/image" Target="../media/image3960.png"/><Relationship Id="rId233" Type="http://schemas.openxmlformats.org/officeDocument/2006/relationships/customXml" Target="../ink/ink4070.xml"/><Relationship Id="rId232" Type="http://schemas.openxmlformats.org/officeDocument/2006/relationships/image" Target="../media/image3959.png"/><Relationship Id="rId231" Type="http://schemas.openxmlformats.org/officeDocument/2006/relationships/customXml" Target="../ink/ink4069.xml"/><Relationship Id="rId230" Type="http://schemas.openxmlformats.org/officeDocument/2006/relationships/image" Target="../media/image3958.png"/><Relationship Id="rId23" Type="http://schemas.openxmlformats.org/officeDocument/2006/relationships/image" Target="../media/image3857.png"/><Relationship Id="rId229" Type="http://schemas.openxmlformats.org/officeDocument/2006/relationships/customXml" Target="../ink/ink4068.xml"/><Relationship Id="rId228" Type="http://schemas.openxmlformats.org/officeDocument/2006/relationships/customXml" Target="../ink/ink4067.xml"/><Relationship Id="rId227" Type="http://schemas.openxmlformats.org/officeDocument/2006/relationships/image" Target="../media/image3957.png"/><Relationship Id="rId226" Type="http://schemas.openxmlformats.org/officeDocument/2006/relationships/customXml" Target="../ink/ink4066.xml"/><Relationship Id="rId225" Type="http://schemas.openxmlformats.org/officeDocument/2006/relationships/image" Target="../media/image3956.png"/><Relationship Id="rId224" Type="http://schemas.openxmlformats.org/officeDocument/2006/relationships/customXml" Target="../ink/ink4065.xml"/><Relationship Id="rId223" Type="http://schemas.openxmlformats.org/officeDocument/2006/relationships/image" Target="../media/image3955.png"/><Relationship Id="rId222" Type="http://schemas.openxmlformats.org/officeDocument/2006/relationships/customXml" Target="../ink/ink4064.xml"/><Relationship Id="rId221" Type="http://schemas.openxmlformats.org/officeDocument/2006/relationships/image" Target="../media/image3954.png"/><Relationship Id="rId220" Type="http://schemas.openxmlformats.org/officeDocument/2006/relationships/customXml" Target="../ink/ink4063.xml"/><Relationship Id="rId22" Type="http://schemas.openxmlformats.org/officeDocument/2006/relationships/customXml" Target="../ink/ink3963.xml"/><Relationship Id="rId219" Type="http://schemas.openxmlformats.org/officeDocument/2006/relationships/image" Target="../media/image3953.png"/><Relationship Id="rId218" Type="http://schemas.openxmlformats.org/officeDocument/2006/relationships/customXml" Target="../ink/ink4062.xml"/><Relationship Id="rId217" Type="http://schemas.openxmlformats.org/officeDocument/2006/relationships/image" Target="../media/image3952.png"/><Relationship Id="rId216" Type="http://schemas.openxmlformats.org/officeDocument/2006/relationships/customXml" Target="../ink/ink4061.xml"/><Relationship Id="rId215" Type="http://schemas.openxmlformats.org/officeDocument/2006/relationships/image" Target="../media/image3951.png"/><Relationship Id="rId214" Type="http://schemas.openxmlformats.org/officeDocument/2006/relationships/customXml" Target="../ink/ink4060.xml"/><Relationship Id="rId213" Type="http://schemas.openxmlformats.org/officeDocument/2006/relationships/image" Target="../media/image3950.png"/><Relationship Id="rId212" Type="http://schemas.openxmlformats.org/officeDocument/2006/relationships/customXml" Target="../ink/ink4059.xml"/><Relationship Id="rId211" Type="http://schemas.openxmlformats.org/officeDocument/2006/relationships/image" Target="../media/image3949.png"/><Relationship Id="rId210" Type="http://schemas.openxmlformats.org/officeDocument/2006/relationships/customXml" Target="../ink/ink4058.xml"/><Relationship Id="rId21" Type="http://schemas.openxmlformats.org/officeDocument/2006/relationships/image" Target="../media/image3856.png"/><Relationship Id="rId209" Type="http://schemas.openxmlformats.org/officeDocument/2006/relationships/image" Target="../media/image3948.png"/><Relationship Id="rId208" Type="http://schemas.openxmlformats.org/officeDocument/2006/relationships/customXml" Target="../ink/ink4057.xml"/><Relationship Id="rId207" Type="http://schemas.openxmlformats.org/officeDocument/2006/relationships/image" Target="../media/image3947.png"/><Relationship Id="rId206" Type="http://schemas.openxmlformats.org/officeDocument/2006/relationships/customXml" Target="../ink/ink4056.xml"/><Relationship Id="rId205" Type="http://schemas.openxmlformats.org/officeDocument/2006/relationships/image" Target="../media/image3946.png"/><Relationship Id="rId204" Type="http://schemas.openxmlformats.org/officeDocument/2006/relationships/customXml" Target="../ink/ink4055.xml"/><Relationship Id="rId203" Type="http://schemas.openxmlformats.org/officeDocument/2006/relationships/image" Target="../media/image3945.png"/><Relationship Id="rId202" Type="http://schemas.openxmlformats.org/officeDocument/2006/relationships/customXml" Target="../ink/ink4054.xml"/><Relationship Id="rId201" Type="http://schemas.openxmlformats.org/officeDocument/2006/relationships/image" Target="../media/image3944.png"/><Relationship Id="rId200" Type="http://schemas.openxmlformats.org/officeDocument/2006/relationships/customXml" Target="../ink/ink4053.xml"/><Relationship Id="rId20" Type="http://schemas.openxmlformats.org/officeDocument/2006/relationships/customXml" Target="../ink/ink3962.xml"/><Relationship Id="rId2" Type="http://schemas.openxmlformats.org/officeDocument/2006/relationships/customXml" Target="../ink/ink3953.xml"/><Relationship Id="rId199" Type="http://schemas.openxmlformats.org/officeDocument/2006/relationships/image" Target="../media/image3943.png"/><Relationship Id="rId198" Type="http://schemas.openxmlformats.org/officeDocument/2006/relationships/customXml" Target="../ink/ink4052.xml"/><Relationship Id="rId197" Type="http://schemas.openxmlformats.org/officeDocument/2006/relationships/image" Target="../media/image3942.png"/><Relationship Id="rId196" Type="http://schemas.openxmlformats.org/officeDocument/2006/relationships/customXml" Target="../ink/ink4051.xml"/><Relationship Id="rId195" Type="http://schemas.openxmlformats.org/officeDocument/2006/relationships/image" Target="../media/image3941.png"/><Relationship Id="rId194" Type="http://schemas.openxmlformats.org/officeDocument/2006/relationships/customXml" Target="../ink/ink4050.xml"/><Relationship Id="rId193" Type="http://schemas.openxmlformats.org/officeDocument/2006/relationships/image" Target="../media/image3940.png"/><Relationship Id="rId192" Type="http://schemas.openxmlformats.org/officeDocument/2006/relationships/customXml" Target="../ink/ink4049.xml"/><Relationship Id="rId191" Type="http://schemas.openxmlformats.org/officeDocument/2006/relationships/image" Target="../media/image3939.png"/><Relationship Id="rId190" Type="http://schemas.openxmlformats.org/officeDocument/2006/relationships/customXml" Target="../ink/ink4048.xml"/><Relationship Id="rId19" Type="http://schemas.openxmlformats.org/officeDocument/2006/relationships/image" Target="../media/image3855.png"/><Relationship Id="rId189" Type="http://schemas.openxmlformats.org/officeDocument/2006/relationships/image" Target="../media/image3938.png"/><Relationship Id="rId188" Type="http://schemas.openxmlformats.org/officeDocument/2006/relationships/customXml" Target="../ink/ink4047.xml"/><Relationship Id="rId187" Type="http://schemas.openxmlformats.org/officeDocument/2006/relationships/image" Target="../media/image3937.png"/><Relationship Id="rId186" Type="http://schemas.openxmlformats.org/officeDocument/2006/relationships/customXml" Target="../ink/ink4046.xml"/><Relationship Id="rId185" Type="http://schemas.openxmlformats.org/officeDocument/2006/relationships/image" Target="../media/image3936.png"/><Relationship Id="rId184" Type="http://schemas.openxmlformats.org/officeDocument/2006/relationships/customXml" Target="../ink/ink4045.xml"/><Relationship Id="rId183" Type="http://schemas.openxmlformats.org/officeDocument/2006/relationships/image" Target="../media/image3935.png"/><Relationship Id="rId182" Type="http://schemas.openxmlformats.org/officeDocument/2006/relationships/customXml" Target="../ink/ink4044.xml"/><Relationship Id="rId181" Type="http://schemas.openxmlformats.org/officeDocument/2006/relationships/image" Target="../media/image3934.png"/><Relationship Id="rId180" Type="http://schemas.openxmlformats.org/officeDocument/2006/relationships/customXml" Target="../ink/ink4043.xml"/><Relationship Id="rId18" Type="http://schemas.openxmlformats.org/officeDocument/2006/relationships/customXml" Target="../ink/ink3961.xml"/><Relationship Id="rId179" Type="http://schemas.openxmlformats.org/officeDocument/2006/relationships/image" Target="../media/image3933.png"/><Relationship Id="rId178" Type="http://schemas.openxmlformats.org/officeDocument/2006/relationships/customXml" Target="../ink/ink4042.xml"/><Relationship Id="rId177" Type="http://schemas.openxmlformats.org/officeDocument/2006/relationships/image" Target="../media/image3932.png"/><Relationship Id="rId176" Type="http://schemas.openxmlformats.org/officeDocument/2006/relationships/customXml" Target="../ink/ink4041.xml"/><Relationship Id="rId175" Type="http://schemas.openxmlformats.org/officeDocument/2006/relationships/image" Target="../media/image3931.png"/><Relationship Id="rId174" Type="http://schemas.openxmlformats.org/officeDocument/2006/relationships/customXml" Target="../ink/ink4040.xml"/><Relationship Id="rId173" Type="http://schemas.openxmlformats.org/officeDocument/2006/relationships/customXml" Target="../ink/ink4039.xml"/><Relationship Id="rId172" Type="http://schemas.openxmlformats.org/officeDocument/2006/relationships/image" Target="../media/image3930.png"/><Relationship Id="rId171" Type="http://schemas.openxmlformats.org/officeDocument/2006/relationships/customXml" Target="../ink/ink4038.xml"/><Relationship Id="rId170" Type="http://schemas.openxmlformats.org/officeDocument/2006/relationships/image" Target="../media/image3929.png"/><Relationship Id="rId17" Type="http://schemas.openxmlformats.org/officeDocument/2006/relationships/image" Target="../media/image3854.png"/><Relationship Id="rId169" Type="http://schemas.openxmlformats.org/officeDocument/2006/relationships/customXml" Target="../ink/ink4037.xml"/><Relationship Id="rId168" Type="http://schemas.openxmlformats.org/officeDocument/2006/relationships/image" Target="../media/image3928.png"/><Relationship Id="rId167" Type="http://schemas.openxmlformats.org/officeDocument/2006/relationships/customXml" Target="../ink/ink4036.xml"/><Relationship Id="rId166" Type="http://schemas.openxmlformats.org/officeDocument/2006/relationships/image" Target="../media/image3927.png"/><Relationship Id="rId165" Type="http://schemas.openxmlformats.org/officeDocument/2006/relationships/customXml" Target="../ink/ink4035.xml"/><Relationship Id="rId164" Type="http://schemas.openxmlformats.org/officeDocument/2006/relationships/image" Target="../media/image3926.png"/><Relationship Id="rId163" Type="http://schemas.openxmlformats.org/officeDocument/2006/relationships/customXml" Target="../ink/ink4034.xml"/><Relationship Id="rId162" Type="http://schemas.openxmlformats.org/officeDocument/2006/relationships/image" Target="../media/image3925.png"/><Relationship Id="rId161" Type="http://schemas.openxmlformats.org/officeDocument/2006/relationships/customXml" Target="../ink/ink4033.xml"/><Relationship Id="rId160" Type="http://schemas.openxmlformats.org/officeDocument/2006/relationships/image" Target="../media/image3924.png"/><Relationship Id="rId16" Type="http://schemas.openxmlformats.org/officeDocument/2006/relationships/customXml" Target="../ink/ink3960.xml"/><Relationship Id="rId159" Type="http://schemas.openxmlformats.org/officeDocument/2006/relationships/customXml" Target="../ink/ink4032.xml"/><Relationship Id="rId158" Type="http://schemas.openxmlformats.org/officeDocument/2006/relationships/image" Target="../media/image3923.png"/><Relationship Id="rId157" Type="http://schemas.openxmlformats.org/officeDocument/2006/relationships/customXml" Target="../ink/ink4031.xml"/><Relationship Id="rId156" Type="http://schemas.openxmlformats.org/officeDocument/2006/relationships/image" Target="../media/image3922.png"/><Relationship Id="rId155" Type="http://schemas.openxmlformats.org/officeDocument/2006/relationships/customXml" Target="../ink/ink4030.xml"/><Relationship Id="rId154" Type="http://schemas.openxmlformats.org/officeDocument/2006/relationships/image" Target="../media/image3921.png"/><Relationship Id="rId153" Type="http://schemas.openxmlformats.org/officeDocument/2006/relationships/customXml" Target="../ink/ink4029.xml"/><Relationship Id="rId152" Type="http://schemas.openxmlformats.org/officeDocument/2006/relationships/image" Target="../media/image3920.png"/><Relationship Id="rId151" Type="http://schemas.openxmlformats.org/officeDocument/2006/relationships/customXml" Target="../ink/ink4028.xml"/><Relationship Id="rId150" Type="http://schemas.openxmlformats.org/officeDocument/2006/relationships/image" Target="../media/image3919.png"/><Relationship Id="rId15" Type="http://schemas.openxmlformats.org/officeDocument/2006/relationships/image" Target="../media/image3853.png"/><Relationship Id="rId149" Type="http://schemas.openxmlformats.org/officeDocument/2006/relationships/customXml" Target="../ink/ink4027.xml"/><Relationship Id="rId148" Type="http://schemas.openxmlformats.org/officeDocument/2006/relationships/image" Target="../media/image3918.png"/><Relationship Id="rId147" Type="http://schemas.openxmlformats.org/officeDocument/2006/relationships/customXml" Target="../ink/ink4026.xml"/><Relationship Id="rId146" Type="http://schemas.openxmlformats.org/officeDocument/2006/relationships/image" Target="../media/image3917.png"/><Relationship Id="rId145" Type="http://schemas.openxmlformats.org/officeDocument/2006/relationships/customXml" Target="../ink/ink4025.xml"/><Relationship Id="rId144" Type="http://schemas.openxmlformats.org/officeDocument/2006/relationships/image" Target="../media/image3916.png"/><Relationship Id="rId143" Type="http://schemas.openxmlformats.org/officeDocument/2006/relationships/customXml" Target="../ink/ink4024.xml"/><Relationship Id="rId142" Type="http://schemas.openxmlformats.org/officeDocument/2006/relationships/image" Target="../media/image3915.png"/><Relationship Id="rId141" Type="http://schemas.openxmlformats.org/officeDocument/2006/relationships/customXml" Target="../ink/ink4023.xml"/><Relationship Id="rId140" Type="http://schemas.openxmlformats.org/officeDocument/2006/relationships/image" Target="../media/image3914.png"/><Relationship Id="rId14" Type="http://schemas.openxmlformats.org/officeDocument/2006/relationships/customXml" Target="../ink/ink3959.xml"/><Relationship Id="rId139" Type="http://schemas.openxmlformats.org/officeDocument/2006/relationships/customXml" Target="../ink/ink4022.xml"/><Relationship Id="rId138" Type="http://schemas.openxmlformats.org/officeDocument/2006/relationships/image" Target="../media/image3913.png"/><Relationship Id="rId137" Type="http://schemas.openxmlformats.org/officeDocument/2006/relationships/customXml" Target="../ink/ink4021.xml"/><Relationship Id="rId136" Type="http://schemas.openxmlformats.org/officeDocument/2006/relationships/image" Target="../media/image3912.png"/><Relationship Id="rId135" Type="http://schemas.openxmlformats.org/officeDocument/2006/relationships/customXml" Target="../ink/ink4020.xml"/><Relationship Id="rId134" Type="http://schemas.openxmlformats.org/officeDocument/2006/relationships/image" Target="../media/image3911.png"/><Relationship Id="rId133" Type="http://schemas.openxmlformats.org/officeDocument/2006/relationships/customXml" Target="../ink/ink4019.xml"/><Relationship Id="rId132" Type="http://schemas.openxmlformats.org/officeDocument/2006/relationships/image" Target="../media/image3910.png"/><Relationship Id="rId131" Type="http://schemas.openxmlformats.org/officeDocument/2006/relationships/customXml" Target="../ink/ink4018.xml"/><Relationship Id="rId130" Type="http://schemas.openxmlformats.org/officeDocument/2006/relationships/image" Target="../media/image3909.png"/><Relationship Id="rId13" Type="http://schemas.openxmlformats.org/officeDocument/2006/relationships/image" Target="../media/image3852.png"/><Relationship Id="rId129" Type="http://schemas.openxmlformats.org/officeDocument/2006/relationships/customXml" Target="../ink/ink4017.xml"/><Relationship Id="rId128" Type="http://schemas.openxmlformats.org/officeDocument/2006/relationships/image" Target="../media/image3908.png"/><Relationship Id="rId127" Type="http://schemas.openxmlformats.org/officeDocument/2006/relationships/customXml" Target="../ink/ink4016.xml"/><Relationship Id="rId126" Type="http://schemas.openxmlformats.org/officeDocument/2006/relationships/image" Target="../media/image3907.png"/><Relationship Id="rId125" Type="http://schemas.openxmlformats.org/officeDocument/2006/relationships/customXml" Target="../ink/ink4015.xml"/><Relationship Id="rId124" Type="http://schemas.openxmlformats.org/officeDocument/2006/relationships/image" Target="../media/image3906.png"/><Relationship Id="rId123" Type="http://schemas.openxmlformats.org/officeDocument/2006/relationships/customXml" Target="../ink/ink4014.xml"/><Relationship Id="rId122" Type="http://schemas.openxmlformats.org/officeDocument/2006/relationships/image" Target="../media/image3905.png"/><Relationship Id="rId121" Type="http://schemas.openxmlformats.org/officeDocument/2006/relationships/customXml" Target="../ink/ink4013.xml"/><Relationship Id="rId120" Type="http://schemas.openxmlformats.org/officeDocument/2006/relationships/image" Target="../media/image3904.png"/><Relationship Id="rId12" Type="http://schemas.openxmlformats.org/officeDocument/2006/relationships/customXml" Target="../ink/ink3958.xml"/><Relationship Id="rId119" Type="http://schemas.openxmlformats.org/officeDocument/2006/relationships/customXml" Target="../ink/ink4012.xml"/><Relationship Id="rId118" Type="http://schemas.openxmlformats.org/officeDocument/2006/relationships/image" Target="../media/image3903.png"/><Relationship Id="rId117" Type="http://schemas.openxmlformats.org/officeDocument/2006/relationships/customXml" Target="../ink/ink4011.xml"/><Relationship Id="rId116" Type="http://schemas.openxmlformats.org/officeDocument/2006/relationships/image" Target="../media/image3902.png"/><Relationship Id="rId115" Type="http://schemas.openxmlformats.org/officeDocument/2006/relationships/customXml" Target="../ink/ink4010.xml"/><Relationship Id="rId114" Type="http://schemas.openxmlformats.org/officeDocument/2006/relationships/image" Target="../media/image3901.png"/><Relationship Id="rId113" Type="http://schemas.openxmlformats.org/officeDocument/2006/relationships/customXml" Target="../ink/ink4009.xml"/><Relationship Id="rId112" Type="http://schemas.openxmlformats.org/officeDocument/2006/relationships/image" Target="../media/image3900.png"/><Relationship Id="rId111" Type="http://schemas.openxmlformats.org/officeDocument/2006/relationships/customXml" Target="../ink/ink4008.xml"/><Relationship Id="rId110" Type="http://schemas.openxmlformats.org/officeDocument/2006/relationships/image" Target="../media/image3899.png"/><Relationship Id="rId11" Type="http://schemas.openxmlformats.org/officeDocument/2006/relationships/image" Target="../media/image3851.png"/><Relationship Id="rId109" Type="http://schemas.openxmlformats.org/officeDocument/2006/relationships/customXml" Target="../ink/ink4007.xml"/><Relationship Id="rId108" Type="http://schemas.openxmlformats.org/officeDocument/2006/relationships/image" Target="../media/image3898.png"/><Relationship Id="rId107" Type="http://schemas.openxmlformats.org/officeDocument/2006/relationships/customXml" Target="../ink/ink4006.xml"/><Relationship Id="rId106" Type="http://schemas.openxmlformats.org/officeDocument/2006/relationships/image" Target="../media/image3897.png"/><Relationship Id="rId105" Type="http://schemas.openxmlformats.org/officeDocument/2006/relationships/customXml" Target="../ink/ink4005.xml"/><Relationship Id="rId104" Type="http://schemas.openxmlformats.org/officeDocument/2006/relationships/image" Target="../media/image3896.png"/><Relationship Id="rId103" Type="http://schemas.openxmlformats.org/officeDocument/2006/relationships/customXml" Target="../ink/ink4004.xml"/><Relationship Id="rId102" Type="http://schemas.openxmlformats.org/officeDocument/2006/relationships/image" Target="../media/image3895.png"/><Relationship Id="rId101" Type="http://schemas.openxmlformats.org/officeDocument/2006/relationships/customXml" Target="../ink/ink4003.xml"/><Relationship Id="rId100" Type="http://schemas.openxmlformats.org/officeDocument/2006/relationships/image" Target="../media/image3894.png"/><Relationship Id="rId10" Type="http://schemas.openxmlformats.org/officeDocument/2006/relationships/customXml" Target="../ink/ink3957.xml"/><Relationship Id="rId1" Type="http://schemas.openxmlformats.org/officeDocument/2006/relationships/image" Target="../media/image3448.png"/></Relationships>
</file>

<file path=ppt/slides/_rels/slide11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028.png"/><Relationship Id="rId98" Type="http://schemas.openxmlformats.org/officeDocument/2006/relationships/customXml" Target="../ink/ink4139.xml"/><Relationship Id="rId97" Type="http://schemas.openxmlformats.org/officeDocument/2006/relationships/image" Target="../media/image4027.png"/><Relationship Id="rId96" Type="http://schemas.openxmlformats.org/officeDocument/2006/relationships/customXml" Target="../ink/ink4138.xml"/><Relationship Id="rId95" Type="http://schemas.openxmlformats.org/officeDocument/2006/relationships/image" Target="../media/image4026.png"/><Relationship Id="rId94" Type="http://schemas.openxmlformats.org/officeDocument/2006/relationships/customXml" Target="../ink/ink4137.xml"/><Relationship Id="rId93" Type="http://schemas.openxmlformats.org/officeDocument/2006/relationships/image" Target="../media/image4025.png"/><Relationship Id="rId92" Type="http://schemas.openxmlformats.org/officeDocument/2006/relationships/customXml" Target="../ink/ink4136.xml"/><Relationship Id="rId91" Type="http://schemas.openxmlformats.org/officeDocument/2006/relationships/image" Target="../media/image4024.png"/><Relationship Id="rId90" Type="http://schemas.openxmlformats.org/officeDocument/2006/relationships/customXml" Target="../ink/ink4135.xml"/><Relationship Id="rId9" Type="http://schemas.openxmlformats.org/officeDocument/2006/relationships/image" Target="../media/image3983.png"/><Relationship Id="rId89" Type="http://schemas.openxmlformats.org/officeDocument/2006/relationships/image" Target="../media/image4023.png"/><Relationship Id="rId88" Type="http://schemas.openxmlformats.org/officeDocument/2006/relationships/customXml" Target="../ink/ink4134.xml"/><Relationship Id="rId87" Type="http://schemas.openxmlformats.org/officeDocument/2006/relationships/image" Target="../media/image4022.png"/><Relationship Id="rId86" Type="http://schemas.openxmlformats.org/officeDocument/2006/relationships/customXml" Target="../ink/ink4133.xml"/><Relationship Id="rId85" Type="http://schemas.openxmlformats.org/officeDocument/2006/relationships/image" Target="../media/image4021.png"/><Relationship Id="rId84" Type="http://schemas.openxmlformats.org/officeDocument/2006/relationships/customXml" Target="../ink/ink4132.xml"/><Relationship Id="rId83" Type="http://schemas.openxmlformats.org/officeDocument/2006/relationships/image" Target="../media/image4020.png"/><Relationship Id="rId82" Type="http://schemas.openxmlformats.org/officeDocument/2006/relationships/customXml" Target="../ink/ink4131.xml"/><Relationship Id="rId81" Type="http://schemas.openxmlformats.org/officeDocument/2006/relationships/image" Target="../media/image4019.png"/><Relationship Id="rId80" Type="http://schemas.openxmlformats.org/officeDocument/2006/relationships/customXml" Target="../ink/ink4130.xml"/><Relationship Id="rId8" Type="http://schemas.openxmlformats.org/officeDocument/2006/relationships/customXml" Target="../ink/ink4094.xml"/><Relationship Id="rId79" Type="http://schemas.openxmlformats.org/officeDocument/2006/relationships/image" Target="../media/image4018.png"/><Relationship Id="rId78" Type="http://schemas.openxmlformats.org/officeDocument/2006/relationships/customXml" Target="../ink/ink4129.xml"/><Relationship Id="rId77" Type="http://schemas.openxmlformats.org/officeDocument/2006/relationships/image" Target="../media/image4017.png"/><Relationship Id="rId76" Type="http://schemas.openxmlformats.org/officeDocument/2006/relationships/customXml" Target="../ink/ink4128.xml"/><Relationship Id="rId75" Type="http://schemas.openxmlformats.org/officeDocument/2006/relationships/image" Target="../media/image4016.png"/><Relationship Id="rId74" Type="http://schemas.openxmlformats.org/officeDocument/2006/relationships/customXml" Target="../ink/ink4127.xml"/><Relationship Id="rId73" Type="http://schemas.openxmlformats.org/officeDocument/2006/relationships/image" Target="../media/image4015.png"/><Relationship Id="rId72" Type="http://schemas.openxmlformats.org/officeDocument/2006/relationships/customXml" Target="../ink/ink4126.xml"/><Relationship Id="rId71" Type="http://schemas.openxmlformats.org/officeDocument/2006/relationships/image" Target="../media/image4014.png"/><Relationship Id="rId70" Type="http://schemas.openxmlformats.org/officeDocument/2006/relationships/customXml" Target="../ink/ink4125.xml"/><Relationship Id="rId7" Type="http://schemas.openxmlformats.org/officeDocument/2006/relationships/image" Target="../media/image3982.png"/><Relationship Id="rId69" Type="http://schemas.openxmlformats.org/officeDocument/2006/relationships/image" Target="../media/image4013.png"/><Relationship Id="rId68" Type="http://schemas.openxmlformats.org/officeDocument/2006/relationships/customXml" Target="../ink/ink4124.xml"/><Relationship Id="rId67" Type="http://schemas.openxmlformats.org/officeDocument/2006/relationships/image" Target="../media/image4012.png"/><Relationship Id="rId66" Type="http://schemas.openxmlformats.org/officeDocument/2006/relationships/customXml" Target="../ink/ink4123.xml"/><Relationship Id="rId65" Type="http://schemas.openxmlformats.org/officeDocument/2006/relationships/image" Target="../media/image4011.png"/><Relationship Id="rId64" Type="http://schemas.openxmlformats.org/officeDocument/2006/relationships/customXml" Target="../ink/ink4122.xml"/><Relationship Id="rId63" Type="http://schemas.openxmlformats.org/officeDocument/2006/relationships/image" Target="../media/image4010.png"/><Relationship Id="rId62" Type="http://schemas.openxmlformats.org/officeDocument/2006/relationships/customXml" Target="../ink/ink4121.xml"/><Relationship Id="rId61" Type="http://schemas.openxmlformats.org/officeDocument/2006/relationships/image" Target="../media/image4009.png"/><Relationship Id="rId60" Type="http://schemas.openxmlformats.org/officeDocument/2006/relationships/customXml" Target="../ink/ink4120.xml"/><Relationship Id="rId6" Type="http://schemas.openxmlformats.org/officeDocument/2006/relationships/customXml" Target="../ink/ink4093.xml"/><Relationship Id="rId59" Type="http://schemas.openxmlformats.org/officeDocument/2006/relationships/image" Target="../media/image4008.png"/><Relationship Id="rId58" Type="http://schemas.openxmlformats.org/officeDocument/2006/relationships/customXml" Target="../ink/ink4119.xml"/><Relationship Id="rId57" Type="http://schemas.openxmlformats.org/officeDocument/2006/relationships/image" Target="../media/image4007.png"/><Relationship Id="rId56" Type="http://schemas.openxmlformats.org/officeDocument/2006/relationships/customXml" Target="../ink/ink4118.xml"/><Relationship Id="rId55" Type="http://schemas.openxmlformats.org/officeDocument/2006/relationships/image" Target="../media/image4006.png"/><Relationship Id="rId54" Type="http://schemas.openxmlformats.org/officeDocument/2006/relationships/customXml" Target="../ink/ink4117.xml"/><Relationship Id="rId53" Type="http://schemas.openxmlformats.org/officeDocument/2006/relationships/image" Target="../media/image4005.png"/><Relationship Id="rId52" Type="http://schemas.openxmlformats.org/officeDocument/2006/relationships/customXml" Target="../ink/ink4116.xml"/><Relationship Id="rId51" Type="http://schemas.openxmlformats.org/officeDocument/2006/relationships/image" Target="../media/image4004.png"/><Relationship Id="rId50" Type="http://schemas.openxmlformats.org/officeDocument/2006/relationships/customXml" Target="../ink/ink4115.xml"/><Relationship Id="rId5" Type="http://schemas.openxmlformats.org/officeDocument/2006/relationships/image" Target="../media/image3981.png"/><Relationship Id="rId49" Type="http://schemas.openxmlformats.org/officeDocument/2006/relationships/image" Target="../media/image4003.png"/><Relationship Id="rId48" Type="http://schemas.openxmlformats.org/officeDocument/2006/relationships/customXml" Target="../ink/ink4114.xml"/><Relationship Id="rId47" Type="http://schemas.openxmlformats.org/officeDocument/2006/relationships/image" Target="../media/image4002.png"/><Relationship Id="rId46" Type="http://schemas.openxmlformats.org/officeDocument/2006/relationships/customXml" Target="../ink/ink4113.xml"/><Relationship Id="rId45" Type="http://schemas.openxmlformats.org/officeDocument/2006/relationships/image" Target="../media/image4001.png"/><Relationship Id="rId44" Type="http://schemas.openxmlformats.org/officeDocument/2006/relationships/customXml" Target="../ink/ink4112.xml"/><Relationship Id="rId43" Type="http://schemas.openxmlformats.org/officeDocument/2006/relationships/image" Target="../media/image4000.png"/><Relationship Id="rId42" Type="http://schemas.openxmlformats.org/officeDocument/2006/relationships/customXml" Target="../ink/ink4111.xml"/><Relationship Id="rId41" Type="http://schemas.openxmlformats.org/officeDocument/2006/relationships/image" Target="../media/image3999.png"/><Relationship Id="rId40" Type="http://schemas.openxmlformats.org/officeDocument/2006/relationships/customXml" Target="../ink/ink4110.xml"/><Relationship Id="rId4" Type="http://schemas.openxmlformats.org/officeDocument/2006/relationships/customXml" Target="../ink/ink4092.xml"/><Relationship Id="rId39" Type="http://schemas.openxmlformats.org/officeDocument/2006/relationships/image" Target="../media/image3998.png"/><Relationship Id="rId38" Type="http://schemas.openxmlformats.org/officeDocument/2006/relationships/customXml" Target="../ink/ink4109.xml"/><Relationship Id="rId37" Type="http://schemas.openxmlformats.org/officeDocument/2006/relationships/image" Target="../media/image3997.png"/><Relationship Id="rId36" Type="http://schemas.openxmlformats.org/officeDocument/2006/relationships/customXml" Target="../ink/ink4108.xml"/><Relationship Id="rId35" Type="http://schemas.openxmlformats.org/officeDocument/2006/relationships/image" Target="../media/image3996.png"/><Relationship Id="rId34" Type="http://schemas.openxmlformats.org/officeDocument/2006/relationships/customXml" Target="../ink/ink4107.xml"/><Relationship Id="rId33" Type="http://schemas.openxmlformats.org/officeDocument/2006/relationships/image" Target="../media/image3995.png"/><Relationship Id="rId32" Type="http://schemas.openxmlformats.org/officeDocument/2006/relationships/customXml" Target="../ink/ink4106.xml"/><Relationship Id="rId31" Type="http://schemas.openxmlformats.org/officeDocument/2006/relationships/image" Target="../media/image3994.png"/><Relationship Id="rId30" Type="http://schemas.openxmlformats.org/officeDocument/2006/relationships/customXml" Target="../ink/ink4105.xml"/><Relationship Id="rId3" Type="http://schemas.openxmlformats.org/officeDocument/2006/relationships/image" Target="../media/image3980.png"/><Relationship Id="rId29" Type="http://schemas.openxmlformats.org/officeDocument/2006/relationships/image" Target="../media/image3993.png"/><Relationship Id="rId28" Type="http://schemas.openxmlformats.org/officeDocument/2006/relationships/customXml" Target="../ink/ink4104.xml"/><Relationship Id="rId27" Type="http://schemas.openxmlformats.org/officeDocument/2006/relationships/image" Target="../media/image3992.png"/><Relationship Id="rId26" Type="http://schemas.openxmlformats.org/officeDocument/2006/relationships/customXml" Target="../ink/ink4103.xml"/><Relationship Id="rId25" Type="http://schemas.openxmlformats.org/officeDocument/2006/relationships/image" Target="../media/image3991.png"/><Relationship Id="rId24" Type="http://schemas.openxmlformats.org/officeDocument/2006/relationships/customXml" Target="../ink/ink4102.xml"/><Relationship Id="rId23" Type="http://schemas.openxmlformats.org/officeDocument/2006/relationships/image" Target="../media/image3990.png"/><Relationship Id="rId22" Type="http://schemas.openxmlformats.org/officeDocument/2006/relationships/customXml" Target="../ink/ink4101.xml"/><Relationship Id="rId21" Type="http://schemas.openxmlformats.org/officeDocument/2006/relationships/image" Target="../media/image3989.png"/><Relationship Id="rId20" Type="http://schemas.openxmlformats.org/officeDocument/2006/relationships/customXml" Target="../ink/ink4100.xml"/><Relationship Id="rId2" Type="http://schemas.openxmlformats.org/officeDocument/2006/relationships/customXml" Target="../ink/ink4091.xml"/><Relationship Id="rId19" Type="http://schemas.openxmlformats.org/officeDocument/2006/relationships/image" Target="../media/image3988.png"/><Relationship Id="rId18" Type="http://schemas.openxmlformats.org/officeDocument/2006/relationships/customXml" Target="../ink/ink4099.xml"/><Relationship Id="rId17" Type="http://schemas.openxmlformats.org/officeDocument/2006/relationships/image" Target="../media/image3987.png"/><Relationship Id="rId16" Type="http://schemas.openxmlformats.org/officeDocument/2006/relationships/customXml" Target="../ink/ink4098.xml"/><Relationship Id="rId15" Type="http://schemas.openxmlformats.org/officeDocument/2006/relationships/image" Target="../media/image3986.png"/><Relationship Id="rId14" Type="http://schemas.openxmlformats.org/officeDocument/2006/relationships/customXml" Target="../ink/ink4097.xml"/><Relationship Id="rId13" Type="http://schemas.openxmlformats.org/officeDocument/2006/relationships/image" Target="../media/image3985.png"/><Relationship Id="rId12" Type="http://schemas.openxmlformats.org/officeDocument/2006/relationships/customXml" Target="../ink/ink4096.xml"/><Relationship Id="rId11" Type="http://schemas.openxmlformats.org/officeDocument/2006/relationships/image" Target="../media/image3984.png"/><Relationship Id="rId106" Type="http://schemas.openxmlformats.org/officeDocument/2006/relationships/slideLayout" Target="../slideLayouts/slideLayout103.xml"/><Relationship Id="rId105" Type="http://schemas.openxmlformats.org/officeDocument/2006/relationships/image" Target="../media/image4031.png"/><Relationship Id="rId104" Type="http://schemas.openxmlformats.org/officeDocument/2006/relationships/customXml" Target="../ink/ink4142.xml"/><Relationship Id="rId103" Type="http://schemas.openxmlformats.org/officeDocument/2006/relationships/image" Target="../media/image4030.png"/><Relationship Id="rId102" Type="http://schemas.openxmlformats.org/officeDocument/2006/relationships/customXml" Target="../ink/ink4141.xml"/><Relationship Id="rId101" Type="http://schemas.openxmlformats.org/officeDocument/2006/relationships/image" Target="../media/image4029.png"/><Relationship Id="rId100" Type="http://schemas.openxmlformats.org/officeDocument/2006/relationships/customXml" Target="../ink/ink4140.xml"/><Relationship Id="rId10" Type="http://schemas.openxmlformats.org/officeDocument/2006/relationships/customXml" Target="../ink/ink4095.xml"/><Relationship Id="rId1" Type="http://schemas.openxmlformats.org/officeDocument/2006/relationships/image" Target="../media/image3448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63.xml"/><Relationship Id="rId98" Type="http://schemas.openxmlformats.org/officeDocument/2006/relationships/image" Target="../media/image258.png"/><Relationship Id="rId97" Type="http://schemas.openxmlformats.org/officeDocument/2006/relationships/customXml" Target="../ink/ink262.xml"/><Relationship Id="rId96" Type="http://schemas.openxmlformats.org/officeDocument/2006/relationships/image" Target="../media/image257.png"/><Relationship Id="rId95" Type="http://schemas.openxmlformats.org/officeDocument/2006/relationships/customXml" Target="../ink/ink261.xml"/><Relationship Id="rId94" Type="http://schemas.openxmlformats.org/officeDocument/2006/relationships/customXml" Target="../ink/ink260.xml"/><Relationship Id="rId93" Type="http://schemas.openxmlformats.org/officeDocument/2006/relationships/image" Target="../media/image256.png"/><Relationship Id="rId92" Type="http://schemas.openxmlformats.org/officeDocument/2006/relationships/customXml" Target="../ink/ink259.xml"/><Relationship Id="rId91" Type="http://schemas.openxmlformats.org/officeDocument/2006/relationships/image" Target="../media/image255.png"/><Relationship Id="rId90" Type="http://schemas.openxmlformats.org/officeDocument/2006/relationships/customXml" Target="../ink/ink258.xml"/><Relationship Id="rId9" Type="http://schemas.openxmlformats.org/officeDocument/2006/relationships/customXml" Target="../ink/ink217.xml"/><Relationship Id="rId89" Type="http://schemas.openxmlformats.org/officeDocument/2006/relationships/image" Target="../media/image254.png"/><Relationship Id="rId88" Type="http://schemas.openxmlformats.org/officeDocument/2006/relationships/customXml" Target="../ink/ink257.xml"/><Relationship Id="rId87" Type="http://schemas.openxmlformats.org/officeDocument/2006/relationships/image" Target="../media/image253.png"/><Relationship Id="rId86" Type="http://schemas.openxmlformats.org/officeDocument/2006/relationships/customXml" Target="../ink/ink256.xml"/><Relationship Id="rId85" Type="http://schemas.openxmlformats.org/officeDocument/2006/relationships/image" Target="../media/image252.png"/><Relationship Id="rId84" Type="http://schemas.openxmlformats.org/officeDocument/2006/relationships/customXml" Target="../ink/ink255.xml"/><Relationship Id="rId83" Type="http://schemas.openxmlformats.org/officeDocument/2006/relationships/image" Target="../media/image251.png"/><Relationship Id="rId82" Type="http://schemas.openxmlformats.org/officeDocument/2006/relationships/customXml" Target="../ink/ink254.xml"/><Relationship Id="rId81" Type="http://schemas.openxmlformats.org/officeDocument/2006/relationships/image" Target="../media/image250.png"/><Relationship Id="rId80" Type="http://schemas.openxmlformats.org/officeDocument/2006/relationships/customXml" Target="../ink/ink253.xml"/><Relationship Id="rId8" Type="http://schemas.openxmlformats.org/officeDocument/2006/relationships/image" Target="../media/image215.png"/><Relationship Id="rId79" Type="http://schemas.openxmlformats.org/officeDocument/2006/relationships/image" Target="../media/image249.png"/><Relationship Id="rId78" Type="http://schemas.openxmlformats.org/officeDocument/2006/relationships/customXml" Target="../ink/ink252.xml"/><Relationship Id="rId77" Type="http://schemas.openxmlformats.org/officeDocument/2006/relationships/image" Target="../media/image248.png"/><Relationship Id="rId76" Type="http://schemas.openxmlformats.org/officeDocument/2006/relationships/customXml" Target="../ink/ink251.xml"/><Relationship Id="rId75" Type="http://schemas.openxmlformats.org/officeDocument/2006/relationships/customXml" Target="../ink/ink250.xml"/><Relationship Id="rId74" Type="http://schemas.openxmlformats.org/officeDocument/2006/relationships/image" Target="../media/image247.png"/><Relationship Id="rId73" Type="http://schemas.openxmlformats.org/officeDocument/2006/relationships/customXml" Target="../ink/ink249.xml"/><Relationship Id="rId72" Type="http://schemas.openxmlformats.org/officeDocument/2006/relationships/image" Target="../media/image246.png"/><Relationship Id="rId71" Type="http://schemas.openxmlformats.org/officeDocument/2006/relationships/customXml" Target="../ink/ink248.xml"/><Relationship Id="rId70" Type="http://schemas.openxmlformats.org/officeDocument/2006/relationships/image" Target="../media/image245.png"/><Relationship Id="rId7" Type="http://schemas.openxmlformats.org/officeDocument/2006/relationships/customXml" Target="../ink/ink216.xml"/><Relationship Id="rId69" Type="http://schemas.openxmlformats.org/officeDocument/2006/relationships/customXml" Target="../ink/ink247.xml"/><Relationship Id="rId68" Type="http://schemas.openxmlformats.org/officeDocument/2006/relationships/image" Target="../media/image244.png"/><Relationship Id="rId67" Type="http://schemas.openxmlformats.org/officeDocument/2006/relationships/customXml" Target="../ink/ink246.xml"/><Relationship Id="rId66" Type="http://schemas.openxmlformats.org/officeDocument/2006/relationships/image" Target="../media/image243.png"/><Relationship Id="rId65" Type="http://schemas.openxmlformats.org/officeDocument/2006/relationships/customXml" Target="../ink/ink245.xml"/><Relationship Id="rId64" Type="http://schemas.openxmlformats.org/officeDocument/2006/relationships/image" Target="../media/image242.png"/><Relationship Id="rId63" Type="http://schemas.openxmlformats.org/officeDocument/2006/relationships/customXml" Target="../ink/ink244.xml"/><Relationship Id="rId62" Type="http://schemas.openxmlformats.org/officeDocument/2006/relationships/image" Target="../media/image241.png"/><Relationship Id="rId61" Type="http://schemas.openxmlformats.org/officeDocument/2006/relationships/customXml" Target="../ink/ink243.xml"/><Relationship Id="rId60" Type="http://schemas.openxmlformats.org/officeDocument/2006/relationships/image" Target="../media/image240.png"/><Relationship Id="rId6" Type="http://schemas.openxmlformats.org/officeDocument/2006/relationships/image" Target="../media/image214.png"/><Relationship Id="rId59" Type="http://schemas.openxmlformats.org/officeDocument/2006/relationships/customXml" Target="../ink/ink242.xml"/><Relationship Id="rId58" Type="http://schemas.openxmlformats.org/officeDocument/2006/relationships/image" Target="../media/image239.png"/><Relationship Id="rId57" Type="http://schemas.openxmlformats.org/officeDocument/2006/relationships/customXml" Target="../ink/ink241.xml"/><Relationship Id="rId56" Type="http://schemas.openxmlformats.org/officeDocument/2006/relationships/image" Target="../media/image238.png"/><Relationship Id="rId55" Type="http://schemas.openxmlformats.org/officeDocument/2006/relationships/customXml" Target="../ink/ink240.xml"/><Relationship Id="rId54" Type="http://schemas.openxmlformats.org/officeDocument/2006/relationships/image" Target="../media/image237.png"/><Relationship Id="rId53" Type="http://schemas.openxmlformats.org/officeDocument/2006/relationships/customXml" Target="../ink/ink239.xml"/><Relationship Id="rId52" Type="http://schemas.openxmlformats.org/officeDocument/2006/relationships/image" Target="../media/image236.png"/><Relationship Id="rId51" Type="http://schemas.openxmlformats.org/officeDocument/2006/relationships/customXml" Target="../ink/ink238.xml"/><Relationship Id="rId50" Type="http://schemas.openxmlformats.org/officeDocument/2006/relationships/image" Target="../media/image235.png"/><Relationship Id="rId5" Type="http://schemas.openxmlformats.org/officeDocument/2006/relationships/customXml" Target="../ink/ink215.xml"/><Relationship Id="rId49" Type="http://schemas.openxmlformats.org/officeDocument/2006/relationships/customXml" Target="../ink/ink237.xml"/><Relationship Id="rId48" Type="http://schemas.openxmlformats.org/officeDocument/2006/relationships/image" Target="../media/image234.png"/><Relationship Id="rId47" Type="http://schemas.openxmlformats.org/officeDocument/2006/relationships/customXml" Target="../ink/ink236.xml"/><Relationship Id="rId46" Type="http://schemas.openxmlformats.org/officeDocument/2006/relationships/image" Target="../media/image66.png"/><Relationship Id="rId45" Type="http://schemas.openxmlformats.org/officeDocument/2006/relationships/customXml" Target="../ink/ink235.xml"/><Relationship Id="rId44" Type="http://schemas.openxmlformats.org/officeDocument/2006/relationships/image" Target="../media/image233.png"/><Relationship Id="rId43" Type="http://schemas.openxmlformats.org/officeDocument/2006/relationships/customXml" Target="../ink/ink234.xml"/><Relationship Id="rId42" Type="http://schemas.openxmlformats.org/officeDocument/2006/relationships/image" Target="../media/image232.png"/><Relationship Id="rId41" Type="http://schemas.openxmlformats.org/officeDocument/2006/relationships/customXml" Target="../ink/ink233.xml"/><Relationship Id="rId40" Type="http://schemas.openxmlformats.org/officeDocument/2006/relationships/image" Target="../media/image231.png"/><Relationship Id="rId4" Type="http://schemas.openxmlformats.org/officeDocument/2006/relationships/image" Target="../media/image213.png"/><Relationship Id="rId39" Type="http://schemas.openxmlformats.org/officeDocument/2006/relationships/customXml" Target="../ink/ink232.xml"/><Relationship Id="rId38" Type="http://schemas.openxmlformats.org/officeDocument/2006/relationships/image" Target="../media/image230.png"/><Relationship Id="rId37" Type="http://schemas.openxmlformats.org/officeDocument/2006/relationships/customXml" Target="../ink/ink231.xml"/><Relationship Id="rId36" Type="http://schemas.openxmlformats.org/officeDocument/2006/relationships/image" Target="../media/image229.png"/><Relationship Id="rId35" Type="http://schemas.openxmlformats.org/officeDocument/2006/relationships/customXml" Target="../ink/ink230.xml"/><Relationship Id="rId34" Type="http://schemas.openxmlformats.org/officeDocument/2006/relationships/image" Target="../media/image228.png"/><Relationship Id="rId33" Type="http://schemas.openxmlformats.org/officeDocument/2006/relationships/customXml" Target="../ink/ink229.xml"/><Relationship Id="rId32" Type="http://schemas.openxmlformats.org/officeDocument/2006/relationships/image" Target="../media/image227.png"/><Relationship Id="rId31" Type="http://schemas.openxmlformats.org/officeDocument/2006/relationships/customXml" Target="../ink/ink228.xml"/><Relationship Id="rId30" Type="http://schemas.openxmlformats.org/officeDocument/2006/relationships/image" Target="../media/image226.png"/><Relationship Id="rId3" Type="http://schemas.openxmlformats.org/officeDocument/2006/relationships/customXml" Target="../ink/ink214.xml"/><Relationship Id="rId29" Type="http://schemas.openxmlformats.org/officeDocument/2006/relationships/customXml" Target="../ink/ink227.xml"/><Relationship Id="rId28" Type="http://schemas.openxmlformats.org/officeDocument/2006/relationships/image" Target="../media/image225.png"/><Relationship Id="rId27" Type="http://schemas.openxmlformats.org/officeDocument/2006/relationships/customXml" Target="../ink/ink226.xml"/><Relationship Id="rId26" Type="http://schemas.openxmlformats.org/officeDocument/2006/relationships/image" Target="../media/image224.png"/><Relationship Id="rId25" Type="http://schemas.openxmlformats.org/officeDocument/2006/relationships/customXml" Target="../ink/ink225.xml"/><Relationship Id="rId24" Type="http://schemas.openxmlformats.org/officeDocument/2006/relationships/image" Target="../media/image223.png"/><Relationship Id="rId23" Type="http://schemas.openxmlformats.org/officeDocument/2006/relationships/customXml" Target="../ink/ink224.xml"/><Relationship Id="rId22" Type="http://schemas.openxmlformats.org/officeDocument/2006/relationships/image" Target="../media/image222.png"/><Relationship Id="rId214" Type="http://schemas.openxmlformats.org/officeDocument/2006/relationships/slideLayout" Target="../slideLayouts/slideLayout35.xml"/><Relationship Id="rId213" Type="http://schemas.openxmlformats.org/officeDocument/2006/relationships/image" Target="../media/image315.png"/><Relationship Id="rId212" Type="http://schemas.openxmlformats.org/officeDocument/2006/relationships/customXml" Target="../ink/ink320.xml"/><Relationship Id="rId211" Type="http://schemas.openxmlformats.org/officeDocument/2006/relationships/image" Target="../media/image314.png"/><Relationship Id="rId210" Type="http://schemas.openxmlformats.org/officeDocument/2006/relationships/customXml" Target="../ink/ink319.xml"/><Relationship Id="rId21" Type="http://schemas.openxmlformats.org/officeDocument/2006/relationships/customXml" Target="../ink/ink223.xml"/><Relationship Id="rId209" Type="http://schemas.openxmlformats.org/officeDocument/2006/relationships/image" Target="../media/image313.png"/><Relationship Id="rId208" Type="http://schemas.openxmlformats.org/officeDocument/2006/relationships/customXml" Target="../ink/ink318.xml"/><Relationship Id="rId207" Type="http://schemas.openxmlformats.org/officeDocument/2006/relationships/image" Target="../media/image312.png"/><Relationship Id="rId206" Type="http://schemas.openxmlformats.org/officeDocument/2006/relationships/customXml" Target="../ink/ink317.xml"/><Relationship Id="rId205" Type="http://schemas.openxmlformats.org/officeDocument/2006/relationships/image" Target="../media/image311.png"/><Relationship Id="rId204" Type="http://schemas.openxmlformats.org/officeDocument/2006/relationships/customXml" Target="../ink/ink316.xml"/><Relationship Id="rId203" Type="http://schemas.openxmlformats.org/officeDocument/2006/relationships/image" Target="../media/image310.png"/><Relationship Id="rId202" Type="http://schemas.openxmlformats.org/officeDocument/2006/relationships/customXml" Target="../ink/ink315.xml"/><Relationship Id="rId201" Type="http://schemas.openxmlformats.org/officeDocument/2006/relationships/image" Target="../media/image309.png"/><Relationship Id="rId200" Type="http://schemas.openxmlformats.org/officeDocument/2006/relationships/customXml" Target="../ink/ink314.xml"/><Relationship Id="rId20" Type="http://schemas.openxmlformats.org/officeDocument/2006/relationships/image" Target="../media/image221.png"/><Relationship Id="rId2" Type="http://schemas.openxmlformats.org/officeDocument/2006/relationships/image" Target="../media/image212.png"/><Relationship Id="rId199" Type="http://schemas.openxmlformats.org/officeDocument/2006/relationships/image" Target="../media/image308.png"/><Relationship Id="rId198" Type="http://schemas.openxmlformats.org/officeDocument/2006/relationships/customXml" Target="../ink/ink313.xml"/><Relationship Id="rId197" Type="http://schemas.openxmlformats.org/officeDocument/2006/relationships/image" Target="../media/image307.png"/><Relationship Id="rId196" Type="http://schemas.openxmlformats.org/officeDocument/2006/relationships/customXml" Target="../ink/ink312.xml"/><Relationship Id="rId195" Type="http://schemas.openxmlformats.org/officeDocument/2006/relationships/image" Target="../media/image306.png"/><Relationship Id="rId194" Type="http://schemas.openxmlformats.org/officeDocument/2006/relationships/customXml" Target="../ink/ink311.xml"/><Relationship Id="rId193" Type="http://schemas.openxmlformats.org/officeDocument/2006/relationships/image" Target="../media/image305.png"/><Relationship Id="rId192" Type="http://schemas.openxmlformats.org/officeDocument/2006/relationships/customXml" Target="../ink/ink310.xml"/><Relationship Id="rId191" Type="http://schemas.openxmlformats.org/officeDocument/2006/relationships/image" Target="../media/image304.png"/><Relationship Id="rId190" Type="http://schemas.openxmlformats.org/officeDocument/2006/relationships/customXml" Target="../ink/ink309.xml"/><Relationship Id="rId19" Type="http://schemas.openxmlformats.org/officeDocument/2006/relationships/customXml" Target="../ink/ink222.xml"/><Relationship Id="rId189" Type="http://schemas.openxmlformats.org/officeDocument/2006/relationships/image" Target="../media/image303.png"/><Relationship Id="rId188" Type="http://schemas.openxmlformats.org/officeDocument/2006/relationships/customXml" Target="../ink/ink308.xml"/><Relationship Id="rId187" Type="http://schemas.openxmlformats.org/officeDocument/2006/relationships/image" Target="../media/image302.png"/><Relationship Id="rId186" Type="http://schemas.openxmlformats.org/officeDocument/2006/relationships/customXml" Target="../ink/ink307.xml"/><Relationship Id="rId185" Type="http://schemas.openxmlformats.org/officeDocument/2006/relationships/image" Target="../media/image301.png"/><Relationship Id="rId184" Type="http://schemas.openxmlformats.org/officeDocument/2006/relationships/customXml" Target="../ink/ink306.xml"/><Relationship Id="rId183" Type="http://schemas.openxmlformats.org/officeDocument/2006/relationships/image" Target="../media/image300.png"/><Relationship Id="rId182" Type="http://schemas.openxmlformats.org/officeDocument/2006/relationships/customXml" Target="../ink/ink305.xml"/><Relationship Id="rId181" Type="http://schemas.openxmlformats.org/officeDocument/2006/relationships/customXml" Target="../ink/ink304.xml"/><Relationship Id="rId180" Type="http://schemas.openxmlformats.org/officeDocument/2006/relationships/image" Target="../media/image299.png"/><Relationship Id="rId18" Type="http://schemas.openxmlformats.org/officeDocument/2006/relationships/image" Target="../media/image220.png"/><Relationship Id="rId179" Type="http://schemas.openxmlformats.org/officeDocument/2006/relationships/customXml" Target="../ink/ink303.xml"/><Relationship Id="rId178" Type="http://schemas.openxmlformats.org/officeDocument/2006/relationships/image" Target="../media/image298.png"/><Relationship Id="rId177" Type="http://schemas.openxmlformats.org/officeDocument/2006/relationships/customXml" Target="../ink/ink302.xml"/><Relationship Id="rId176" Type="http://schemas.openxmlformats.org/officeDocument/2006/relationships/image" Target="../media/image297.png"/><Relationship Id="rId175" Type="http://schemas.openxmlformats.org/officeDocument/2006/relationships/customXml" Target="../ink/ink301.xml"/><Relationship Id="rId174" Type="http://schemas.openxmlformats.org/officeDocument/2006/relationships/image" Target="../media/image296.png"/><Relationship Id="rId173" Type="http://schemas.openxmlformats.org/officeDocument/2006/relationships/customXml" Target="../ink/ink300.xml"/><Relationship Id="rId172" Type="http://schemas.openxmlformats.org/officeDocument/2006/relationships/image" Target="../media/image295.png"/><Relationship Id="rId171" Type="http://schemas.openxmlformats.org/officeDocument/2006/relationships/customXml" Target="../ink/ink299.xml"/><Relationship Id="rId170" Type="http://schemas.openxmlformats.org/officeDocument/2006/relationships/image" Target="../media/image294.png"/><Relationship Id="rId17" Type="http://schemas.openxmlformats.org/officeDocument/2006/relationships/customXml" Target="../ink/ink221.xml"/><Relationship Id="rId169" Type="http://schemas.openxmlformats.org/officeDocument/2006/relationships/customXml" Target="../ink/ink298.xml"/><Relationship Id="rId168" Type="http://schemas.openxmlformats.org/officeDocument/2006/relationships/image" Target="../media/image293.png"/><Relationship Id="rId167" Type="http://schemas.openxmlformats.org/officeDocument/2006/relationships/customXml" Target="../ink/ink297.xml"/><Relationship Id="rId166" Type="http://schemas.openxmlformats.org/officeDocument/2006/relationships/image" Target="../media/image292.png"/><Relationship Id="rId165" Type="http://schemas.openxmlformats.org/officeDocument/2006/relationships/customXml" Target="../ink/ink296.xml"/><Relationship Id="rId164" Type="http://schemas.openxmlformats.org/officeDocument/2006/relationships/image" Target="../media/image291.png"/><Relationship Id="rId163" Type="http://schemas.openxmlformats.org/officeDocument/2006/relationships/customXml" Target="../ink/ink295.xml"/><Relationship Id="rId162" Type="http://schemas.openxmlformats.org/officeDocument/2006/relationships/image" Target="../media/image290.png"/><Relationship Id="rId161" Type="http://schemas.openxmlformats.org/officeDocument/2006/relationships/customXml" Target="../ink/ink294.xml"/><Relationship Id="rId160" Type="http://schemas.openxmlformats.org/officeDocument/2006/relationships/image" Target="../media/image289.png"/><Relationship Id="rId16" Type="http://schemas.openxmlformats.org/officeDocument/2006/relationships/image" Target="../media/image219.png"/><Relationship Id="rId159" Type="http://schemas.openxmlformats.org/officeDocument/2006/relationships/customXml" Target="../ink/ink293.xml"/><Relationship Id="rId158" Type="http://schemas.openxmlformats.org/officeDocument/2006/relationships/image" Target="../media/image288.png"/><Relationship Id="rId157" Type="http://schemas.openxmlformats.org/officeDocument/2006/relationships/customXml" Target="../ink/ink292.xml"/><Relationship Id="rId156" Type="http://schemas.openxmlformats.org/officeDocument/2006/relationships/image" Target="../media/image287.png"/><Relationship Id="rId155" Type="http://schemas.openxmlformats.org/officeDocument/2006/relationships/customXml" Target="../ink/ink291.xml"/><Relationship Id="rId154" Type="http://schemas.openxmlformats.org/officeDocument/2006/relationships/image" Target="../media/image286.png"/><Relationship Id="rId153" Type="http://schemas.openxmlformats.org/officeDocument/2006/relationships/customXml" Target="../ink/ink290.xml"/><Relationship Id="rId152" Type="http://schemas.openxmlformats.org/officeDocument/2006/relationships/image" Target="../media/image285.png"/><Relationship Id="rId151" Type="http://schemas.openxmlformats.org/officeDocument/2006/relationships/customXml" Target="../ink/ink289.xml"/><Relationship Id="rId150" Type="http://schemas.openxmlformats.org/officeDocument/2006/relationships/image" Target="../media/image284.png"/><Relationship Id="rId15" Type="http://schemas.openxmlformats.org/officeDocument/2006/relationships/customXml" Target="../ink/ink220.xml"/><Relationship Id="rId149" Type="http://schemas.openxmlformats.org/officeDocument/2006/relationships/customXml" Target="../ink/ink288.xml"/><Relationship Id="rId148" Type="http://schemas.openxmlformats.org/officeDocument/2006/relationships/image" Target="../media/image283.png"/><Relationship Id="rId147" Type="http://schemas.openxmlformats.org/officeDocument/2006/relationships/customXml" Target="../ink/ink287.xml"/><Relationship Id="rId146" Type="http://schemas.openxmlformats.org/officeDocument/2006/relationships/image" Target="../media/image282.png"/><Relationship Id="rId145" Type="http://schemas.openxmlformats.org/officeDocument/2006/relationships/customXml" Target="../ink/ink286.xml"/><Relationship Id="rId144" Type="http://schemas.openxmlformats.org/officeDocument/2006/relationships/image" Target="../media/image281.png"/><Relationship Id="rId143" Type="http://schemas.openxmlformats.org/officeDocument/2006/relationships/customXml" Target="../ink/ink285.xml"/><Relationship Id="rId142" Type="http://schemas.openxmlformats.org/officeDocument/2006/relationships/image" Target="../media/image280.png"/><Relationship Id="rId141" Type="http://schemas.openxmlformats.org/officeDocument/2006/relationships/customXml" Target="../ink/ink284.xml"/><Relationship Id="rId140" Type="http://schemas.openxmlformats.org/officeDocument/2006/relationships/image" Target="../media/image279.png"/><Relationship Id="rId14" Type="http://schemas.openxmlformats.org/officeDocument/2006/relationships/image" Target="../media/image218.png"/><Relationship Id="rId139" Type="http://schemas.openxmlformats.org/officeDocument/2006/relationships/customXml" Target="../ink/ink283.xml"/><Relationship Id="rId138" Type="http://schemas.openxmlformats.org/officeDocument/2006/relationships/image" Target="../media/image278.png"/><Relationship Id="rId137" Type="http://schemas.openxmlformats.org/officeDocument/2006/relationships/customXml" Target="../ink/ink282.xml"/><Relationship Id="rId136" Type="http://schemas.openxmlformats.org/officeDocument/2006/relationships/image" Target="../media/image277.png"/><Relationship Id="rId135" Type="http://schemas.openxmlformats.org/officeDocument/2006/relationships/customXml" Target="../ink/ink281.xml"/><Relationship Id="rId134" Type="http://schemas.openxmlformats.org/officeDocument/2006/relationships/image" Target="../media/image276.png"/><Relationship Id="rId133" Type="http://schemas.openxmlformats.org/officeDocument/2006/relationships/customXml" Target="../ink/ink280.xml"/><Relationship Id="rId132" Type="http://schemas.openxmlformats.org/officeDocument/2006/relationships/image" Target="../media/image275.png"/><Relationship Id="rId131" Type="http://schemas.openxmlformats.org/officeDocument/2006/relationships/customXml" Target="../ink/ink279.xml"/><Relationship Id="rId130" Type="http://schemas.openxmlformats.org/officeDocument/2006/relationships/image" Target="../media/image274.png"/><Relationship Id="rId13" Type="http://schemas.openxmlformats.org/officeDocument/2006/relationships/customXml" Target="../ink/ink219.xml"/><Relationship Id="rId129" Type="http://schemas.openxmlformats.org/officeDocument/2006/relationships/customXml" Target="../ink/ink278.xml"/><Relationship Id="rId128" Type="http://schemas.openxmlformats.org/officeDocument/2006/relationships/image" Target="../media/image273.png"/><Relationship Id="rId127" Type="http://schemas.openxmlformats.org/officeDocument/2006/relationships/customXml" Target="../ink/ink277.xml"/><Relationship Id="rId126" Type="http://schemas.openxmlformats.org/officeDocument/2006/relationships/image" Target="../media/image272.png"/><Relationship Id="rId125" Type="http://schemas.openxmlformats.org/officeDocument/2006/relationships/customXml" Target="../ink/ink276.xml"/><Relationship Id="rId124" Type="http://schemas.openxmlformats.org/officeDocument/2006/relationships/image" Target="../media/image271.png"/><Relationship Id="rId123" Type="http://schemas.openxmlformats.org/officeDocument/2006/relationships/customXml" Target="../ink/ink275.xml"/><Relationship Id="rId122" Type="http://schemas.openxmlformats.org/officeDocument/2006/relationships/image" Target="../media/image270.png"/><Relationship Id="rId121" Type="http://schemas.openxmlformats.org/officeDocument/2006/relationships/customXml" Target="../ink/ink274.xml"/><Relationship Id="rId120" Type="http://schemas.openxmlformats.org/officeDocument/2006/relationships/image" Target="../media/image269.png"/><Relationship Id="rId12" Type="http://schemas.openxmlformats.org/officeDocument/2006/relationships/image" Target="../media/image217.png"/><Relationship Id="rId119" Type="http://schemas.openxmlformats.org/officeDocument/2006/relationships/customXml" Target="../ink/ink273.xml"/><Relationship Id="rId118" Type="http://schemas.openxmlformats.org/officeDocument/2006/relationships/image" Target="../media/image268.png"/><Relationship Id="rId117" Type="http://schemas.openxmlformats.org/officeDocument/2006/relationships/customXml" Target="../ink/ink272.xml"/><Relationship Id="rId116" Type="http://schemas.openxmlformats.org/officeDocument/2006/relationships/image" Target="../media/image267.png"/><Relationship Id="rId115" Type="http://schemas.openxmlformats.org/officeDocument/2006/relationships/customXml" Target="../ink/ink271.xml"/><Relationship Id="rId114" Type="http://schemas.openxmlformats.org/officeDocument/2006/relationships/image" Target="../media/image266.png"/><Relationship Id="rId113" Type="http://schemas.openxmlformats.org/officeDocument/2006/relationships/customXml" Target="../ink/ink270.xml"/><Relationship Id="rId112" Type="http://schemas.openxmlformats.org/officeDocument/2006/relationships/image" Target="../media/image265.png"/><Relationship Id="rId111" Type="http://schemas.openxmlformats.org/officeDocument/2006/relationships/customXml" Target="../ink/ink269.xml"/><Relationship Id="rId110" Type="http://schemas.openxmlformats.org/officeDocument/2006/relationships/image" Target="../media/image264.png"/><Relationship Id="rId11" Type="http://schemas.openxmlformats.org/officeDocument/2006/relationships/customXml" Target="../ink/ink218.xml"/><Relationship Id="rId109" Type="http://schemas.openxmlformats.org/officeDocument/2006/relationships/customXml" Target="../ink/ink268.xml"/><Relationship Id="rId108" Type="http://schemas.openxmlformats.org/officeDocument/2006/relationships/image" Target="../media/image263.png"/><Relationship Id="rId107" Type="http://schemas.openxmlformats.org/officeDocument/2006/relationships/customXml" Target="../ink/ink267.xml"/><Relationship Id="rId106" Type="http://schemas.openxmlformats.org/officeDocument/2006/relationships/image" Target="../media/image262.png"/><Relationship Id="rId105" Type="http://schemas.openxmlformats.org/officeDocument/2006/relationships/customXml" Target="../ink/ink266.xml"/><Relationship Id="rId104" Type="http://schemas.openxmlformats.org/officeDocument/2006/relationships/image" Target="../media/image261.png"/><Relationship Id="rId103" Type="http://schemas.openxmlformats.org/officeDocument/2006/relationships/customXml" Target="../ink/ink265.xml"/><Relationship Id="rId102" Type="http://schemas.openxmlformats.org/officeDocument/2006/relationships/image" Target="../media/image260.png"/><Relationship Id="rId101" Type="http://schemas.openxmlformats.org/officeDocument/2006/relationships/customXml" Target="../ink/ink264.xml"/><Relationship Id="rId100" Type="http://schemas.openxmlformats.org/officeDocument/2006/relationships/image" Target="../media/image259.png"/><Relationship Id="rId10" Type="http://schemas.openxmlformats.org/officeDocument/2006/relationships/image" Target="../media/image216.png"/><Relationship Id="rId1" Type="http://schemas.openxmlformats.org/officeDocument/2006/relationships/customXml" Target="../ink/ink213.xml"/></Relationships>
</file>

<file path=ppt/slides/_rels/slide120.xml.rels><?xml version="1.0" encoding="UTF-8" standalone="yes"?>
<Relationships xmlns="http://schemas.openxmlformats.org/package/2006/relationships"><Relationship Id="rId92" Type="http://schemas.openxmlformats.org/officeDocument/2006/relationships/slideLayout" Target="../slideLayouts/slideLayout103.xml"/><Relationship Id="rId91" Type="http://schemas.openxmlformats.org/officeDocument/2006/relationships/image" Target="../media/image4075.png"/><Relationship Id="rId90" Type="http://schemas.openxmlformats.org/officeDocument/2006/relationships/customXml" Target="../ink/ink4187.xml"/><Relationship Id="rId9" Type="http://schemas.openxmlformats.org/officeDocument/2006/relationships/image" Target="../media/image4035.png"/><Relationship Id="rId89" Type="http://schemas.openxmlformats.org/officeDocument/2006/relationships/image" Target="../media/image4074.png"/><Relationship Id="rId88" Type="http://schemas.openxmlformats.org/officeDocument/2006/relationships/customXml" Target="../ink/ink4186.xml"/><Relationship Id="rId87" Type="http://schemas.openxmlformats.org/officeDocument/2006/relationships/image" Target="../media/image4073.png"/><Relationship Id="rId86" Type="http://schemas.openxmlformats.org/officeDocument/2006/relationships/customXml" Target="../ink/ink4185.xml"/><Relationship Id="rId85" Type="http://schemas.openxmlformats.org/officeDocument/2006/relationships/image" Target="../media/image4072.png"/><Relationship Id="rId84" Type="http://schemas.openxmlformats.org/officeDocument/2006/relationships/customXml" Target="../ink/ink4184.xml"/><Relationship Id="rId83" Type="http://schemas.openxmlformats.org/officeDocument/2006/relationships/image" Target="../media/image4071.png"/><Relationship Id="rId82" Type="http://schemas.openxmlformats.org/officeDocument/2006/relationships/customXml" Target="../ink/ink4183.xml"/><Relationship Id="rId81" Type="http://schemas.openxmlformats.org/officeDocument/2006/relationships/image" Target="../media/image4070.png"/><Relationship Id="rId80" Type="http://schemas.openxmlformats.org/officeDocument/2006/relationships/customXml" Target="../ink/ink4182.xml"/><Relationship Id="rId8" Type="http://schemas.openxmlformats.org/officeDocument/2006/relationships/customXml" Target="../ink/ink4146.xml"/><Relationship Id="rId79" Type="http://schemas.openxmlformats.org/officeDocument/2006/relationships/image" Target="../media/image4069.png"/><Relationship Id="rId78" Type="http://schemas.openxmlformats.org/officeDocument/2006/relationships/customXml" Target="../ink/ink4181.xml"/><Relationship Id="rId77" Type="http://schemas.openxmlformats.org/officeDocument/2006/relationships/image" Target="../media/image4068.png"/><Relationship Id="rId76" Type="http://schemas.openxmlformats.org/officeDocument/2006/relationships/customXml" Target="../ink/ink4180.xml"/><Relationship Id="rId75" Type="http://schemas.openxmlformats.org/officeDocument/2006/relationships/image" Target="../media/image4067.png"/><Relationship Id="rId74" Type="http://schemas.openxmlformats.org/officeDocument/2006/relationships/customXml" Target="../ink/ink4179.xml"/><Relationship Id="rId73" Type="http://schemas.openxmlformats.org/officeDocument/2006/relationships/image" Target="../media/image4066.png"/><Relationship Id="rId72" Type="http://schemas.openxmlformats.org/officeDocument/2006/relationships/customXml" Target="../ink/ink4178.xml"/><Relationship Id="rId71" Type="http://schemas.openxmlformats.org/officeDocument/2006/relationships/image" Target="../media/image4065.png"/><Relationship Id="rId70" Type="http://schemas.openxmlformats.org/officeDocument/2006/relationships/customXml" Target="../ink/ink4177.xml"/><Relationship Id="rId7" Type="http://schemas.openxmlformats.org/officeDocument/2006/relationships/image" Target="../media/image4034.png"/><Relationship Id="rId69" Type="http://schemas.openxmlformats.org/officeDocument/2006/relationships/image" Target="../media/image4064.png"/><Relationship Id="rId68" Type="http://schemas.openxmlformats.org/officeDocument/2006/relationships/customXml" Target="../ink/ink4176.xml"/><Relationship Id="rId67" Type="http://schemas.openxmlformats.org/officeDocument/2006/relationships/image" Target="../media/image4063.png"/><Relationship Id="rId66" Type="http://schemas.openxmlformats.org/officeDocument/2006/relationships/customXml" Target="../ink/ink4175.xml"/><Relationship Id="rId65" Type="http://schemas.openxmlformats.org/officeDocument/2006/relationships/image" Target="../media/image4062.png"/><Relationship Id="rId64" Type="http://schemas.openxmlformats.org/officeDocument/2006/relationships/customXml" Target="../ink/ink4174.xml"/><Relationship Id="rId63" Type="http://schemas.openxmlformats.org/officeDocument/2006/relationships/image" Target="../media/image4061.png"/><Relationship Id="rId62" Type="http://schemas.openxmlformats.org/officeDocument/2006/relationships/customXml" Target="../ink/ink4173.xml"/><Relationship Id="rId61" Type="http://schemas.openxmlformats.org/officeDocument/2006/relationships/image" Target="../media/image4060.png"/><Relationship Id="rId60" Type="http://schemas.openxmlformats.org/officeDocument/2006/relationships/customXml" Target="../ink/ink4172.xml"/><Relationship Id="rId6" Type="http://schemas.openxmlformats.org/officeDocument/2006/relationships/customXml" Target="../ink/ink4145.xml"/><Relationship Id="rId59" Type="http://schemas.openxmlformats.org/officeDocument/2006/relationships/image" Target="../media/image4059.png"/><Relationship Id="rId58" Type="http://schemas.openxmlformats.org/officeDocument/2006/relationships/customXml" Target="../ink/ink4171.xml"/><Relationship Id="rId57" Type="http://schemas.openxmlformats.org/officeDocument/2006/relationships/image" Target="../media/image4058.png"/><Relationship Id="rId56" Type="http://schemas.openxmlformats.org/officeDocument/2006/relationships/customXml" Target="../ink/ink4170.xml"/><Relationship Id="rId55" Type="http://schemas.openxmlformats.org/officeDocument/2006/relationships/image" Target="../media/image4057.png"/><Relationship Id="rId54" Type="http://schemas.openxmlformats.org/officeDocument/2006/relationships/customXml" Target="../ink/ink4169.xml"/><Relationship Id="rId53" Type="http://schemas.openxmlformats.org/officeDocument/2006/relationships/image" Target="../media/image4056.png"/><Relationship Id="rId52" Type="http://schemas.openxmlformats.org/officeDocument/2006/relationships/customXml" Target="../ink/ink4168.xml"/><Relationship Id="rId51" Type="http://schemas.openxmlformats.org/officeDocument/2006/relationships/image" Target="../media/image4055.png"/><Relationship Id="rId50" Type="http://schemas.openxmlformats.org/officeDocument/2006/relationships/customXml" Target="../ink/ink4167.xml"/><Relationship Id="rId5" Type="http://schemas.openxmlformats.org/officeDocument/2006/relationships/image" Target="../media/image4033.png"/><Relationship Id="rId49" Type="http://schemas.openxmlformats.org/officeDocument/2006/relationships/image" Target="../media/image4054.png"/><Relationship Id="rId48" Type="http://schemas.openxmlformats.org/officeDocument/2006/relationships/customXml" Target="../ink/ink4166.xml"/><Relationship Id="rId47" Type="http://schemas.openxmlformats.org/officeDocument/2006/relationships/image" Target="../media/image4053.png"/><Relationship Id="rId46" Type="http://schemas.openxmlformats.org/officeDocument/2006/relationships/customXml" Target="../ink/ink4165.xml"/><Relationship Id="rId45" Type="http://schemas.openxmlformats.org/officeDocument/2006/relationships/image" Target="../media/image4052.png"/><Relationship Id="rId44" Type="http://schemas.openxmlformats.org/officeDocument/2006/relationships/customXml" Target="../ink/ink4164.xml"/><Relationship Id="rId43" Type="http://schemas.openxmlformats.org/officeDocument/2006/relationships/image" Target="../media/image4051.png"/><Relationship Id="rId42" Type="http://schemas.openxmlformats.org/officeDocument/2006/relationships/customXml" Target="../ink/ink4163.xml"/><Relationship Id="rId41" Type="http://schemas.openxmlformats.org/officeDocument/2006/relationships/image" Target="../media/image4050.png"/><Relationship Id="rId40" Type="http://schemas.openxmlformats.org/officeDocument/2006/relationships/customXml" Target="../ink/ink4162.xml"/><Relationship Id="rId4" Type="http://schemas.openxmlformats.org/officeDocument/2006/relationships/customXml" Target="../ink/ink4144.xml"/><Relationship Id="rId39" Type="http://schemas.openxmlformats.org/officeDocument/2006/relationships/image" Target="../media/image4049.png"/><Relationship Id="rId38" Type="http://schemas.openxmlformats.org/officeDocument/2006/relationships/customXml" Target="../ink/ink4161.xml"/><Relationship Id="rId37" Type="http://schemas.openxmlformats.org/officeDocument/2006/relationships/image" Target="../media/image4048.png"/><Relationship Id="rId36" Type="http://schemas.openxmlformats.org/officeDocument/2006/relationships/customXml" Target="../ink/ink4160.xml"/><Relationship Id="rId35" Type="http://schemas.openxmlformats.org/officeDocument/2006/relationships/image" Target="../media/image4047.png"/><Relationship Id="rId34" Type="http://schemas.openxmlformats.org/officeDocument/2006/relationships/customXml" Target="../ink/ink4159.xml"/><Relationship Id="rId33" Type="http://schemas.openxmlformats.org/officeDocument/2006/relationships/image" Target="../media/image4046.png"/><Relationship Id="rId32" Type="http://schemas.openxmlformats.org/officeDocument/2006/relationships/customXml" Target="../ink/ink4158.xml"/><Relationship Id="rId31" Type="http://schemas.openxmlformats.org/officeDocument/2006/relationships/image" Target="../media/image4045.png"/><Relationship Id="rId30" Type="http://schemas.openxmlformats.org/officeDocument/2006/relationships/customXml" Target="../ink/ink4157.xml"/><Relationship Id="rId3" Type="http://schemas.openxmlformats.org/officeDocument/2006/relationships/image" Target="../media/image4032.png"/><Relationship Id="rId29" Type="http://schemas.openxmlformats.org/officeDocument/2006/relationships/image" Target="../media/image780.png"/><Relationship Id="rId28" Type="http://schemas.openxmlformats.org/officeDocument/2006/relationships/customXml" Target="../ink/ink4156.xml"/><Relationship Id="rId27" Type="http://schemas.openxmlformats.org/officeDocument/2006/relationships/image" Target="../media/image4044.png"/><Relationship Id="rId26" Type="http://schemas.openxmlformats.org/officeDocument/2006/relationships/customXml" Target="../ink/ink4155.xml"/><Relationship Id="rId25" Type="http://schemas.openxmlformats.org/officeDocument/2006/relationships/image" Target="../media/image4043.png"/><Relationship Id="rId24" Type="http://schemas.openxmlformats.org/officeDocument/2006/relationships/customXml" Target="../ink/ink4154.xml"/><Relationship Id="rId23" Type="http://schemas.openxmlformats.org/officeDocument/2006/relationships/image" Target="../media/image4042.png"/><Relationship Id="rId22" Type="http://schemas.openxmlformats.org/officeDocument/2006/relationships/customXml" Target="../ink/ink4153.xml"/><Relationship Id="rId21" Type="http://schemas.openxmlformats.org/officeDocument/2006/relationships/image" Target="../media/image4041.png"/><Relationship Id="rId20" Type="http://schemas.openxmlformats.org/officeDocument/2006/relationships/customXml" Target="../ink/ink4152.xml"/><Relationship Id="rId2" Type="http://schemas.openxmlformats.org/officeDocument/2006/relationships/customXml" Target="../ink/ink4143.xml"/><Relationship Id="rId19" Type="http://schemas.openxmlformats.org/officeDocument/2006/relationships/image" Target="../media/image4040.png"/><Relationship Id="rId18" Type="http://schemas.openxmlformats.org/officeDocument/2006/relationships/customXml" Target="../ink/ink4151.xml"/><Relationship Id="rId17" Type="http://schemas.openxmlformats.org/officeDocument/2006/relationships/image" Target="../media/image4039.png"/><Relationship Id="rId16" Type="http://schemas.openxmlformats.org/officeDocument/2006/relationships/customXml" Target="../ink/ink4150.xml"/><Relationship Id="rId15" Type="http://schemas.openxmlformats.org/officeDocument/2006/relationships/image" Target="../media/image4038.png"/><Relationship Id="rId14" Type="http://schemas.openxmlformats.org/officeDocument/2006/relationships/customXml" Target="../ink/ink4149.xml"/><Relationship Id="rId13" Type="http://schemas.openxmlformats.org/officeDocument/2006/relationships/image" Target="../media/image4037.png"/><Relationship Id="rId12" Type="http://schemas.openxmlformats.org/officeDocument/2006/relationships/customXml" Target="../ink/ink4148.xml"/><Relationship Id="rId11" Type="http://schemas.openxmlformats.org/officeDocument/2006/relationships/image" Target="../media/image4036.png"/><Relationship Id="rId10" Type="http://schemas.openxmlformats.org/officeDocument/2006/relationships/customXml" Target="../ink/ink4147.xml"/><Relationship Id="rId1" Type="http://schemas.openxmlformats.org/officeDocument/2006/relationships/image" Target="../media/image344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image" Target="../media/image3448.png"/><Relationship Id="rId1" Type="http://schemas.openxmlformats.org/officeDocument/2006/relationships/slide" Target="slide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slide" Target="slide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3.png"/><Relationship Id="rId98" Type="http://schemas.openxmlformats.org/officeDocument/2006/relationships/customXml" Target="../ink/ink370.xml"/><Relationship Id="rId97" Type="http://schemas.openxmlformats.org/officeDocument/2006/relationships/image" Target="../media/image362.png"/><Relationship Id="rId96" Type="http://schemas.openxmlformats.org/officeDocument/2006/relationships/customXml" Target="../ink/ink369.xml"/><Relationship Id="rId95" Type="http://schemas.openxmlformats.org/officeDocument/2006/relationships/image" Target="../media/image361.png"/><Relationship Id="rId94" Type="http://schemas.openxmlformats.org/officeDocument/2006/relationships/customXml" Target="../ink/ink368.xml"/><Relationship Id="rId93" Type="http://schemas.openxmlformats.org/officeDocument/2006/relationships/image" Target="../media/image360.png"/><Relationship Id="rId92" Type="http://schemas.openxmlformats.org/officeDocument/2006/relationships/customXml" Target="../ink/ink367.xml"/><Relationship Id="rId91" Type="http://schemas.openxmlformats.org/officeDocument/2006/relationships/image" Target="../media/image359.png"/><Relationship Id="rId90" Type="http://schemas.openxmlformats.org/officeDocument/2006/relationships/customXml" Target="../ink/ink366.xml"/><Relationship Id="rId9" Type="http://schemas.openxmlformats.org/officeDocument/2006/relationships/customXml" Target="../ink/ink325.xml"/><Relationship Id="rId89" Type="http://schemas.openxmlformats.org/officeDocument/2006/relationships/image" Target="../media/image358.png"/><Relationship Id="rId88" Type="http://schemas.openxmlformats.org/officeDocument/2006/relationships/customXml" Target="../ink/ink365.xml"/><Relationship Id="rId87" Type="http://schemas.openxmlformats.org/officeDocument/2006/relationships/image" Target="../media/image357.png"/><Relationship Id="rId86" Type="http://schemas.openxmlformats.org/officeDocument/2006/relationships/customXml" Target="../ink/ink364.xml"/><Relationship Id="rId85" Type="http://schemas.openxmlformats.org/officeDocument/2006/relationships/image" Target="../media/image356.png"/><Relationship Id="rId84" Type="http://schemas.openxmlformats.org/officeDocument/2006/relationships/customXml" Target="../ink/ink363.xml"/><Relationship Id="rId83" Type="http://schemas.openxmlformats.org/officeDocument/2006/relationships/image" Target="../media/image355.png"/><Relationship Id="rId82" Type="http://schemas.openxmlformats.org/officeDocument/2006/relationships/customXml" Target="../ink/ink362.xml"/><Relationship Id="rId81" Type="http://schemas.openxmlformats.org/officeDocument/2006/relationships/image" Target="../media/image354.png"/><Relationship Id="rId80" Type="http://schemas.openxmlformats.org/officeDocument/2006/relationships/customXml" Target="../ink/ink361.xml"/><Relationship Id="rId8" Type="http://schemas.openxmlformats.org/officeDocument/2006/relationships/image" Target="../media/image319.png"/><Relationship Id="rId79" Type="http://schemas.openxmlformats.org/officeDocument/2006/relationships/image" Target="../media/image353.png"/><Relationship Id="rId78" Type="http://schemas.openxmlformats.org/officeDocument/2006/relationships/customXml" Target="../ink/ink360.xml"/><Relationship Id="rId77" Type="http://schemas.openxmlformats.org/officeDocument/2006/relationships/image" Target="../media/image352.png"/><Relationship Id="rId76" Type="http://schemas.openxmlformats.org/officeDocument/2006/relationships/customXml" Target="../ink/ink359.xml"/><Relationship Id="rId75" Type="http://schemas.openxmlformats.org/officeDocument/2006/relationships/image" Target="../media/image351.png"/><Relationship Id="rId74" Type="http://schemas.openxmlformats.org/officeDocument/2006/relationships/customXml" Target="../ink/ink358.xml"/><Relationship Id="rId73" Type="http://schemas.openxmlformats.org/officeDocument/2006/relationships/image" Target="../media/image350.png"/><Relationship Id="rId72" Type="http://schemas.openxmlformats.org/officeDocument/2006/relationships/customXml" Target="../ink/ink357.xml"/><Relationship Id="rId71" Type="http://schemas.openxmlformats.org/officeDocument/2006/relationships/image" Target="../media/image349.png"/><Relationship Id="rId70" Type="http://schemas.openxmlformats.org/officeDocument/2006/relationships/customXml" Target="../ink/ink356.xml"/><Relationship Id="rId7" Type="http://schemas.openxmlformats.org/officeDocument/2006/relationships/customXml" Target="../ink/ink324.xml"/><Relationship Id="rId69" Type="http://schemas.openxmlformats.org/officeDocument/2006/relationships/image" Target="../media/image348.png"/><Relationship Id="rId68" Type="http://schemas.openxmlformats.org/officeDocument/2006/relationships/customXml" Target="../ink/ink355.xml"/><Relationship Id="rId67" Type="http://schemas.openxmlformats.org/officeDocument/2006/relationships/image" Target="../media/image347.png"/><Relationship Id="rId66" Type="http://schemas.openxmlformats.org/officeDocument/2006/relationships/customXml" Target="../ink/ink354.xml"/><Relationship Id="rId65" Type="http://schemas.openxmlformats.org/officeDocument/2006/relationships/image" Target="../media/image346.png"/><Relationship Id="rId64" Type="http://schemas.openxmlformats.org/officeDocument/2006/relationships/customXml" Target="../ink/ink353.xml"/><Relationship Id="rId63" Type="http://schemas.openxmlformats.org/officeDocument/2006/relationships/image" Target="../media/image345.png"/><Relationship Id="rId62" Type="http://schemas.openxmlformats.org/officeDocument/2006/relationships/customXml" Target="../ink/ink352.xml"/><Relationship Id="rId61" Type="http://schemas.openxmlformats.org/officeDocument/2006/relationships/image" Target="../media/image344.png"/><Relationship Id="rId60" Type="http://schemas.openxmlformats.org/officeDocument/2006/relationships/customXml" Target="../ink/ink351.xml"/><Relationship Id="rId6" Type="http://schemas.openxmlformats.org/officeDocument/2006/relationships/image" Target="../media/image318.png"/><Relationship Id="rId59" Type="http://schemas.openxmlformats.org/officeDocument/2006/relationships/image" Target="../media/image343.png"/><Relationship Id="rId58" Type="http://schemas.openxmlformats.org/officeDocument/2006/relationships/customXml" Target="../ink/ink350.xml"/><Relationship Id="rId57" Type="http://schemas.openxmlformats.org/officeDocument/2006/relationships/customXml" Target="../ink/ink349.xml"/><Relationship Id="rId56" Type="http://schemas.openxmlformats.org/officeDocument/2006/relationships/image" Target="../media/image342.png"/><Relationship Id="rId55" Type="http://schemas.openxmlformats.org/officeDocument/2006/relationships/customXml" Target="../ink/ink348.xml"/><Relationship Id="rId54" Type="http://schemas.openxmlformats.org/officeDocument/2006/relationships/image" Target="../media/image341.png"/><Relationship Id="rId53" Type="http://schemas.openxmlformats.org/officeDocument/2006/relationships/customXml" Target="../ink/ink347.xml"/><Relationship Id="rId52" Type="http://schemas.openxmlformats.org/officeDocument/2006/relationships/image" Target="../media/image340.png"/><Relationship Id="rId51" Type="http://schemas.openxmlformats.org/officeDocument/2006/relationships/customXml" Target="../ink/ink346.xml"/><Relationship Id="rId50" Type="http://schemas.openxmlformats.org/officeDocument/2006/relationships/image" Target="../media/image339.png"/><Relationship Id="rId5" Type="http://schemas.openxmlformats.org/officeDocument/2006/relationships/customXml" Target="../ink/ink323.xml"/><Relationship Id="rId49" Type="http://schemas.openxmlformats.org/officeDocument/2006/relationships/customXml" Target="../ink/ink345.xml"/><Relationship Id="rId48" Type="http://schemas.openxmlformats.org/officeDocument/2006/relationships/image" Target="../media/image338.png"/><Relationship Id="rId474" Type="http://schemas.openxmlformats.org/officeDocument/2006/relationships/slideLayout" Target="../slideLayouts/slideLayout46.xml"/><Relationship Id="rId473" Type="http://schemas.openxmlformats.org/officeDocument/2006/relationships/image" Target="../media/image546.png"/><Relationship Id="rId472" Type="http://schemas.openxmlformats.org/officeDocument/2006/relationships/customXml" Target="../ink/ink561.xml"/><Relationship Id="rId471" Type="http://schemas.openxmlformats.org/officeDocument/2006/relationships/image" Target="../media/image545.png"/><Relationship Id="rId470" Type="http://schemas.openxmlformats.org/officeDocument/2006/relationships/customXml" Target="../ink/ink560.xml"/><Relationship Id="rId47" Type="http://schemas.openxmlformats.org/officeDocument/2006/relationships/customXml" Target="../ink/ink344.xml"/><Relationship Id="rId469" Type="http://schemas.openxmlformats.org/officeDocument/2006/relationships/image" Target="../media/image544.png"/><Relationship Id="rId468" Type="http://schemas.openxmlformats.org/officeDocument/2006/relationships/customXml" Target="../ink/ink559.xml"/><Relationship Id="rId467" Type="http://schemas.openxmlformats.org/officeDocument/2006/relationships/image" Target="../media/image543.png"/><Relationship Id="rId466" Type="http://schemas.openxmlformats.org/officeDocument/2006/relationships/customXml" Target="../ink/ink558.xml"/><Relationship Id="rId465" Type="http://schemas.openxmlformats.org/officeDocument/2006/relationships/image" Target="../media/image542.png"/><Relationship Id="rId464" Type="http://schemas.openxmlformats.org/officeDocument/2006/relationships/customXml" Target="../ink/ink557.xml"/><Relationship Id="rId463" Type="http://schemas.openxmlformats.org/officeDocument/2006/relationships/image" Target="../media/image541.png"/><Relationship Id="rId462" Type="http://schemas.openxmlformats.org/officeDocument/2006/relationships/customXml" Target="../ink/ink556.xml"/><Relationship Id="rId461" Type="http://schemas.openxmlformats.org/officeDocument/2006/relationships/image" Target="../media/image540.png"/><Relationship Id="rId460" Type="http://schemas.openxmlformats.org/officeDocument/2006/relationships/customXml" Target="../ink/ink555.xml"/><Relationship Id="rId46" Type="http://schemas.openxmlformats.org/officeDocument/2006/relationships/image" Target="../media/image337.png"/><Relationship Id="rId459" Type="http://schemas.openxmlformats.org/officeDocument/2006/relationships/image" Target="../media/image539.png"/><Relationship Id="rId458" Type="http://schemas.openxmlformats.org/officeDocument/2006/relationships/customXml" Target="../ink/ink554.xml"/><Relationship Id="rId457" Type="http://schemas.openxmlformats.org/officeDocument/2006/relationships/image" Target="../media/image538.png"/><Relationship Id="rId456" Type="http://schemas.openxmlformats.org/officeDocument/2006/relationships/customXml" Target="../ink/ink553.xml"/><Relationship Id="rId455" Type="http://schemas.openxmlformats.org/officeDocument/2006/relationships/image" Target="../media/image537.png"/><Relationship Id="rId454" Type="http://schemas.openxmlformats.org/officeDocument/2006/relationships/customXml" Target="../ink/ink552.xml"/><Relationship Id="rId453" Type="http://schemas.openxmlformats.org/officeDocument/2006/relationships/image" Target="../media/image536.png"/><Relationship Id="rId452" Type="http://schemas.openxmlformats.org/officeDocument/2006/relationships/customXml" Target="../ink/ink551.xml"/><Relationship Id="rId451" Type="http://schemas.openxmlformats.org/officeDocument/2006/relationships/image" Target="../media/image535.png"/><Relationship Id="rId450" Type="http://schemas.openxmlformats.org/officeDocument/2006/relationships/customXml" Target="../ink/ink550.xml"/><Relationship Id="rId45" Type="http://schemas.openxmlformats.org/officeDocument/2006/relationships/customXml" Target="../ink/ink343.xml"/><Relationship Id="rId449" Type="http://schemas.openxmlformats.org/officeDocument/2006/relationships/image" Target="../media/image534.png"/><Relationship Id="rId448" Type="http://schemas.openxmlformats.org/officeDocument/2006/relationships/customXml" Target="../ink/ink549.xml"/><Relationship Id="rId447" Type="http://schemas.openxmlformats.org/officeDocument/2006/relationships/image" Target="../media/image533.png"/><Relationship Id="rId446" Type="http://schemas.openxmlformats.org/officeDocument/2006/relationships/customXml" Target="../ink/ink548.xml"/><Relationship Id="rId445" Type="http://schemas.openxmlformats.org/officeDocument/2006/relationships/image" Target="../media/image532.png"/><Relationship Id="rId444" Type="http://schemas.openxmlformats.org/officeDocument/2006/relationships/customXml" Target="../ink/ink547.xml"/><Relationship Id="rId443" Type="http://schemas.openxmlformats.org/officeDocument/2006/relationships/image" Target="../media/image531.png"/><Relationship Id="rId442" Type="http://schemas.openxmlformats.org/officeDocument/2006/relationships/customXml" Target="../ink/ink546.xml"/><Relationship Id="rId441" Type="http://schemas.openxmlformats.org/officeDocument/2006/relationships/image" Target="../media/image530.png"/><Relationship Id="rId440" Type="http://schemas.openxmlformats.org/officeDocument/2006/relationships/customXml" Target="../ink/ink545.xml"/><Relationship Id="rId44" Type="http://schemas.openxmlformats.org/officeDocument/2006/relationships/image" Target="../media/image336.png"/><Relationship Id="rId439" Type="http://schemas.openxmlformats.org/officeDocument/2006/relationships/image" Target="../media/image529.png"/><Relationship Id="rId438" Type="http://schemas.openxmlformats.org/officeDocument/2006/relationships/customXml" Target="../ink/ink544.xml"/><Relationship Id="rId437" Type="http://schemas.openxmlformats.org/officeDocument/2006/relationships/image" Target="../media/image528.png"/><Relationship Id="rId436" Type="http://schemas.openxmlformats.org/officeDocument/2006/relationships/customXml" Target="../ink/ink543.xml"/><Relationship Id="rId435" Type="http://schemas.openxmlformats.org/officeDocument/2006/relationships/image" Target="../media/image527.png"/><Relationship Id="rId434" Type="http://schemas.openxmlformats.org/officeDocument/2006/relationships/customXml" Target="../ink/ink542.xml"/><Relationship Id="rId433" Type="http://schemas.openxmlformats.org/officeDocument/2006/relationships/image" Target="../media/image526.png"/><Relationship Id="rId432" Type="http://schemas.openxmlformats.org/officeDocument/2006/relationships/customXml" Target="../ink/ink541.xml"/><Relationship Id="rId431" Type="http://schemas.openxmlformats.org/officeDocument/2006/relationships/image" Target="../media/image525.png"/><Relationship Id="rId430" Type="http://schemas.openxmlformats.org/officeDocument/2006/relationships/customXml" Target="../ink/ink540.xml"/><Relationship Id="rId43" Type="http://schemas.openxmlformats.org/officeDocument/2006/relationships/customXml" Target="../ink/ink342.xml"/><Relationship Id="rId429" Type="http://schemas.openxmlformats.org/officeDocument/2006/relationships/image" Target="../media/image524.png"/><Relationship Id="rId428" Type="http://schemas.openxmlformats.org/officeDocument/2006/relationships/customXml" Target="../ink/ink539.xml"/><Relationship Id="rId427" Type="http://schemas.openxmlformats.org/officeDocument/2006/relationships/customXml" Target="../ink/ink538.xml"/><Relationship Id="rId426" Type="http://schemas.openxmlformats.org/officeDocument/2006/relationships/image" Target="../media/image523.png"/><Relationship Id="rId425" Type="http://schemas.openxmlformats.org/officeDocument/2006/relationships/customXml" Target="../ink/ink537.xml"/><Relationship Id="rId424" Type="http://schemas.openxmlformats.org/officeDocument/2006/relationships/image" Target="../media/image522.png"/><Relationship Id="rId423" Type="http://schemas.openxmlformats.org/officeDocument/2006/relationships/customXml" Target="../ink/ink536.xml"/><Relationship Id="rId422" Type="http://schemas.openxmlformats.org/officeDocument/2006/relationships/image" Target="../media/image521.png"/><Relationship Id="rId421" Type="http://schemas.openxmlformats.org/officeDocument/2006/relationships/customXml" Target="../ink/ink535.xml"/><Relationship Id="rId420" Type="http://schemas.openxmlformats.org/officeDocument/2006/relationships/image" Target="../media/image520.png"/><Relationship Id="rId42" Type="http://schemas.openxmlformats.org/officeDocument/2006/relationships/image" Target="../media/image335.png"/><Relationship Id="rId419" Type="http://schemas.openxmlformats.org/officeDocument/2006/relationships/customXml" Target="../ink/ink534.xml"/><Relationship Id="rId418" Type="http://schemas.openxmlformats.org/officeDocument/2006/relationships/image" Target="../media/image519.png"/><Relationship Id="rId417" Type="http://schemas.openxmlformats.org/officeDocument/2006/relationships/customXml" Target="../ink/ink533.xml"/><Relationship Id="rId416" Type="http://schemas.openxmlformats.org/officeDocument/2006/relationships/image" Target="../media/image518.png"/><Relationship Id="rId415" Type="http://schemas.openxmlformats.org/officeDocument/2006/relationships/customXml" Target="../ink/ink532.xml"/><Relationship Id="rId414" Type="http://schemas.openxmlformats.org/officeDocument/2006/relationships/image" Target="../media/image517.png"/><Relationship Id="rId413" Type="http://schemas.openxmlformats.org/officeDocument/2006/relationships/customXml" Target="../ink/ink531.xml"/><Relationship Id="rId412" Type="http://schemas.openxmlformats.org/officeDocument/2006/relationships/image" Target="../media/image516.png"/><Relationship Id="rId411" Type="http://schemas.openxmlformats.org/officeDocument/2006/relationships/customXml" Target="../ink/ink530.xml"/><Relationship Id="rId410" Type="http://schemas.openxmlformats.org/officeDocument/2006/relationships/image" Target="../media/image515.png"/><Relationship Id="rId41" Type="http://schemas.openxmlformats.org/officeDocument/2006/relationships/customXml" Target="../ink/ink341.xml"/><Relationship Id="rId409" Type="http://schemas.openxmlformats.org/officeDocument/2006/relationships/customXml" Target="../ink/ink529.xml"/><Relationship Id="rId408" Type="http://schemas.openxmlformats.org/officeDocument/2006/relationships/image" Target="../media/image514.png"/><Relationship Id="rId407" Type="http://schemas.openxmlformats.org/officeDocument/2006/relationships/customXml" Target="../ink/ink528.xml"/><Relationship Id="rId406" Type="http://schemas.openxmlformats.org/officeDocument/2006/relationships/image" Target="../media/image513.png"/><Relationship Id="rId405" Type="http://schemas.openxmlformats.org/officeDocument/2006/relationships/customXml" Target="../ink/ink527.xml"/><Relationship Id="rId404" Type="http://schemas.openxmlformats.org/officeDocument/2006/relationships/image" Target="../media/image512.png"/><Relationship Id="rId403" Type="http://schemas.openxmlformats.org/officeDocument/2006/relationships/customXml" Target="../ink/ink526.xml"/><Relationship Id="rId402" Type="http://schemas.openxmlformats.org/officeDocument/2006/relationships/image" Target="../media/image511.png"/><Relationship Id="rId401" Type="http://schemas.openxmlformats.org/officeDocument/2006/relationships/customXml" Target="../ink/ink525.xml"/><Relationship Id="rId400" Type="http://schemas.openxmlformats.org/officeDocument/2006/relationships/image" Target="../media/image510.png"/><Relationship Id="rId40" Type="http://schemas.openxmlformats.org/officeDocument/2006/relationships/image" Target="../media/image334.png"/><Relationship Id="rId4" Type="http://schemas.openxmlformats.org/officeDocument/2006/relationships/image" Target="../media/image317.png"/><Relationship Id="rId399" Type="http://schemas.openxmlformats.org/officeDocument/2006/relationships/customXml" Target="../ink/ink524.xml"/><Relationship Id="rId398" Type="http://schemas.openxmlformats.org/officeDocument/2006/relationships/image" Target="../media/image509.png"/><Relationship Id="rId397" Type="http://schemas.openxmlformats.org/officeDocument/2006/relationships/customXml" Target="../ink/ink523.xml"/><Relationship Id="rId396" Type="http://schemas.openxmlformats.org/officeDocument/2006/relationships/image" Target="../media/image508.png"/><Relationship Id="rId395" Type="http://schemas.openxmlformats.org/officeDocument/2006/relationships/customXml" Target="../ink/ink522.xml"/><Relationship Id="rId394" Type="http://schemas.openxmlformats.org/officeDocument/2006/relationships/image" Target="../media/image507.png"/><Relationship Id="rId393" Type="http://schemas.openxmlformats.org/officeDocument/2006/relationships/customXml" Target="../ink/ink521.xml"/><Relationship Id="rId392" Type="http://schemas.openxmlformats.org/officeDocument/2006/relationships/image" Target="../media/image506.png"/><Relationship Id="rId391" Type="http://schemas.openxmlformats.org/officeDocument/2006/relationships/customXml" Target="../ink/ink520.xml"/><Relationship Id="rId390" Type="http://schemas.openxmlformats.org/officeDocument/2006/relationships/image" Target="../media/image505.png"/><Relationship Id="rId39" Type="http://schemas.openxmlformats.org/officeDocument/2006/relationships/customXml" Target="../ink/ink340.xml"/><Relationship Id="rId389" Type="http://schemas.openxmlformats.org/officeDocument/2006/relationships/customXml" Target="../ink/ink519.xml"/><Relationship Id="rId388" Type="http://schemas.openxmlformats.org/officeDocument/2006/relationships/image" Target="../media/image504.png"/><Relationship Id="rId387" Type="http://schemas.openxmlformats.org/officeDocument/2006/relationships/customXml" Target="../ink/ink518.xml"/><Relationship Id="rId386" Type="http://schemas.openxmlformats.org/officeDocument/2006/relationships/image" Target="../media/image503.png"/><Relationship Id="rId385" Type="http://schemas.openxmlformats.org/officeDocument/2006/relationships/customXml" Target="../ink/ink517.xml"/><Relationship Id="rId384" Type="http://schemas.openxmlformats.org/officeDocument/2006/relationships/image" Target="../media/image502.png"/><Relationship Id="rId383" Type="http://schemas.openxmlformats.org/officeDocument/2006/relationships/customXml" Target="../ink/ink516.xml"/><Relationship Id="rId382" Type="http://schemas.openxmlformats.org/officeDocument/2006/relationships/image" Target="../media/image501.png"/><Relationship Id="rId381" Type="http://schemas.openxmlformats.org/officeDocument/2006/relationships/customXml" Target="../ink/ink515.xml"/><Relationship Id="rId380" Type="http://schemas.openxmlformats.org/officeDocument/2006/relationships/image" Target="../media/image500.png"/><Relationship Id="rId38" Type="http://schemas.openxmlformats.org/officeDocument/2006/relationships/image" Target="../media/image333.png"/><Relationship Id="rId379" Type="http://schemas.openxmlformats.org/officeDocument/2006/relationships/customXml" Target="../ink/ink514.xml"/><Relationship Id="rId378" Type="http://schemas.openxmlformats.org/officeDocument/2006/relationships/image" Target="../media/image499.png"/><Relationship Id="rId377" Type="http://schemas.openxmlformats.org/officeDocument/2006/relationships/customXml" Target="../ink/ink513.xml"/><Relationship Id="rId376" Type="http://schemas.openxmlformats.org/officeDocument/2006/relationships/image" Target="../media/image498.png"/><Relationship Id="rId375" Type="http://schemas.openxmlformats.org/officeDocument/2006/relationships/customXml" Target="../ink/ink512.xml"/><Relationship Id="rId374" Type="http://schemas.openxmlformats.org/officeDocument/2006/relationships/image" Target="../media/image497.png"/><Relationship Id="rId373" Type="http://schemas.openxmlformats.org/officeDocument/2006/relationships/customXml" Target="../ink/ink511.xml"/><Relationship Id="rId372" Type="http://schemas.openxmlformats.org/officeDocument/2006/relationships/image" Target="../media/image496.png"/><Relationship Id="rId371" Type="http://schemas.openxmlformats.org/officeDocument/2006/relationships/customXml" Target="../ink/ink510.xml"/><Relationship Id="rId370" Type="http://schemas.openxmlformats.org/officeDocument/2006/relationships/image" Target="../media/image495.png"/><Relationship Id="rId37" Type="http://schemas.openxmlformats.org/officeDocument/2006/relationships/customXml" Target="../ink/ink339.xml"/><Relationship Id="rId369" Type="http://schemas.openxmlformats.org/officeDocument/2006/relationships/customXml" Target="../ink/ink509.xml"/><Relationship Id="rId368" Type="http://schemas.openxmlformats.org/officeDocument/2006/relationships/image" Target="../media/image494.png"/><Relationship Id="rId367" Type="http://schemas.openxmlformats.org/officeDocument/2006/relationships/customXml" Target="../ink/ink508.xml"/><Relationship Id="rId366" Type="http://schemas.openxmlformats.org/officeDocument/2006/relationships/image" Target="../media/image493.png"/><Relationship Id="rId365" Type="http://schemas.openxmlformats.org/officeDocument/2006/relationships/customXml" Target="../ink/ink507.xml"/><Relationship Id="rId364" Type="http://schemas.openxmlformats.org/officeDocument/2006/relationships/image" Target="../media/image492.png"/><Relationship Id="rId363" Type="http://schemas.openxmlformats.org/officeDocument/2006/relationships/customXml" Target="../ink/ink506.xml"/><Relationship Id="rId362" Type="http://schemas.openxmlformats.org/officeDocument/2006/relationships/image" Target="../media/image491.png"/><Relationship Id="rId361" Type="http://schemas.openxmlformats.org/officeDocument/2006/relationships/customXml" Target="../ink/ink505.xml"/><Relationship Id="rId360" Type="http://schemas.openxmlformats.org/officeDocument/2006/relationships/image" Target="../media/image490.png"/><Relationship Id="rId36" Type="http://schemas.openxmlformats.org/officeDocument/2006/relationships/image" Target="../media/image332.png"/><Relationship Id="rId359" Type="http://schemas.openxmlformats.org/officeDocument/2006/relationships/customXml" Target="../ink/ink504.xml"/><Relationship Id="rId358" Type="http://schemas.openxmlformats.org/officeDocument/2006/relationships/image" Target="../media/image489.png"/><Relationship Id="rId357" Type="http://schemas.openxmlformats.org/officeDocument/2006/relationships/customXml" Target="../ink/ink503.xml"/><Relationship Id="rId356" Type="http://schemas.openxmlformats.org/officeDocument/2006/relationships/image" Target="../media/image488.png"/><Relationship Id="rId355" Type="http://schemas.openxmlformats.org/officeDocument/2006/relationships/customXml" Target="../ink/ink502.xml"/><Relationship Id="rId354" Type="http://schemas.openxmlformats.org/officeDocument/2006/relationships/image" Target="../media/image487.png"/><Relationship Id="rId353" Type="http://schemas.openxmlformats.org/officeDocument/2006/relationships/customXml" Target="../ink/ink501.xml"/><Relationship Id="rId352" Type="http://schemas.openxmlformats.org/officeDocument/2006/relationships/image" Target="../media/image486.png"/><Relationship Id="rId351" Type="http://schemas.openxmlformats.org/officeDocument/2006/relationships/customXml" Target="../ink/ink500.xml"/><Relationship Id="rId350" Type="http://schemas.openxmlformats.org/officeDocument/2006/relationships/image" Target="../media/image485.png"/><Relationship Id="rId35" Type="http://schemas.openxmlformats.org/officeDocument/2006/relationships/customXml" Target="../ink/ink338.xml"/><Relationship Id="rId349" Type="http://schemas.openxmlformats.org/officeDocument/2006/relationships/customXml" Target="../ink/ink499.xml"/><Relationship Id="rId348" Type="http://schemas.openxmlformats.org/officeDocument/2006/relationships/image" Target="../media/image484.png"/><Relationship Id="rId347" Type="http://schemas.openxmlformats.org/officeDocument/2006/relationships/customXml" Target="../ink/ink498.xml"/><Relationship Id="rId346" Type="http://schemas.openxmlformats.org/officeDocument/2006/relationships/image" Target="../media/image483.png"/><Relationship Id="rId345" Type="http://schemas.openxmlformats.org/officeDocument/2006/relationships/customXml" Target="../ink/ink497.xml"/><Relationship Id="rId344" Type="http://schemas.openxmlformats.org/officeDocument/2006/relationships/image" Target="../media/image482.png"/><Relationship Id="rId343" Type="http://schemas.openxmlformats.org/officeDocument/2006/relationships/customXml" Target="../ink/ink496.xml"/><Relationship Id="rId342" Type="http://schemas.openxmlformats.org/officeDocument/2006/relationships/image" Target="../media/image481.png"/><Relationship Id="rId341" Type="http://schemas.openxmlformats.org/officeDocument/2006/relationships/customXml" Target="../ink/ink495.xml"/><Relationship Id="rId340" Type="http://schemas.openxmlformats.org/officeDocument/2006/relationships/image" Target="../media/image480.png"/><Relationship Id="rId34" Type="http://schemas.openxmlformats.org/officeDocument/2006/relationships/image" Target="../media/image331.png"/><Relationship Id="rId339" Type="http://schemas.openxmlformats.org/officeDocument/2006/relationships/customXml" Target="../ink/ink494.xml"/><Relationship Id="rId338" Type="http://schemas.openxmlformats.org/officeDocument/2006/relationships/image" Target="../media/image479.png"/><Relationship Id="rId337" Type="http://schemas.openxmlformats.org/officeDocument/2006/relationships/customXml" Target="../ink/ink493.xml"/><Relationship Id="rId336" Type="http://schemas.openxmlformats.org/officeDocument/2006/relationships/image" Target="../media/image478.png"/><Relationship Id="rId335" Type="http://schemas.openxmlformats.org/officeDocument/2006/relationships/customXml" Target="../ink/ink492.xml"/><Relationship Id="rId334" Type="http://schemas.openxmlformats.org/officeDocument/2006/relationships/image" Target="../media/image477.png"/><Relationship Id="rId333" Type="http://schemas.openxmlformats.org/officeDocument/2006/relationships/customXml" Target="../ink/ink491.xml"/><Relationship Id="rId332" Type="http://schemas.openxmlformats.org/officeDocument/2006/relationships/image" Target="../media/image476.png"/><Relationship Id="rId331" Type="http://schemas.openxmlformats.org/officeDocument/2006/relationships/customXml" Target="../ink/ink490.xml"/><Relationship Id="rId330" Type="http://schemas.openxmlformats.org/officeDocument/2006/relationships/image" Target="../media/image475.png"/><Relationship Id="rId33" Type="http://schemas.openxmlformats.org/officeDocument/2006/relationships/customXml" Target="../ink/ink337.xml"/><Relationship Id="rId329" Type="http://schemas.openxmlformats.org/officeDocument/2006/relationships/customXml" Target="../ink/ink489.xml"/><Relationship Id="rId328" Type="http://schemas.openxmlformats.org/officeDocument/2006/relationships/image" Target="../media/image474.png"/><Relationship Id="rId327" Type="http://schemas.openxmlformats.org/officeDocument/2006/relationships/customXml" Target="../ink/ink488.xml"/><Relationship Id="rId326" Type="http://schemas.openxmlformats.org/officeDocument/2006/relationships/image" Target="../media/image473.png"/><Relationship Id="rId325" Type="http://schemas.openxmlformats.org/officeDocument/2006/relationships/customXml" Target="../ink/ink487.xml"/><Relationship Id="rId324" Type="http://schemas.openxmlformats.org/officeDocument/2006/relationships/image" Target="../media/image472.png"/><Relationship Id="rId323" Type="http://schemas.openxmlformats.org/officeDocument/2006/relationships/customXml" Target="../ink/ink486.xml"/><Relationship Id="rId322" Type="http://schemas.openxmlformats.org/officeDocument/2006/relationships/image" Target="../media/image471.png"/><Relationship Id="rId321" Type="http://schemas.openxmlformats.org/officeDocument/2006/relationships/customXml" Target="../ink/ink485.xml"/><Relationship Id="rId320" Type="http://schemas.openxmlformats.org/officeDocument/2006/relationships/image" Target="../media/image470.png"/><Relationship Id="rId32" Type="http://schemas.openxmlformats.org/officeDocument/2006/relationships/image" Target="../media/image330.png"/><Relationship Id="rId319" Type="http://schemas.openxmlformats.org/officeDocument/2006/relationships/customXml" Target="../ink/ink484.xml"/><Relationship Id="rId318" Type="http://schemas.openxmlformats.org/officeDocument/2006/relationships/customXml" Target="../ink/ink483.xml"/><Relationship Id="rId317" Type="http://schemas.openxmlformats.org/officeDocument/2006/relationships/customXml" Target="../ink/ink482.xml"/><Relationship Id="rId316" Type="http://schemas.openxmlformats.org/officeDocument/2006/relationships/image" Target="../media/image469.png"/><Relationship Id="rId315" Type="http://schemas.openxmlformats.org/officeDocument/2006/relationships/customXml" Target="../ink/ink481.xml"/><Relationship Id="rId314" Type="http://schemas.openxmlformats.org/officeDocument/2006/relationships/image" Target="../media/image468.png"/><Relationship Id="rId313" Type="http://schemas.openxmlformats.org/officeDocument/2006/relationships/customXml" Target="../ink/ink480.xml"/><Relationship Id="rId312" Type="http://schemas.openxmlformats.org/officeDocument/2006/relationships/image" Target="../media/image467.png"/><Relationship Id="rId311" Type="http://schemas.openxmlformats.org/officeDocument/2006/relationships/customXml" Target="../ink/ink479.xml"/><Relationship Id="rId310" Type="http://schemas.openxmlformats.org/officeDocument/2006/relationships/image" Target="../media/image466.png"/><Relationship Id="rId31" Type="http://schemas.openxmlformats.org/officeDocument/2006/relationships/customXml" Target="../ink/ink336.xml"/><Relationship Id="rId309" Type="http://schemas.openxmlformats.org/officeDocument/2006/relationships/customXml" Target="../ink/ink478.xml"/><Relationship Id="rId308" Type="http://schemas.openxmlformats.org/officeDocument/2006/relationships/image" Target="../media/image465.png"/><Relationship Id="rId307" Type="http://schemas.openxmlformats.org/officeDocument/2006/relationships/customXml" Target="../ink/ink477.xml"/><Relationship Id="rId306" Type="http://schemas.openxmlformats.org/officeDocument/2006/relationships/image" Target="../media/image464.png"/><Relationship Id="rId305" Type="http://schemas.openxmlformats.org/officeDocument/2006/relationships/customXml" Target="../ink/ink476.xml"/><Relationship Id="rId304" Type="http://schemas.openxmlformats.org/officeDocument/2006/relationships/customXml" Target="../ink/ink475.xml"/><Relationship Id="rId303" Type="http://schemas.openxmlformats.org/officeDocument/2006/relationships/image" Target="../media/image463.png"/><Relationship Id="rId302" Type="http://schemas.openxmlformats.org/officeDocument/2006/relationships/customXml" Target="../ink/ink474.xml"/><Relationship Id="rId301" Type="http://schemas.openxmlformats.org/officeDocument/2006/relationships/customXml" Target="../ink/ink473.xml"/><Relationship Id="rId300" Type="http://schemas.openxmlformats.org/officeDocument/2006/relationships/image" Target="../media/image462.png"/><Relationship Id="rId30" Type="http://schemas.openxmlformats.org/officeDocument/2006/relationships/image" Target="../media/image329.png"/><Relationship Id="rId3" Type="http://schemas.openxmlformats.org/officeDocument/2006/relationships/customXml" Target="../ink/ink322.xml"/><Relationship Id="rId299" Type="http://schemas.openxmlformats.org/officeDocument/2006/relationships/customXml" Target="../ink/ink472.xml"/><Relationship Id="rId298" Type="http://schemas.openxmlformats.org/officeDocument/2006/relationships/image" Target="../media/image461.png"/><Relationship Id="rId297" Type="http://schemas.openxmlformats.org/officeDocument/2006/relationships/customXml" Target="../ink/ink471.xml"/><Relationship Id="rId296" Type="http://schemas.openxmlformats.org/officeDocument/2006/relationships/image" Target="../media/image460.png"/><Relationship Id="rId295" Type="http://schemas.openxmlformats.org/officeDocument/2006/relationships/customXml" Target="../ink/ink470.xml"/><Relationship Id="rId294" Type="http://schemas.openxmlformats.org/officeDocument/2006/relationships/image" Target="../media/image459.png"/><Relationship Id="rId293" Type="http://schemas.openxmlformats.org/officeDocument/2006/relationships/customXml" Target="../ink/ink469.xml"/><Relationship Id="rId292" Type="http://schemas.openxmlformats.org/officeDocument/2006/relationships/image" Target="../media/image458.png"/><Relationship Id="rId291" Type="http://schemas.openxmlformats.org/officeDocument/2006/relationships/customXml" Target="../ink/ink468.xml"/><Relationship Id="rId290" Type="http://schemas.openxmlformats.org/officeDocument/2006/relationships/image" Target="../media/image457.png"/><Relationship Id="rId29" Type="http://schemas.openxmlformats.org/officeDocument/2006/relationships/customXml" Target="../ink/ink335.xml"/><Relationship Id="rId289" Type="http://schemas.openxmlformats.org/officeDocument/2006/relationships/customXml" Target="../ink/ink467.xml"/><Relationship Id="rId288" Type="http://schemas.openxmlformats.org/officeDocument/2006/relationships/image" Target="../media/image456.png"/><Relationship Id="rId287" Type="http://schemas.openxmlformats.org/officeDocument/2006/relationships/customXml" Target="../ink/ink466.xml"/><Relationship Id="rId286" Type="http://schemas.openxmlformats.org/officeDocument/2006/relationships/image" Target="../media/image455.png"/><Relationship Id="rId285" Type="http://schemas.openxmlformats.org/officeDocument/2006/relationships/customXml" Target="../ink/ink465.xml"/><Relationship Id="rId284" Type="http://schemas.openxmlformats.org/officeDocument/2006/relationships/image" Target="../media/image454.png"/><Relationship Id="rId283" Type="http://schemas.openxmlformats.org/officeDocument/2006/relationships/customXml" Target="../ink/ink464.xml"/><Relationship Id="rId282" Type="http://schemas.openxmlformats.org/officeDocument/2006/relationships/image" Target="../media/image453.png"/><Relationship Id="rId281" Type="http://schemas.openxmlformats.org/officeDocument/2006/relationships/customXml" Target="../ink/ink463.xml"/><Relationship Id="rId280" Type="http://schemas.openxmlformats.org/officeDocument/2006/relationships/image" Target="../media/image452.png"/><Relationship Id="rId28" Type="http://schemas.openxmlformats.org/officeDocument/2006/relationships/image" Target="../media/image328.png"/><Relationship Id="rId279" Type="http://schemas.openxmlformats.org/officeDocument/2006/relationships/customXml" Target="../ink/ink462.xml"/><Relationship Id="rId278" Type="http://schemas.openxmlformats.org/officeDocument/2006/relationships/image" Target="../media/image451.png"/><Relationship Id="rId277" Type="http://schemas.openxmlformats.org/officeDocument/2006/relationships/customXml" Target="../ink/ink461.xml"/><Relationship Id="rId276" Type="http://schemas.openxmlformats.org/officeDocument/2006/relationships/image" Target="../media/image450.png"/><Relationship Id="rId275" Type="http://schemas.openxmlformats.org/officeDocument/2006/relationships/customXml" Target="../ink/ink460.xml"/><Relationship Id="rId274" Type="http://schemas.openxmlformats.org/officeDocument/2006/relationships/image" Target="../media/image449.png"/><Relationship Id="rId273" Type="http://schemas.openxmlformats.org/officeDocument/2006/relationships/customXml" Target="../ink/ink459.xml"/><Relationship Id="rId272" Type="http://schemas.openxmlformats.org/officeDocument/2006/relationships/image" Target="../media/image448.png"/><Relationship Id="rId271" Type="http://schemas.openxmlformats.org/officeDocument/2006/relationships/customXml" Target="../ink/ink458.xml"/><Relationship Id="rId270" Type="http://schemas.openxmlformats.org/officeDocument/2006/relationships/image" Target="../media/image447.png"/><Relationship Id="rId27" Type="http://schemas.openxmlformats.org/officeDocument/2006/relationships/customXml" Target="../ink/ink334.xml"/><Relationship Id="rId269" Type="http://schemas.openxmlformats.org/officeDocument/2006/relationships/customXml" Target="../ink/ink457.xml"/><Relationship Id="rId268" Type="http://schemas.openxmlformats.org/officeDocument/2006/relationships/image" Target="../media/image446.png"/><Relationship Id="rId267" Type="http://schemas.openxmlformats.org/officeDocument/2006/relationships/customXml" Target="../ink/ink456.xml"/><Relationship Id="rId266" Type="http://schemas.openxmlformats.org/officeDocument/2006/relationships/image" Target="../media/image445.png"/><Relationship Id="rId265" Type="http://schemas.openxmlformats.org/officeDocument/2006/relationships/customXml" Target="../ink/ink455.xml"/><Relationship Id="rId264" Type="http://schemas.openxmlformats.org/officeDocument/2006/relationships/image" Target="../media/image444.png"/><Relationship Id="rId263" Type="http://schemas.openxmlformats.org/officeDocument/2006/relationships/customXml" Target="../ink/ink454.xml"/><Relationship Id="rId262" Type="http://schemas.openxmlformats.org/officeDocument/2006/relationships/image" Target="../media/image443.png"/><Relationship Id="rId261" Type="http://schemas.openxmlformats.org/officeDocument/2006/relationships/customXml" Target="../ink/ink453.xml"/><Relationship Id="rId260" Type="http://schemas.openxmlformats.org/officeDocument/2006/relationships/customXml" Target="../ink/ink452.xml"/><Relationship Id="rId26" Type="http://schemas.openxmlformats.org/officeDocument/2006/relationships/image" Target="../media/image327.png"/><Relationship Id="rId259" Type="http://schemas.openxmlformats.org/officeDocument/2006/relationships/image" Target="../media/image442.png"/><Relationship Id="rId258" Type="http://schemas.openxmlformats.org/officeDocument/2006/relationships/customXml" Target="../ink/ink451.xml"/><Relationship Id="rId257" Type="http://schemas.openxmlformats.org/officeDocument/2006/relationships/image" Target="../media/image441.png"/><Relationship Id="rId256" Type="http://schemas.openxmlformats.org/officeDocument/2006/relationships/customXml" Target="../ink/ink450.xml"/><Relationship Id="rId255" Type="http://schemas.openxmlformats.org/officeDocument/2006/relationships/image" Target="../media/image440.png"/><Relationship Id="rId254" Type="http://schemas.openxmlformats.org/officeDocument/2006/relationships/customXml" Target="../ink/ink449.xml"/><Relationship Id="rId253" Type="http://schemas.openxmlformats.org/officeDocument/2006/relationships/image" Target="../media/image439.png"/><Relationship Id="rId252" Type="http://schemas.openxmlformats.org/officeDocument/2006/relationships/customXml" Target="../ink/ink448.xml"/><Relationship Id="rId251" Type="http://schemas.openxmlformats.org/officeDocument/2006/relationships/image" Target="../media/image438.png"/><Relationship Id="rId250" Type="http://schemas.openxmlformats.org/officeDocument/2006/relationships/customXml" Target="../ink/ink447.xml"/><Relationship Id="rId25" Type="http://schemas.openxmlformats.org/officeDocument/2006/relationships/customXml" Target="../ink/ink333.xml"/><Relationship Id="rId249" Type="http://schemas.openxmlformats.org/officeDocument/2006/relationships/image" Target="../media/image437.png"/><Relationship Id="rId248" Type="http://schemas.openxmlformats.org/officeDocument/2006/relationships/customXml" Target="../ink/ink446.xml"/><Relationship Id="rId247" Type="http://schemas.openxmlformats.org/officeDocument/2006/relationships/image" Target="../media/image436.png"/><Relationship Id="rId246" Type="http://schemas.openxmlformats.org/officeDocument/2006/relationships/customXml" Target="../ink/ink445.xml"/><Relationship Id="rId245" Type="http://schemas.openxmlformats.org/officeDocument/2006/relationships/image" Target="../media/image435.png"/><Relationship Id="rId244" Type="http://schemas.openxmlformats.org/officeDocument/2006/relationships/customXml" Target="../ink/ink444.xml"/><Relationship Id="rId243" Type="http://schemas.openxmlformats.org/officeDocument/2006/relationships/image" Target="../media/image434.png"/><Relationship Id="rId242" Type="http://schemas.openxmlformats.org/officeDocument/2006/relationships/customXml" Target="../ink/ink443.xml"/><Relationship Id="rId241" Type="http://schemas.openxmlformats.org/officeDocument/2006/relationships/image" Target="../media/image433.png"/><Relationship Id="rId240" Type="http://schemas.openxmlformats.org/officeDocument/2006/relationships/customXml" Target="../ink/ink442.xml"/><Relationship Id="rId24" Type="http://schemas.openxmlformats.org/officeDocument/2006/relationships/image" Target="../media/image326.png"/><Relationship Id="rId239" Type="http://schemas.openxmlformats.org/officeDocument/2006/relationships/image" Target="../media/image432.png"/><Relationship Id="rId238" Type="http://schemas.openxmlformats.org/officeDocument/2006/relationships/customXml" Target="../ink/ink441.xml"/><Relationship Id="rId237" Type="http://schemas.openxmlformats.org/officeDocument/2006/relationships/image" Target="../media/image431.png"/><Relationship Id="rId236" Type="http://schemas.openxmlformats.org/officeDocument/2006/relationships/customXml" Target="../ink/ink440.xml"/><Relationship Id="rId235" Type="http://schemas.openxmlformats.org/officeDocument/2006/relationships/image" Target="../media/image430.png"/><Relationship Id="rId234" Type="http://schemas.openxmlformats.org/officeDocument/2006/relationships/customXml" Target="../ink/ink439.xml"/><Relationship Id="rId233" Type="http://schemas.openxmlformats.org/officeDocument/2006/relationships/image" Target="../media/image429.png"/><Relationship Id="rId232" Type="http://schemas.openxmlformats.org/officeDocument/2006/relationships/customXml" Target="../ink/ink438.xml"/><Relationship Id="rId231" Type="http://schemas.openxmlformats.org/officeDocument/2006/relationships/image" Target="../media/image428.png"/><Relationship Id="rId230" Type="http://schemas.openxmlformats.org/officeDocument/2006/relationships/customXml" Target="../ink/ink437.xml"/><Relationship Id="rId23" Type="http://schemas.openxmlformats.org/officeDocument/2006/relationships/customXml" Target="../ink/ink332.xml"/><Relationship Id="rId229" Type="http://schemas.openxmlformats.org/officeDocument/2006/relationships/image" Target="../media/image427.png"/><Relationship Id="rId228" Type="http://schemas.openxmlformats.org/officeDocument/2006/relationships/customXml" Target="../ink/ink436.xml"/><Relationship Id="rId227" Type="http://schemas.openxmlformats.org/officeDocument/2006/relationships/image" Target="../media/image426.png"/><Relationship Id="rId226" Type="http://schemas.openxmlformats.org/officeDocument/2006/relationships/customXml" Target="../ink/ink435.xml"/><Relationship Id="rId225" Type="http://schemas.openxmlformats.org/officeDocument/2006/relationships/image" Target="../media/image425.png"/><Relationship Id="rId224" Type="http://schemas.openxmlformats.org/officeDocument/2006/relationships/customXml" Target="../ink/ink434.xml"/><Relationship Id="rId223" Type="http://schemas.openxmlformats.org/officeDocument/2006/relationships/image" Target="../media/image424.png"/><Relationship Id="rId222" Type="http://schemas.openxmlformats.org/officeDocument/2006/relationships/customXml" Target="../ink/ink433.xml"/><Relationship Id="rId221" Type="http://schemas.openxmlformats.org/officeDocument/2006/relationships/image" Target="../media/image423.png"/><Relationship Id="rId220" Type="http://schemas.openxmlformats.org/officeDocument/2006/relationships/customXml" Target="../ink/ink432.xml"/><Relationship Id="rId22" Type="http://schemas.openxmlformats.org/officeDocument/2006/relationships/image" Target="../media/image325.png"/><Relationship Id="rId219" Type="http://schemas.openxmlformats.org/officeDocument/2006/relationships/image" Target="../media/image422.png"/><Relationship Id="rId218" Type="http://schemas.openxmlformats.org/officeDocument/2006/relationships/customXml" Target="../ink/ink431.xml"/><Relationship Id="rId217" Type="http://schemas.openxmlformats.org/officeDocument/2006/relationships/image" Target="../media/image421.png"/><Relationship Id="rId216" Type="http://schemas.openxmlformats.org/officeDocument/2006/relationships/customXml" Target="../ink/ink430.xml"/><Relationship Id="rId215" Type="http://schemas.openxmlformats.org/officeDocument/2006/relationships/image" Target="../media/image420.png"/><Relationship Id="rId214" Type="http://schemas.openxmlformats.org/officeDocument/2006/relationships/customXml" Target="../ink/ink429.xml"/><Relationship Id="rId213" Type="http://schemas.openxmlformats.org/officeDocument/2006/relationships/image" Target="../media/image419.png"/><Relationship Id="rId212" Type="http://schemas.openxmlformats.org/officeDocument/2006/relationships/customXml" Target="../ink/ink428.xml"/><Relationship Id="rId211" Type="http://schemas.openxmlformats.org/officeDocument/2006/relationships/image" Target="../media/image418.png"/><Relationship Id="rId210" Type="http://schemas.openxmlformats.org/officeDocument/2006/relationships/customXml" Target="../ink/ink427.xml"/><Relationship Id="rId21" Type="http://schemas.openxmlformats.org/officeDocument/2006/relationships/customXml" Target="../ink/ink331.xml"/><Relationship Id="rId209" Type="http://schemas.openxmlformats.org/officeDocument/2006/relationships/image" Target="../media/image417.png"/><Relationship Id="rId208" Type="http://schemas.openxmlformats.org/officeDocument/2006/relationships/customXml" Target="../ink/ink426.xml"/><Relationship Id="rId207" Type="http://schemas.openxmlformats.org/officeDocument/2006/relationships/image" Target="../media/image416.png"/><Relationship Id="rId206" Type="http://schemas.openxmlformats.org/officeDocument/2006/relationships/customXml" Target="../ink/ink425.xml"/><Relationship Id="rId205" Type="http://schemas.openxmlformats.org/officeDocument/2006/relationships/image" Target="../media/image415.png"/><Relationship Id="rId204" Type="http://schemas.openxmlformats.org/officeDocument/2006/relationships/customXml" Target="../ink/ink424.xml"/><Relationship Id="rId203" Type="http://schemas.openxmlformats.org/officeDocument/2006/relationships/image" Target="../media/image414.png"/><Relationship Id="rId202" Type="http://schemas.openxmlformats.org/officeDocument/2006/relationships/customXml" Target="../ink/ink423.xml"/><Relationship Id="rId201" Type="http://schemas.openxmlformats.org/officeDocument/2006/relationships/image" Target="../media/image413.png"/><Relationship Id="rId200" Type="http://schemas.openxmlformats.org/officeDocument/2006/relationships/customXml" Target="../ink/ink422.xml"/><Relationship Id="rId20" Type="http://schemas.openxmlformats.org/officeDocument/2006/relationships/image" Target="../media/image324.png"/><Relationship Id="rId2" Type="http://schemas.openxmlformats.org/officeDocument/2006/relationships/image" Target="../media/image316.png"/><Relationship Id="rId199" Type="http://schemas.openxmlformats.org/officeDocument/2006/relationships/image" Target="../media/image412.png"/><Relationship Id="rId198" Type="http://schemas.openxmlformats.org/officeDocument/2006/relationships/customXml" Target="../ink/ink421.xml"/><Relationship Id="rId197" Type="http://schemas.openxmlformats.org/officeDocument/2006/relationships/image" Target="../media/image411.png"/><Relationship Id="rId196" Type="http://schemas.openxmlformats.org/officeDocument/2006/relationships/customXml" Target="../ink/ink420.xml"/><Relationship Id="rId195" Type="http://schemas.openxmlformats.org/officeDocument/2006/relationships/image" Target="../media/image410.png"/><Relationship Id="rId194" Type="http://schemas.openxmlformats.org/officeDocument/2006/relationships/customXml" Target="../ink/ink419.xml"/><Relationship Id="rId193" Type="http://schemas.openxmlformats.org/officeDocument/2006/relationships/image" Target="../media/image409.png"/><Relationship Id="rId192" Type="http://schemas.openxmlformats.org/officeDocument/2006/relationships/customXml" Target="../ink/ink418.xml"/><Relationship Id="rId191" Type="http://schemas.openxmlformats.org/officeDocument/2006/relationships/image" Target="../media/image408.png"/><Relationship Id="rId190" Type="http://schemas.openxmlformats.org/officeDocument/2006/relationships/customXml" Target="../ink/ink417.xml"/><Relationship Id="rId19" Type="http://schemas.openxmlformats.org/officeDocument/2006/relationships/customXml" Target="../ink/ink330.xml"/><Relationship Id="rId189" Type="http://schemas.openxmlformats.org/officeDocument/2006/relationships/image" Target="../media/image407.png"/><Relationship Id="rId188" Type="http://schemas.openxmlformats.org/officeDocument/2006/relationships/customXml" Target="../ink/ink416.xml"/><Relationship Id="rId187" Type="http://schemas.openxmlformats.org/officeDocument/2006/relationships/image" Target="../media/image406.png"/><Relationship Id="rId186" Type="http://schemas.openxmlformats.org/officeDocument/2006/relationships/customXml" Target="../ink/ink415.xml"/><Relationship Id="rId185" Type="http://schemas.openxmlformats.org/officeDocument/2006/relationships/image" Target="../media/image405.png"/><Relationship Id="rId184" Type="http://schemas.openxmlformats.org/officeDocument/2006/relationships/customXml" Target="../ink/ink414.xml"/><Relationship Id="rId183" Type="http://schemas.openxmlformats.org/officeDocument/2006/relationships/image" Target="../media/image404.png"/><Relationship Id="rId182" Type="http://schemas.openxmlformats.org/officeDocument/2006/relationships/customXml" Target="../ink/ink413.xml"/><Relationship Id="rId181" Type="http://schemas.openxmlformats.org/officeDocument/2006/relationships/image" Target="../media/image403.png"/><Relationship Id="rId180" Type="http://schemas.openxmlformats.org/officeDocument/2006/relationships/customXml" Target="../ink/ink412.xml"/><Relationship Id="rId18" Type="http://schemas.openxmlformats.org/officeDocument/2006/relationships/image" Target="../media/image66.png"/><Relationship Id="rId179" Type="http://schemas.openxmlformats.org/officeDocument/2006/relationships/image" Target="../media/image402.png"/><Relationship Id="rId178" Type="http://schemas.openxmlformats.org/officeDocument/2006/relationships/customXml" Target="../ink/ink411.xml"/><Relationship Id="rId177" Type="http://schemas.openxmlformats.org/officeDocument/2006/relationships/image" Target="../media/image401.png"/><Relationship Id="rId176" Type="http://schemas.openxmlformats.org/officeDocument/2006/relationships/customXml" Target="../ink/ink410.xml"/><Relationship Id="rId175" Type="http://schemas.openxmlformats.org/officeDocument/2006/relationships/image" Target="../media/image400.png"/><Relationship Id="rId174" Type="http://schemas.openxmlformats.org/officeDocument/2006/relationships/customXml" Target="../ink/ink409.xml"/><Relationship Id="rId173" Type="http://schemas.openxmlformats.org/officeDocument/2006/relationships/image" Target="../media/image399.png"/><Relationship Id="rId172" Type="http://schemas.openxmlformats.org/officeDocument/2006/relationships/customXml" Target="../ink/ink408.xml"/><Relationship Id="rId171" Type="http://schemas.openxmlformats.org/officeDocument/2006/relationships/image" Target="../media/image398.png"/><Relationship Id="rId170" Type="http://schemas.openxmlformats.org/officeDocument/2006/relationships/customXml" Target="../ink/ink407.xml"/><Relationship Id="rId17" Type="http://schemas.openxmlformats.org/officeDocument/2006/relationships/customXml" Target="../ink/ink329.xml"/><Relationship Id="rId169" Type="http://schemas.openxmlformats.org/officeDocument/2006/relationships/image" Target="../media/image397.png"/><Relationship Id="rId168" Type="http://schemas.openxmlformats.org/officeDocument/2006/relationships/customXml" Target="../ink/ink406.xml"/><Relationship Id="rId167" Type="http://schemas.openxmlformats.org/officeDocument/2006/relationships/image" Target="../media/image396.png"/><Relationship Id="rId166" Type="http://schemas.openxmlformats.org/officeDocument/2006/relationships/customXml" Target="../ink/ink405.xml"/><Relationship Id="rId165" Type="http://schemas.openxmlformats.org/officeDocument/2006/relationships/image" Target="../media/image395.png"/><Relationship Id="rId164" Type="http://schemas.openxmlformats.org/officeDocument/2006/relationships/customXml" Target="../ink/ink404.xml"/><Relationship Id="rId163" Type="http://schemas.openxmlformats.org/officeDocument/2006/relationships/image" Target="../media/image394.png"/><Relationship Id="rId162" Type="http://schemas.openxmlformats.org/officeDocument/2006/relationships/customXml" Target="../ink/ink403.xml"/><Relationship Id="rId161" Type="http://schemas.openxmlformats.org/officeDocument/2006/relationships/image" Target="../media/image393.png"/><Relationship Id="rId160" Type="http://schemas.openxmlformats.org/officeDocument/2006/relationships/customXml" Target="../ink/ink402.xml"/><Relationship Id="rId16" Type="http://schemas.openxmlformats.org/officeDocument/2006/relationships/image" Target="../media/image323.png"/><Relationship Id="rId159" Type="http://schemas.openxmlformats.org/officeDocument/2006/relationships/image" Target="../media/image392.png"/><Relationship Id="rId158" Type="http://schemas.openxmlformats.org/officeDocument/2006/relationships/customXml" Target="../ink/ink401.xml"/><Relationship Id="rId157" Type="http://schemas.openxmlformats.org/officeDocument/2006/relationships/image" Target="../media/image391.png"/><Relationship Id="rId156" Type="http://schemas.openxmlformats.org/officeDocument/2006/relationships/customXml" Target="../ink/ink400.xml"/><Relationship Id="rId155" Type="http://schemas.openxmlformats.org/officeDocument/2006/relationships/image" Target="../media/image390.png"/><Relationship Id="rId154" Type="http://schemas.openxmlformats.org/officeDocument/2006/relationships/customXml" Target="../ink/ink399.xml"/><Relationship Id="rId153" Type="http://schemas.openxmlformats.org/officeDocument/2006/relationships/image" Target="../media/image389.png"/><Relationship Id="rId152" Type="http://schemas.openxmlformats.org/officeDocument/2006/relationships/customXml" Target="../ink/ink398.xml"/><Relationship Id="rId151" Type="http://schemas.openxmlformats.org/officeDocument/2006/relationships/image" Target="../media/image388.png"/><Relationship Id="rId150" Type="http://schemas.openxmlformats.org/officeDocument/2006/relationships/customXml" Target="../ink/ink397.xml"/><Relationship Id="rId15" Type="http://schemas.openxmlformats.org/officeDocument/2006/relationships/customXml" Target="../ink/ink328.xml"/><Relationship Id="rId149" Type="http://schemas.openxmlformats.org/officeDocument/2006/relationships/image" Target="../media/image387.png"/><Relationship Id="rId148" Type="http://schemas.openxmlformats.org/officeDocument/2006/relationships/customXml" Target="../ink/ink396.xml"/><Relationship Id="rId147" Type="http://schemas.openxmlformats.org/officeDocument/2006/relationships/customXml" Target="../ink/ink395.xml"/><Relationship Id="rId146" Type="http://schemas.openxmlformats.org/officeDocument/2006/relationships/image" Target="../media/image386.png"/><Relationship Id="rId145" Type="http://schemas.openxmlformats.org/officeDocument/2006/relationships/customXml" Target="../ink/ink394.xml"/><Relationship Id="rId144" Type="http://schemas.openxmlformats.org/officeDocument/2006/relationships/image" Target="../media/image385.png"/><Relationship Id="rId143" Type="http://schemas.openxmlformats.org/officeDocument/2006/relationships/customXml" Target="../ink/ink393.xml"/><Relationship Id="rId142" Type="http://schemas.openxmlformats.org/officeDocument/2006/relationships/image" Target="../media/image384.png"/><Relationship Id="rId141" Type="http://schemas.openxmlformats.org/officeDocument/2006/relationships/customXml" Target="../ink/ink392.xml"/><Relationship Id="rId140" Type="http://schemas.openxmlformats.org/officeDocument/2006/relationships/image" Target="../media/image383.png"/><Relationship Id="rId14" Type="http://schemas.openxmlformats.org/officeDocument/2006/relationships/image" Target="../media/image322.png"/><Relationship Id="rId139" Type="http://schemas.openxmlformats.org/officeDocument/2006/relationships/customXml" Target="../ink/ink391.xml"/><Relationship Id="rId138" Type="http://schemas.openxmlformats.org/officeDocument/2006/relationships/image" Target="../media/image382.png"/><Relationship Id="rId137" Type="http://schemas.openxmlformats.org/officeDocument/2006/relationships/customXml" Target="../ink/ink390.xml"/><Relationship Id="rId136" Type="http://schemas.openxmlformats.org/officeDocument/2006/relationships/customXml" Target="../ink/ink389.xml"/><Relationship Id="rId135" Type="http://schemas.openxmlformats.org/officeDocument/2006/relationships/image" Target="../media/image381.png"/><Relationship Id="rId134" Type="http://schemas.openxmlformats.org/officeDocument/2006/relationships/customXml" Target="../ink/ink388.xml"/><Relationship Id="rId133" Type="http://schemas.openxmlformats.org/officeDocument/2006/relationships/image" Target="../media/image380.png"/><Relationship Id="rId132" Type="http://schemas.openxmlformats.org/officeDocument/2006/relationships/customXml" Target="../ink/ink387.xml"/><Relationship Id="rId131" Type="http://schemas.openxmlformats.org/officeDocument/2006/relationships/image" Target="../media/image379.png"/><Relationship Id="rId130" Type="http://schemas.openxmlformats.org/officeDocument/2006/relationships/customXml" Target="../ink/ink386.xml"/><Relationship Id="rId13" Type="http://schemas.openxmlformats.org/officeDocument/2006/relationships/customXml" Target="../ink/ink327.xml"/><Relationship Id="rId129" Type="http://schemas.openxmlformats.org/officeDocument/2006/relationships/image" Target="../media/image378.png"/><Relationship Id="rId128" Type="http://schemas.openxmlformats.org/officeDocument/2006/relationships/customXml" Target="../ink/ink385.xml"/><Relationship Id="rId127" Type="http://schemas.openxmlformats.org/officeDocument/2006/relationships/image" Target="../media/image377.png"/><Relationship Id="rId126" Type="http://schemas.openxmlformats.org/officeDocument/2006/relationships/customXml" Target="../ink/ink384.xml"/><Relationship Id="rId125" Type="http://schemas.openxmlformats.org/officeDocument/2006/relationships/image" Target="../media/image376.png"/><Relationship Id="rId124" Type="http://schemas.openxmlformats.org/officeDocument/2006/relationships/customXml" Target="../ink/ink383.xml"/><Relationship Id="rId123" Type="http://schemas.openxmlformats.org/officeDocument/2006/relationships/image" Target="../media/image375.png"/><Relationship Id="rId122" Type="http://schemas.openxmlformats.org/officeDocument/2006/relationships/customXml" Target="../ink/ink382.xml"/><Relationship Id="rId121" Type="http://schemas.openxmlformats.org/officeDocument/2006/relationships/image" Target="../media/image374.png"/><Relationship Id="rId120" Type="http://schemas.openxmlformats.org/officeDocument/2006/relationships/customXml" Target="../ink/ink381.xml"/><Relationship Id="rId12" Type="http://schemas.openxmlformats.org/officeDocument/2006/relationships/image" Target="../media/image321.png"/><Relationship Id="rId119" Type="http://schemas.openxmlformats.org/officeDocument/2006/relationships/image" Target="../media/image373.png"/><Relationship Id="rId118" Type="http://schemas.openxmlformats.org/officeDocument/2006/relationships/customXml" Target="../ink/ink380.xml"/><Relationship Id="rId117" Type="http://schemas.openxmlformats.org/officeDocument/2006/relationships/image" Target="../media/image372.png"/><Relationship Id="rId116" Type="http://schemas.openxmlformats.org/officeDocument/2006/relationships/customXml" Target="../ink/ink379.xml"/><Relationship Id="rId115" Type="http://schemas.openxmlformats.org/officeDocument/2006/relationships/image" Target="../media/image371.png"/><Relationship Id="rId114" Type="http://schemas.openxmlformats.org/officeDocument/2006/relationships/customXml" Target="../ink/ink378.xml"/><Relationship Id="rId113" Type="http://schemas.openxmlformats.org/officeDocument/2006/relationships/image" Target="../media/image370.png"/><Relationship Id="rId112" Type="http://schemas.openxmlformats.org/officeDocument/2006/relationships/customXml" Target="../ink/ink377.xml"/><Relationship Id="rId111" Type="http://schemas.openxmlformats.org/officeDocument/2006/relationships/image" Target="../media/image369.png"/><Relationship Id="rId110" Type="http://schemas.openxmlformats.org/officeDocument/2006/relationships/customXml" Target="../ink/ink376.xml"/><Relationship Id="rId11" Type="http://schemas.openxmlformats.org/officeDocument/2006/relationships/customXml" Target="../ink/ink326.xml"/><Relationship Id="rId109" Type="http://schemas.openxmlformats.org/officeDocument/2006/relationships/image" Target="../media/image368.png"/><Relationship Id="rId108" Type="http://schemas.openxmlformats.org/officeDocument/2006/relationships/customXml" Target="../ink/ink375.xml"/><Relationship Id="rId107" Type="http://schemas.openxmlformats.org/officeDocument/2006/relationships/image" Target="../media/image367.png"/><Relationship Id="rId106" Type="http://schemas.openxmlformats.org/officeDocument/2006/relationships/customXml" Target="../ink/ink374.xml"/><Relationship Id="rId105" Type="http://schemas.openxmlformats.org/officeDocument/2006/relationships/image" Target="../media/image366.png"/><Relationship Id="rId104" Type="http://schemas.openxmlformats.org/officeDocument/2006/relationships/customXml" Target="../ink/ink373.xml"/><Relationship Id="rId103" Type="http://schemas.openxmlformats.org/officeDocument/2006/relationships/image" Target="../media/image365.png"/><Relationship Id="rId102" Type="http://schemas.openxmlformats.org/officeDocument/2006/relationships/customXml" Target="../ink/ink372.xml"/><Relationship Id="rId101" Type="http://schemas.openxmlformats.org/officeDocument/2006/relationships/image" Target="../media/image364.png"/><Relationship Id="rId100" Type="http://schemas.openxmlformats.org/officeDocument/2006/relationships/customXml" Target="../ink/ink371.xml"/><Relationship Id="rId10" Type="http://schemas.openxmlformats.org/officeDocument/2006/relationships/image" Target="../media/image320.png"/><Relationship Id="rId1" Type="http://schemas.openxmlformats.org/officeDocument/2006/relationships/customXml" Target="../ink/ink32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slide" Target="slide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7.xml"/><Relationship Id="rId4" Type="http://schemas.openxmlformats.org/officeDocument/2006/relationships/slide" Target="slide26.xml"/><Relationship Id="rId3" Type="http://schemas.openxmlformats.org/officeDocument/2006/relationships/slide" Target="slide22.xml"/><Relationship Id="rId2" Type="http://schemas.openxmlformats.org/officeDocument/2006/relationships/slide" Target="slide14.xml"/><Relationship Id="rId1" Type="http://schemas.openxmlformats.org/officeDocument/2006/relationships/slide" Target="slide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94.png"/><Relationship Id="rId98" Type="http://schemas.openxmlformats.org/officeDocument/2006/relationships/customXml" Target="../ink/ink611.xml"/><Relationship Id="rId97" Type="http://schemas.openxmlformats.org/officeDocument/2006/relationships/image" Target="../media/image593.png"/><Relationship Id="rId96" Type="http://schemas.openxmlformats.org/officeDocument/2006/relationships/customXml" Target="../ink/ink610.xml"/><Relationship Id="rId95" Type="http://schemas.openxmlformats.org/officeDocument/2006/relationships/image" Target="../media/image592.png"/><Relationship Id="rId94" Type="http://schemas.openxmlformats.org/officeDocument/2006/relationships/customXml" Target="../ink/ink609.xml"/><Relationship Id="rId93" Type="http://schemas.openxmlformats.org/officeDocument/2006/relationships/image" Target="../media/image591.png"/><Relationship Id="rId92" Type="http://schemas.openxmlformats.org/officeDocument/2006/relationships/customXml" Target="../ink/ink608.xml"/><Relationship Id="rId91" Type="http://schemas.openxmlformats.org/officeDocument/2006/relationships/image" Target="../media/image590.png"/><Relationship Id="rId90" Type="http://schemas.openxmlformats.org/officeDocument/2006/relationships/customXml" Target="../ink/ink607.xml"/><Relationship Id="rId9" Type="http://schemas.openxmlformats.org/officeDocument/2006/relationships/customXml" Target="../ink/ink566.xml"/><Relationship Id="rId89" Type="http://schemas.openxmlformats.org/officeDocument/2006/relationships/image" Target="../media/image589.png"/><Relationship Id="rId88" Type="http://schemas.openxmlformats.org/officeDocument/2006/relationships/customXml" Target="../ink/ink606.xml"/><Relationship Id="rId87" Type="http://schemas.openxmlformats.org/officeDocument/2006/relationships/image" Target="../media/image588.png"/><Relationship Id="rId86" Type="http://schemas.openxmlformats.org/officeDocument/2006/relationships/customXml" Target="../ink/ink605.xml"/><Relationship Id="rId85" Type="http://schemas.openxmlformats.org/officeDocument/2006/relationships/image" Target="../media/image587.png"/><Relationship Id="rId84" Type="http://schemas.openxmlformats.org/officeDocument/2006/relationships/customXml" Target="../ink/ink604.xml"/><Relationship Id="rId83" Type="http://schemas.openxmlformats.org/officeDocument/2006/relationships/image" Target="../media/image586.png"/><Relationship Id="rId82" Type="http://schemas.openxmlformats.org/officeDocument/2006/relationships/customXml" Target="../ink/ink603.xml"/><Relationship Id="rId81" Type="http://schemas.openxmlformats.org/officeDocument/2006/relationships/image" Target="../media/image585.png"/><Relationship Id="rId80" Type="http://schemas.openxmlformats.org/officeDocument/2006/relationships/customXml" Target="../ink/ink602.xml"/><Relationship Id="rId8" Type="http://schemas.openxmlformats.org/officeDocument/2006/relationships/image" Target="../media/image550.png"/><Relationship Id="rId79" Type="http://schemas.openxmlformats.org/officeDocument/2006/relationships/image" Target="../media/image584.png"/><Relationship Id="rId78" Type="http://schemas.openxmlformats.org/officeDocument/2006/relationships/customXml" Target="../ink/ink601.xml"/><Relationship Id="rId77" Type="http://schemas.openxmlformats.org/officeDocument/2006/relationships/image" Target="../media/image583.png"/><Relationship Id="rId76" Type="http://schemas.openxmlformats.org/officeDocument/2006/relationships/customXml" Target="../ink/ink600.xml"/><Relationship Id="rId75" Type="http://schemas.openxmlformats.org/officeDocument/2006/relationships/image" Target="../media/image582.png"/><Relationship Id="rId74" Type="http://schemas.openxmlformats.org/officeDocument/2006/relationships/customXml" Target="../ink/ink599.xml"/><Relationship Id="rId73" Type="http://schemas.openxmlformats.org/officeDocument/2006/relationships/image" Target="../media/image581.png"/><Relationship Id="rId72" Type="http://schemas.openxmlformats.org/officeDocument/2006/relationships/customXml" Target="../ink/ink598.xml"/><Relationship Id="rId71" Type="http://schemas.openxmlformats.org/officeDocument/2006/relationships/image" Target="../media/image580.png"/><Relationship Id="rId70" Type="http://schemas.openxmlformats.org/officeDocument/2006/relationships/customXml" Target="../ink/ink597.xml"/><Relationship Id="rId7" Type="http://schemas.openxmlformats.org/officeDocument/2006/relationships/customXml" Target="../ink/ink565.xml"/><Relationship Id="rId69" Type="http://schemas.openxmlformats.org/officeDocument/2006/relationships/image" Target="../media/image579.png"/><Relationship Id="rId68" Type="http://schemas.openxmlformats.org/officeDocument/2006/relationships/customXml" Target="../ink/ink596.xml"/><Relationship Id="rId67" Type="http://schemas.openxmlformats.org/officeDocument/2006/relationships/image" Target="../media/image578.png"/><Relationship Id="rId66" Type="http://schemas.openxmlformats.org/officeDocument/2006/relationships/customXml" Target="../ink/ink595.xml"/><Relationship Id="rId65" Type="http://schemas.openxmlformats.org/officeDocument/2006/relationships/image" Target="../media/image577.png"/><Relationship Id="rId64" Type="http://schemas.openxmlformats.org/officeDocument/2006/relationships/customXml" Target="../ink/ink594.xml"/><Relationship Id="rId63" Type="http://schemas.openxmlformats.org/officeDocument/2006/relationships/image" Target="../media/image576.png"/><Relationship Id="rId62" Type="http://schemas.openxmlformats.org/officeDocument/2006/relationships/customXml" Target="../ink/ink593.xml"/><Relationship Id="rId61" Type="http://schemas.openxmlformats.org/officeDocument/2006/relationships/image" Target="../media/image575.png"/><Relationship Id="rId60" Type="http://schemas.openxmlformats.org/officeDocument/2006/relationships/customXml" Target="../ink/ink592.xml"/><Relationship Id="rId6" Type="http://schemas.openxmlformats.org/officeDocument/2006/relationships/image" Target="../media/image549.png"/><Relationship Id="rId59" Type="http://schemas.openxmlformats.org/officeDocument/2006/relationships/image" Target="../media/image574.png"/><Relationship Id="rId58" Type="http://schemas.openxmlformats.org/officeDocument/2006/relationships/customXml" Target="../ink/ink591.xml"/><Relationship Id="rId57" Type="http://schemas.openxmlformats.org/officeDocument/2006/relationships/image" Target="../media/image573.png"/><Relationship Id="rId56" Type="http://schemas.openxmlformats.org/officeDocument/2006/relationships/customXml" Target="../ink/ink590.xml"/><Relationship Id="rId55" Type="http://schemas.openxmlformats.org/officeDocument/2006/relationships/image" Target="../media/image572.png"/><Relationship Id="rId54" Type="http://schemas.openxmlformats.org/officeDocument/2006/relationships/customXml" Target="../ink/ink589.xml"/><Relationship Id="rId53" Type="http://schemas.openxmlformats.org/officeDocument/2006/relationships/image" Target="../media/image571.png"/><Relationship Id="rId52" Type="http://schemas.openxmlformats.org/officeDocument/2006/relationships/customXml" Target="../ink/ink588.xml"/><Relationship Id="rId51" Type="http://schemas.openxmlformats.org/officeDocument/2006/relationships/image" Target="../media/image570.png"/><Relationship Id="rId50" Type="http://schemas.openxmlformats.org/officeDocument/2006/relationships/customXml" Target="../ink/ink587.xml"/><Relationship Id="rId5" Type="http://schemas.openxmlformats.org/officeDocument/2006/relationships/customXml" Target="../ink/ink564.xml"/><Relationship Id="rId49" Type="http://schemas.openxmlformats.org/officeDocument/2006/relationships/image" Target="../media/image569.png"/><Relationship Id="rId48" Type="http://schemas.openxmlformats.org/officeDocument/2006/relationships/customXml" Target="../ink/ink586.xml"/><Relationship Id="rId47" Type="http://schemas.openxmlformats.org/officeDocument/2006/relationships/customXml" Target="../ink/ink585.xml"/><Relationship Id="rId46" Type="http://schemas.openxmlformats.org/officeDocument/2006/relationships/image" Target="../media/image568.png"/><Relationship Id="rId45" Type="http://schemas.openxmlformats.org/officeDocument/2006/relationships/customXml" Target="../ink/ink584.xml"/><Relationship Id="rId44" Type="http://schemas.openxmlformats.org/officeDocument/2006/relationships/image" Target="../media/image567.png"/><Relationship Id="rId43" Type="http://schemas.openxmlformats.org/officeDocument/2006/relationships/customXml" Target="../ink/ink583.xml"/><Relationship Id="rId42" Type="http://schemas.openxmlformats.org/officeDocument/2006/relationships/image" Target="../media/image566.png"/><Relationship Id="rId41" Type="http://schemas.openxmlformats.org/officeDocument/2006/relationships/customXml" Target="../ink/ink582.xml"/><Relationship Id="rId40" Type="http://schemas.openxmlformats.org/officeDocument/2006/relationships/image" Target="../media/image565.png"/><Relationship Id="rId4" Type="http://schemas.openxmlformats.org/officeDocument/2006/relationships/image" Target="../media/image548.png"/><Relationship Id="rId39" Type="http://schemas.openxmlformats.org/officeDocument/2006/relationships/customXml" Target="../ink/ink581.xml"/><Relationship Id="rId38" Type="http://schemas.openxmlformats.org/officeDocument/2006/relationships/image" Target="../media/image564.png"/><Relationship Id="rId37" Type="http://schemas.openxmlformats.org/officeDocument/2006/relationships/customXml" Target="../ink/ink580.xml"/><Relationship Id="rId36" Type="http://schemas.openxmlformats.org/officeDocument/2006/relationships/image" Target="../media/image563.png"/><Relationship Id="rId35" Type="http://schemas.openxmlformats.org/officeDocument/2006/relationships/customXml" Target="../ink/ink579.xml"/><Relationship Id="rId34" Type="http://schemas.openxmlformats.org/officeDocument/2006/relationships/image" Target="../media/image66.png"/><Relationship Id="rId33" Type="http://schemas.openxmlformats.org/officeDocument/2006/relationships/customXml" Target="../ink/ink578.xml"/><Relationship Id="rId32" Type="http://schemas.openxmlformats.org/officeDocument/2006/relationships/image" Target="../media/image562.png"/><Relationship Id="rId31" Type="http://schemas.openxmlformats.org/officeDocument/2006/relationships/customXml" Target="../ink/ink577.xml"/><Relationship Id="rId30" Type="http://schemas.openxmlformats.org/officeDocument/2006/relationships/image" Target="../media/image561.png"/><Relationship Id="rId3" Type="http://schemas.openxmlformats.org/officeDocument/2006/relationships/customXml" Target="../ink/ink563.xml"/><Relationship Id="rId29" Type="http://schemas.openxmlformats.org/officeDocument/2006/relationships/customXml" Target="../ink/ink576.xml"/><Relationship Id="rId28" Type="http://schemas.openxmlformats.org/officeDocument/2006/relationships/image" Target="../media/image560.png"/><Relationship Id="rId27" Type="http://schemas.openxmlformats.org/officeDocument/2006/relationships/customXml" Target="../ink/ink575.xml"/><Relationship Id="rId26" Type="http://schemas.openxmlformats.org/officeDocument/2006/relationships/image" Target="../media/image559.png"/><Relationship Id="rId25" Type="http://schemas.openxmlformats.org/officeDocument/2006/relationships/customXml" Target="../ink/ink574.xml"/><Relationship Id="rId24" Type="http://schemas.openxmlformats.org/officeDocument/2006/relationships/image" Target="../media/image558.png"/><Relationship Id="rId23" Type="http://schemas.openxmlformats.org/officeDocument/2006/relationships/customXml" Target="../ink/ink573.xml"/><Relationship Id="rId22" Type="http://schemas.openxmlformats.org/officeDocument/2006/relationships/image" Target="../media/image557.png"/><Relationship Id="rId21" Type="http://schemas.openxmlformats.org/officeDocument/2006/relationships/customXml" Target="../ink/ink572.xml"/><Relationship Id="rId20" Type="http://schemas.openxmlformats.org/officeDocument/2006/relationships/image" Target="../media/image556.png"/><Relationship Id="rId2" Type="http://schemas.openxmlformats.org/officeDocument/2006/relationships/image" Target="../media/image547.png"/><Relationship Id="rId19" Type="http://schemas.openxmlformats.org/officeDocument/2006/relationships/customXml" Target="../ink/ink571.xml"/><Relationship Id="rId18" Type="http://schemas.openxmlformats.org/officeDocument/2006/relationships/image" Target="../media/image555.png"/><Relationship Id="rId177" Type="http://schemas.openxmlformats.org/officeDocument/2006/relationships/slideLayout" Target="../slideLayouts/slideLayout57.xml"/><Relationship Id="rId176" Type="http://schemas.openxmlformats.org/officeDocument/2006/relationships/image" Target="../media/image632.png"/><Relationship Id="rId175" Type="http://schemas.openxmlformats.org/officeDocument/2006/relationships/customXml" Target="../ink/ink650.xml"/><Relationship Id="rId174" Type="http://schemas.openxmlformats.org/officeDocument/2006/relationships/image" Target="../media/image631.png"/><Relationship Id="rId173" Type="http://schemas.openxmlformats.org/officeDocument/2006/relationships/customXml" Target="../ink/ink649.xml"/><Relationship Id="rId172" Type="http://schemas.openxmlformats.org/officeDocument/2006/relationships/image" Target="../media/image630.png"/><Relationship Id="rId171" Type="http://schemas.openxmlformats.org/officeDocument/2006/relationships/customXml" Target="../ink/ink648.xml"/><Relationship Id="rId170" Type="http://schemas.openxmlformats.org/officeDocument/2006/relationships/image" Target="../media/image629.png"/><Relationship Id="rId17" Type="http://schemas.openxmlformats.org/officeDocument/2006/relationships/customXml" Target="../ink/ink570.xml"/><Relationship Id="rId169" Type="http://schemas.openxmlformats.org/officeDocument/2006/relationships/customXml" Target="../ink/ink647.xml"/><Relationship Id="rId168" Type="http://schemas.openxmlformats.org/officeDocument/2006/relationships/image" Target="../media/image628.png"/><Relationship Id="rId167" Type="http://schemas.openxmlformats.org/officeDocument/2006/relationships/customXml" Target="../ink/ink646.xml"/><Relationship Id="rId166" Type="http://schemas.openxmlformats.org/officeDocument/2006/relationships/image" Target="../media/image627.png"/><Relationship Id="rId165" Type="http://schemas.openxmlformats.org/officeDocument/2006/relationships/customXml" Target="../ink/ink645.xml"/><Relationship Id="rId164" Type="http://schemas.openxmlformats.org/officeDocument/2006/relationships/image" Target="../media/image626.png"/><Relationship Id="rId163" Type="http://schemas.openxmlformats.org/officeDocument/2006/relationships/customXml" Target="../ink/ink644.xml"/><Relationship Id="rId162" Type="http://schemas.openxmlformats.org/officeDocument/2006/relationships/image" Target="../media/image625.png"/><Relationship Id="rId161" Type="http://schemas.openxmlformats.org/officeDocument/2006/relationships/customXml" Target="../ink/ink643.xml"/><Relationship Id="rId160" Type="http://schemas.openxmlformats.org/officeDocument/2006/relationships/image" Target="../media/image624.png"/><Relationship Id="rId16" Type="http://schemas.openxmlformats.org/officeDocument/2006/relationships/image" Target="../media/image554.png"/><Relationship Id="rId159" Type="http://schemas.openxmlformats.org/officeDocument/2006/relationships/customXml" Target="../ink/ink642.xml"/><Relationship Id="rId158" Type="http://schemas.openxmlformats.org/officeDocument/2006/relationships/image" Target="../media/image623.png"/><Relationship Id="rId157" Type="http://schemas.openxmlformats.org/officeDocument/2006/relationships/customXml" Target="../ink/ink641.xml"/><Relationship Id="rId156" Type="http://schemas.openxmlformats.org/officeDocument/2006/relationships/image" Target="../media/image622.png"/><Relationship Id="rId155" Type="http://schemas.openxmlformats.org/officeDocument/2006/relationships/customXml" Target="../ink/ink640.xml"/><Relationship Id="rId154" Type="http://schemas.openxmlformats.org/officeDocument/2006/relationships/image" Target="../media/image621.png"/><Relationship Id="rId153" Type="http://schemas.openxmlformats.org/officeDocument/2006/relationships/customXml" Target="../ink/ink639.xml"/><Relationship Id="rId152" Type="http://schemas.openxmlformats.org/officeDocument/2006/relationships/image" Target="../media/image620.png"/><Relationship Id="rId151" Type="http://schemas.openxmlformats.org/officeDocument/2006/relationships/customXml" Target="../ink/ink638.xml"/><Relationship Id="rId150" Type="http://schemas.openxmlformats.org/officeDocument/2006/relationships/image" Target="../media/image619.png"/><Relationship Id="rId15" Type="http://schemas.openxmlformats.org/officeDocument/2006/relationships/customXml" Target="../ink/ink569.xml"/><Relationship Id="rId149" Type="http://schemas.openxmlformats.org/officeDocument/2006/relationships/customXml" Target="../ink/ink637.xml"/><Relationship Id="rId148" Type="http://schemas.openxmlformats.org/officeDocument/2006/relationships/image" Target="../media/image618.png"/><Relationship Id="rId147" Type="http://schemas.openxmlformats.org/officeDocument/2006/relationships/customXml" Target="../ink/ink636.xml"/><Relationship Id="rId146" Type="http://schemas.openxmlformats.org/officeDocument/2006/relationships/image" Target="../media/image617.png"/><Relationship Id="rId145" Type="http://schemas.openxmlformats.org/officeDocument/2006/relationships/customXml" Target="../ink/ink635.xml"/><Relationship Id="rId144" Type="http://schemas.openxmlformats.org/officeDocument/2006/relationships/image" Target="../media/image616.png"/><Relationship Id="rId143" Type="http://schemas.openxmlformats.org/officeDocument/2006/relationships/customXml" Target="../ink/ink634.xml"/><Relationship Id="rId142" Type="http://schemas.openxmlformats.org/officeDocument/2006/relationships/image" Target="../media/image615.png"/><Relationship Id="rId141" Type="http://schemas.openxmlformats.org/officeDocument/2006/relationships/customXml" Target="../ink/ink633.xml"/><Relationship Id="rId140" Type="http://schemas.openxmlformats.org/officeDocument/2006/relationships/image" Target="../media/image614.png"/><Relationship Id="rId14" Type="http://schemas.openxmlformats.org/officeDocument/2006/relationships/image" Target="../media/image553.png"/><Relationship Id="rId139" Type="http://schemas.openxmlformats.org/officeDocument/2006/relationships/customXml" Target="../ink/ink632.xml"/><Relationship Id="rId138" Type="http://schemas.openxmlformats.org/officeDocument/2006/relationships/image" Target="../media/image613.png"/><Relationship Id="rId137" Type="http://schemas.openxmlformats.org/officeDocument/2006/relationships/customXml" Target="../ink/ink631.xml"/><Relationship Id="rId136" Type="http://schemas.openxmlformats.org/officeDocument/2006/relationships/image" Target="../media/image612.png"/><Relationship Id="rId135" Type="http://schemas.openxmlformats.org/officeDocument/2006/relationships/customXml" Target="../ink/ink630.xml"/><Relationship Id="rId134" Type="http://schemas.openxmlformats.org/officeDocument/2006/relationships/image" Target="../media/image611.png"/><Relationship Id="rId133" Type="http://schemas.openxmlformats.org/officeDocument/2006/relationships/customXml" Target="../ink/ink629.xml"/><Relationship Id="rId132" Type="http://schemas.openxmlformats.org/officeDocument/2006/relationships/image" Target="../media/image610.png"/><Relationship Id="rId131" Type="http://schemas.openxmlformats.org/officeDocument/2006/relationships/customXml" Target="../ink/ink628.xml"/><Relationship Id="rId130" Type="http://schemas.openxmlformats.org/officeDocument/2006/relationships/image" Target="../media/image609.png"/><Relationship Id="rId13" Type="http://schemas.openxmlformats.org/officeDocument/2006/relationships/customXml" Target="../ink/ink568.xml"/><Relationship Id="rId129" Type="http://schemas.openxmlformats.org/officeDocument/2006/relationships/customXml" Target="../ink/ink627.xml"/><Relationship Id="rId128" Type="http://schemas.openxmlformats.org/officeDocument/2006/relationships/image" Target="../media/image608.png"/><Relationship Id="rId127" Type="http://schemas.openxmlformats.org/officeDocument/2006/relationships/customXml" Target="../ink/ink626.xml"/><Relationship Id="rId126" Type="http://schemas.openxmlformats.org/officeDocument/2006/relationships/image" Target="../media/image607.png"/><Relationship Id="rId125" Type="http://schemas.openxmlformats.org/officeDocument/2006/relationships/customXml" Target="../ink/ink625.xml"/><Relationship Id="rId124" Type="http://schemas.openxmlformats.org/officeDocument/2006/relationships/image" Target="../media/image606.png"/><Relationship Id="rId123" Type="http://schemas.openxmlformats.org/officeDocument/2006/relationships/customXml" Target="../ink/ink624.xml"/><Relationship Id="rId122" Type="http://schemas.openxmlformats.org/officeDocument/2006/relationships/image" Target="../media/image605.png"/><Relationship Id="rId121" Type="http://schemas.openxmlformats.org/officeDocument/2006/relationships/customXml" Target="../ink/ink623.xml"/><Relationship Id="rId120" Type="http://schemas.openxmlformats.org/officeDocument/2006/relationships/image" Target="../media/image604.png"/><Relationship Id="rId12" Type="http://schemas.openxmlformats.org/officeDocument/2006/relationships/image" Target="../media/image552.png"/><Relationship Id="rId119" Type="http://schemas.openxmlformats.org/officeDocument/2006/relationships/customXml" Target="../ink/ink622.xml"/><Relationship Id="rId118" Type="http://schemas.openxmlformats.org/officeDocument/2006/relationships/image" Target="../media/image603.png"/><Relationship Id="rId117" Type="http://schemas.openxmlformats.org/officeDocument/2006/relationships/customXml" Target="../ink/ink621.xml"/><Relationship Id="rId116" Type="http://schemas.openxmlformats.org/officeDocument/2006/relationships/image" Target="../media/image602.png"/><Relationship Id="rId115" Type="http://schemas.openxmlformats.org/officeDocument/2006/relationships/customXml" Target="../ink/ink620.xml"/><Relationship Id="rId114" Type="http://schemas.openxmlformats.org/officeDocument/2006/relationships/image" Target="../media/image601.png"/><Relationship Id="rId113" Type="http://schemas.openxmlformats.org/officeDocument/2006/relationships/customXml" Target="../ink/ink619.xml"/><Relationship Id="rId112" Type="http://schemas.openxmlformats.org/officeDocument/2006/relationships/image" Target="../media/image600.png"/><Relationship Id="rId111" Type="http://schemas.openxmlformats.org/officeDocument/2006/relationships/customXml" Target="../ink/ink618.xml"/><Relationship Id="rId110" Type="http://schemas.openxmlformats.org/officeDocument/2006/relationships/image" Target="../media/image599.png"/><Relationship Id="rId11" Type="http://schemas.openxmlformats.org/officeDocument/2006/relationships/customXml" Target="../ink/ink567.xml"/><Relationship Id="rId109" Type="http://schemas.openxmlformats.org/officeDocument/2006/relationships/customXml" Target="../ink/ink617.xml"/><Relationship Id="rId108" Type="http://schemas.openxmlformats.org/officeDocument/2006/relationships/image" Target="../media/image598.png"/><Relationship Id="rId107" Type="http://schemas.openxmlformats.org/officeDocument/2006/relationships/customXml" Target="../ink/ink616.xml"/><Relationship Id="rId106" Type="http://schemas.openxmlformats.org/officeDocument/2006/relationships/image" Target="../media/image597.png"/><Relationship Id="rId105" Type="http://schemas.openxmlformats.org/officeDocument/2006/relationships/customXml" Target="../ink/ink615.xml"/><Relationship Id="rId104" Type="http://schemas.openxmlformats.org/officeDocument/2006/relationships/image" Target="../media/image596.png"/><Relationship Id="rId103" Type="http://schemas.openxmlformats.org/officeDocument/2006/relationships/customXml" Target="../ink/ink614.xml"/><Relationship Id="rId102" Type="http://schemas.openxmlformats.org/officeDocument/2006/relationships/customXml" Target="../ink/ink613.xml"/><Relationship Id="rId101" Type="http://schemas.openxmlformats.org/officeDocument/2006/relationships/image" Target="../media/image595.png"/><Relationship Id="rId100" Type="http://schemas.openxmlformats.org/officeDocument/2006/relationships/customXml" Target="../ink/ink612.xml"/><Relationship Id="rId10" Type="http://schemas.openxmlformats.org/officeDocument/2006/relationships/image" Target="../media/image551.png"/><Relationship Id="rId1" Type="http://schemas.openxmlformats.org/officeDocument/2006/relationships/customXml" Target="../ink/ink56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.xml"/><Relationship Id="rId1" Type="http://schemas.openxmlformats.org/officeDocument/2006/relationships/slide" Target="slide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4076.pn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1.xml"/><Relationship Id="rId4" Type="http://schemas.openxmlformats.org/officeDocument/2006/relationships/image" Target="../media/image4077.wmf"/><Relationship Id="rId3" Type="http://schemas.openxmlformats.org/officeDocument/2006/relationships/tags" Target="../tags/tag76.xml"/><Relationship Id="rId2" Type="http://schemas.openxmlformats.org/officeDocument/2006/relationships/image" Target="../media/image4076.png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4078.wmf"/><Relationship Id="rId1" Type="http://schemas.openxmlformats.org/officeDocument/2006/relationships/image" Target="../media/image407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4079.wmf"/><Relationship Id="rId1" Type="http://schemas.openxmlformats.org/officeDocument/2006/relationships/image" Target="../media/image407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4080.w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image" Target="../media/image4081.wmf"/><Relationship Id="rId1" Type="http://schemas.openxmlformats.org/officeDocument/2006/relationships/image" Target="../media/image4080.w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701.xml"/><Relationship Id="rId98" Type="http://schemas.openxmlformats.org/officeDocument/2006/relationships/image" Target="../media/image679.png"/><Relationship Id="rId97" Type="http://schemas.openxmlformats.org/officeDocument/2006/relationships/customXml" Target="../ink/ink700.xml"/><Relationship Id="rId96" Type="http://schemas.openxmlformats.org/officeDocument/2006/relationships/image" Target="../media/image678.png"/><Relationship Id="rId95" Type="http://schemas.openxmlformats.org/officeDocument/2006/relationships/customXml" Target="../ink/ink699.xml"/><Relationship Id="rId94" Type="http://schemas.openxmlformats.org/officeDocument/2006/relationships/image" Target="../media/image677.png"/><Relationship Id="rId93" Type="http://schemas.openxmlformats.org/officeDocument/2006/relationships/customXml" Target="../ink/ink698.xml"/><Relationship Id="rId92" Type="http://schemas.openxmlformats.org/officeDocument/2006/relationships/image" Target="../media/image676.png"/><Relationship Id="rId91" Type="http://schemas.openxmlformats.org/officeDocument/2006/relationships/customXml" Target="../ink/ink697.xml"/><Relationship Id="rId90" Type="http://schemas.openxmlformats.org/officeDocument/2006/relationships/image" Target="../media/image675.png"/><Relationship Id="rId9" Type="http://schemas.openxmlformats.org/officeDocument/2006/relationships/customXml" Target="../ink/ink655.xml"/><Relationship Id="rId89" Type="http://schemas.openxmlformats.org/officeDocument/2006/relationships/customXml" Target="../ink/ink696.xml"/><Relationship Id="rId88" Type="http://schemas.openxmlformats.org/officeDocument/2006/relationships/image" Target="../media/image674.png"/><Relationship Id="rId87" Type="http://schemas.openxmlformats.org/officeDocument/2006/relationships/customXml" Target="../ink/ink695.xml"/><Relationship Id="rId86" Type="http://schemas.openxmlformats.org/officeDocument/2006/relationships/image" Target="../media/image673.png"/><Relationship Id="rId85" Type="http://schemas.openxmlformats.org/officeDocument/2006/relationships/customXml" Target="../ink/ink694.xml"/><Relationship Id="rId84" Type="http://schemas.openxmlformats.org/officeDocument/2006/relationships/image" Target="../media/image672.png"/><Relationship Id="rId83" Type="http://schemas.openxmlformats.org/officeDocument/2006/relationships/customXml" Target="../ink/ink693.xml"/><Relationship Id="rId82" Type="http://schemas.openxmlformats.org/officeDocument/2006/relationships/image" Target="../media/image671.png"/><Relationship Id="rId81" Type="http://schemas.openxmlformats.org/officeDocument/2006/relationships/customXml" Target="../ink/ink692.xml"/><Relationship Id="rId80" Type="http://schemas.openxmlformats.org/officeDocument/2006/relationships/image" Target="../media/image670.png"/><Relationship Id="rId8" Type="http://schemas.openxmlformats.org/officeDocument/2006/relationships/image" Target="../media/image635.png"/><Relationship Id="rId79" Type="http://schemas.openxmlformats.org/officeDocument/2006/relationships/customXml" Target="../ink/ink691.xml"/><Relationship Id="rId78" Type="http://schemas.openxmlformats.org/officeDocument/2006/relationships/image" Target="../media/image669.png"/><Relationship Id="rId77" Type="http://schemas.openxmlformats.org/officeDocument/2006/relationships/customXml" Target="../ink/ink690.xml"/><Relationship Id="rId76" Type="http://schemas.openxmlformats.org/officeDocument/2006/relationships/image" Target="../media/image668.png"/><Relationship Id="rId75" Type="http://schemas.openxmlformats.org/officeDocument/2006/relationships/customXml" Target="../ink/ink689.xml"/><Relationship Id="rId74" Type="http://schemas.openxmlformats.org/officeDocument/2006/relationships/image" Target="../media/image667.png"/><Relationship Id="rId73" Type="http://schemas.openxmlformats.org/officeDocument/2006/relationships/customXml" Target="../ink/ink688.xml"/><Relationship Id="rId72" Type="http://schemas.openxmlformats.org/officeDocument/2006/relationships/image" Target="../media/image666.png"/><Relationship Id="rId71" Type="http://schemas.openxmlformats.org/officeDocument/2006/relationships/customXml" Target="../ink/ink687.xml"/><Relationship Id="rId70" Type="http://schemas.openxmlformats.org/officeDocument/2006/relationships/image" Target="../media/image665.png"/><Relationship Id="rId7" Type="http://schemas.openxmlformats.org/officeDocument/2006/relationships/customXml" Target="../ink/ink654.xml"/><Relationship Id="rId69" Type="http://schemas.openxmlformats.org/officeDocument/2006/relationships/customXml" Target="../ink/ink686.xml"/><Relationship Id="rId68" Type="http://schemas.openxmlformats.org/officeDocument/2006/relationships/image" Target="../media/image664.png"/><Relationship Id="rId67" Type="http://schemas.openxmlformats.org/officeDocument/2006/relationships/customXml" Target="../ink/ink685.xml"/><Relationship Id="rId66" Type="http://schemas.openxmlformats.org/officeDocument/2006/relationships/image" Target="../media/image663.png"/><Relationship Id="rId65" Type="http://schemas.openxmlformats.org/officeDocument/2006/relationships/customXml" Target="../ink/ink684.xml"/><Relationship Id="rId64" Type="http://schemas.openxmlformats.org/officeDocument/2006/relationships/customXml" Target="../ink/ink683.xml"/><Relationship Id="rId63" Type="http://schemas.openxmlformats.org/officeDocument/2006/relationships/image" Target="../media/image662.png"/><Relationship Id="rId62" Type="http://schemas.openxmlformats.org/officeDocument/2006/relationships/customXml" Target="../ink/ink682.xml"/><Relationship Id="rId61" Type="http://schemas.openxmlformats.org/officeDocument/2006/relationships/image" Target="../media/image661.png"/><Relationship Id="rId60" Type="http://schemas.openxmlformats.org/officeDocument/2006/relationships/customXml" Target="../ink/ink681.xml"/><Relationship Id="rId6" Type="http://schemas.openxmlformats.org/officeDocument/2006/relationships/image" Target="../media/image634.png"/><Relationship Id="rId59" Type="http://schemas.openxmlformats.org/officeDocument/2006/relationships/image" Target="../media/image660.png"/><Relationship Id="rId58" Type="http://schemas.openxmlformats.org/officeDocument/2006/relationships/customXml" Target="../ink/ink680.xml"/><Relationship Id="rId57" Type="http://schemas.openxmlformats.org/officeDocument/2006/relationships/image" Target="../media/image659.png"/><Relationship Id="rId56" Type="http://schemas.openxmlformats.org/officeDocument/2006/relationships/customXml" Target="../ink/ink679.xml"/><Relationship Id="rId55" Type="http://schemas.openxmlformats.org/officeDocument/2006/relationships/image" Target="../media/image658.png"/><Relationship Id="rId54" Type="http://schemas.openxmlformats.org/officeDocument/2006/relationships/customXml" Target="../ink/ink678.xml"/><Relationship Id="rId53" Type="http://schemas.openxmlformats.org/officeDocument/2006/relationships/image" Target="../media/image657.png"/><Relationship Id="rId52" Type="http://schemas.openxmlformats.org/officeDocument/2006/relationships/customXml" Target="../ink/ink677.xml"/><Relationship Id="rId51" Type="http://schemas.openxmlformats.org/officeDocument/2006/relationships/image" Target="../media/image656.png"/><Relationship Id="rId50" Type="http://schemas.openxmlformats.org/officeDocument/2006/relationships/customXml" Target="../ink/ink676.xml"/><Relationship Id="rId5" Type="http://schemas.openxmlformats.org/officeDocument/2006/relationships/customXml" Target="../ink/ink653.xml"/><Relationship Id="rId49" Type="http://schemas.openxmlformats.org/officeDocument/2006/relationships/customXml" Target="../ink/ink675.xml"/><Relationship Id="rId48" Type="http://schemas.openxmlformats.org/officeDocument/2006/relationships/image" Target="../media/image655.png"/><Relationship Id="rId47" Type="http://schemas.openxmlformats.org/officeDocument/2006/relationships/customXml" Target="../ink/ink674.xml"/><Relationship Id="rId46" Type="http://schemas.openxmlformats.org/officeDocument/2006/relationships/image" Target="../media/image654.png"/><Relationship Id="rId45" Type="http://schemas.openxmlformats.org/officeDocument/2006/relationships/customXml" Target="../ink/ink673.xml"/><Relationship Id="rId44" Type="http://schemas.openxmlformats.org/officeDocument/2006/relationships/image" Target="../media/image653.png"/><Relationship Id="rId43" Type="http://schemas.openxmlformats.org/officeDocument/2006/relationships/customXml" Target="../ink/ink672.xml"/><Relationship Id="rId42" Type="http://schemas.openxmlformats.org/officeDocument/2006/relationships/image" Target="../media/image652.png"/><Relationship Id="rId41" Type="http://schemas.openxmlformats.org/officeDocument/2006/relationships/customXml" Target="../ink/ink671.xml"/><Relationship Id="rId40" Type="http://schemas.openxmlformats.org/officeDocument/2006/relationships/image" Target="../media/image651.png"/><Relationship Id="rId4" Type="http://schemas.openxmlformats.org/officeDocument/2006/relationships/image" Target="../media/image66.png"/><Relationship Id="rId39" Type="http://schemas.openxmlformats.org/officeDocument/2006/relationships/customXml" Target="../ink/ink670.xml"/><Relationship Id="rId38" Type="http://schemas.openxmlformats.org/officeDocument/2006/relationships/image" Target="../media/image650.png"/><Relationship Id="rId37" Type="http://schemas.openxmlformats.org/officeDocument/2006/relationships/customXml" Target="../ink/ink669.xml"/><Relationship Id="rId36" Type="http://schemas.openxmlformats.org/officeDocument/2006/relationships/image" Target="../media/image649.png"/><Relationship Id="rId35" Type="http://schemas.openxmlformats.org/officeDocument/2006/relationships/customXml" Target="../ink/ink668.xml"/><Relationship Id="rId34" Type="http://schemas.openxmlformats.org/officeDocument/2006/relationships/image" Target="../media/image648.png"/><Relationship Id="rId33" Type="http://schemas.openxmlformats.org/officeDocument/2006/relationships/customXml" Target="../ink/ink667.xml"/><Relationship Id="rId32" Type="http://schemas.openxmlformats.org/officeDocument/2006/relationships/image" Target="../media/image647.png"/><Relationship Id="rId31" Type="http://schemas.openxmlformats.org/officeDocument/2006/relationships/customXml" Target="../ink/ink666.xml"/><Relationship Id="rId30" Type="http://schemas.openxmlformats.org/officeDocument/2006/relationships/image" Target="../media/image646.png"/><Relationship Id="rId3" Type="http://schemas.openxmlformats.org/officeDocument/2006/relationships/customXml" Target="../ink/ink652.xml"/><Relationship Id="rId29" Type="http://schemas.openxmlformats.org/officeDocument/2006/relationships/customXml" Target="../ink/ink665.xml"/><Relationship Id="rId28" Type="http://schemas.openxmlformats.org/officeDocument/2006/relationships/image" Target="../media/image645.png"/><Relationship Id="rId27" Type="http://schemas.openxmlformats.org/officeDocument/2006/relationships/customXml" Target="../ink/ink664.xml"/><Relationship Id="rId26" Type="http://schemas.openxmlformats.org/officeDocument/2006/relationships/image" Target="../media/image644.png"/><Relationship Id="rId250" Type="http://schemas.openxmlformats.org/officeDocument/2006/relationships/slideLayout" Target="../slideLayouts/slideLayout68.xml"/><Relationship Id="rId25" Type="http://schemas.openxmlformats.org/officeDocument/2006/relationships/customXml" Target="../ink/ink663.xml"/><Relationship Id="rId249" Type="http://schemas.openxmlformats.org/officeDocument/2006/relationships/image" Target="../media/image753.png"/><Relationship Id="rId248" Type="http://schemas.openxmlformats.org/officeDocument/2006/relationships/customXml" Target="../ink/ink777.xml"/><Relationship Id="rId247" Type="http://schemas.openxmlformats.org/officeDocument/2006/relationships/image" Target="../media/image752.png"/><Relationship Id="rId246" Type="http://schemas.openxmlformats.org/officeDocument/2006/relationships/customXml" Target="../ink/ink776.xml"/><Relationship Id="rId245" Type="http://schemas.openxmlformats.org/officeDocument/2006/relationships/image" Target="../media/image751.png"/><Relationship Id="rId244" Type="http://schemas.openxmlformats.org/officeDocument/2006/relationships/customXml" Target="../ink/ink775.xml"/><Relationship Id="rId243" Type="http://schemas.openxmlformats.org/officeDocument/2006/relationships/image" Target="../media/image750.png"/><Relationship Id="rId242" Type="http://schemas.openxmlformats.org/officeDocument/2006/relationships/customXml" Target="../ink/ink774.xml"/><Relationship Id="rId241" Type="http://schemas.openxmlformats.org/officeDocument/2006/relationships/image" Target="../media/image749.png"/><Relationship Id="rId240" Type="http://schemas.openxmlformats.org/officeDocument/2006/relationships/customXml" Target="../ink/ink773.xml"/><Relationship Id="rId24" Type="http://schemas.openxmlformats.org/officeDocument/2006/relationships/image" Target="../media/image643.png"/><Relationship Id="rId239" Type="http://schemas.openxmlformats.org/officeDocument/2006/relationships/image" Target="../media/image748.png"/><Relationship Id="rId238" Type="http://schemas.openxmlformats.org/officeDocument/2006/relationships/customXml" Target="../ink/ink772.xml"/><Relationship Id="rId237" Type="http://schemas.openxmlformats.org/officeDocument/2006/relationships/image" Target="../media/image747.png"/><Relationship Id="rId236" Type="http://schemas.openxmlformats.org/officeDocument/2006/relationships/customXml" Target="../ink/ink771.xml"/><Relationship Id="rId235" Type="http://schemas.openxmlformats.org/officeDocument/2006/relationships/image" Target="../media/image746.png"/><Relationship Id="rId234" Type="http://schemas.openxmlformats.org/officeDocument/2006/relationships/customXml" Target="../ink/ink770.xml"/><Relationship Id="rId233" Type="http://schemas.openxmlformats.org/officeDocument/2006/relationships/image" Target="../media/image745.png"/><Relationship Id="rId232" Type="http://schemas.openxmlformats.org/officeDocument/2006/relationships/customXml" Target="../ink/ink769.xml"/><Relationship Id="rId231" Type="http://schemas.openxmlformats.org/officeDocument/2006/relationships/image" Target="../media/image744.png"/><Relationship Id="rId230" Type="http://schemas.openxmlformats.org/officeDocument/2006/relationships/customXml" Target="../ink/ink768.xml"/><Relationship Id="rId23" Type="http://schemas.openxmlformats.org/officeDocument/2006/relationships/customXml" Target="../ink/ink662.xml"/><Relationship Id="rId229" Type="http://schemas.openxmlformats.org/officeDocument/2006/relationships/image" Target="../media/image743.png"/><Relationship Id="rId228" Type="http://schemas.openxmlformats.org/officeDocument/2006/relationships/customXml" Target="../ink/ink767.xml"/><Relationship Id="rId227" Type="http://schemas.openxmlformats.org/officeDocument/2006/relationships/image" Target="../media/image742.png"/><Relationship Id="rId226" Type="http://schemas.openxmlformats.org/officeDocument/2006/relationships/customXml" Target="../ink/ink766.xml"/><Relationship Id="rId225" Type="http://schemas.openxmlformats.org/officeDocument/2006/relationships/image" Target="../media/image741.png"/><Relationship Id="rId224" Type="http://schemas.openxmlformats.org/officeDocument/2006/relationships/customXml" Target="../ink/ink765.xml"/><Relationship Id="rId223" Type="http://schemas.openxmlformats.org/officeDocument/2006/relationships/image" Target="../media/image740.png"/><Relationship Id="rId222" Type="http://schemas.openxmlformats.org/officeDocument/2006/relationships/customXml" Target="../ink/ink764.xml"/><Relationship Id="rId221" Type="http://schemas.openxmlformats.org/officeDocument/2006/relationships/image" Target="../media/image739.png"/><Relationship Id="rId220" Type="http://schemas.openxmlformats.org/officeDocument/2006/relationships/customXml" Target="../ink/ink763.xml"/><Relationship Id="rId22" Type="http://schemas.openxmlformats.org/officeDocument/2006/relationships/image" Target="../media/image642.png"/><Relationship Id="rId219" Type="http://schemas.openxmlformats.org/officeDocument/2006/relationships/image" Target="../media/image738.png"/><Relationship Id="rId218" Type="http://schemas.openxmlformats.org/officeDocument/2006/relationships/customXml" Target="../ink/ink762.xml"/><Relationship Id="rId217" Type="http://schemas.openxmlformats.org/officeDocument/2006/relationships/image" Target="../media/image737.png"/><Relationship Id="rId216" Type="http://schemas.openxmlformats.org/officeDocument/2006/relationships/customXml" Target="../ink/ink761.xml"/><Relationship Id="rId215" Type="http://schemas.openxmlformats.org/officeDocument/2006/relationships/image" Target="../media/image736.png"/><Relationship Id="rId214" Type="http://schemas.openxmlformats.org/officeDocument/2006/relationships/customXml" Target="../ink/ink760.xml"/><Relationship Id="rId213" Type="http://schemas.openxmlformats.org/officeDocument/2006/relationships/image" Target="../media/image735.png"/><Relationship Id="rId212" Type="http://schemas.openxmlformats.org/officeDocument/2006/relationships/customXml" Target="../ink/ink759.xml"/><Relationship Id="rId211" Type="http://schemas.openxmlformats.org/officeDocument/2006/relationships/image" Target="../media/image734.png"/><Relationship Id="rId210" Type="http://schemas.openxmlformats.org/officeDocument/2006/relationships/customXml" Target="../ink/ink758.xml"/><Relationship Id="rId21" Type="http://schemas.openxmlformats.org/officeDocument/2006/relationships/customXml" Target="../ink/ink661.xml"/><Relationship Id="rId209" Type="http://schemas.openxmlformats.org/officeDocument/2006/relationships/image" Target="../media/image733.png"/><Relationship Id="rId208" Type="http://schemas.openxmlformats.org/officeDocument/2006/relationships/customXml" Target="../ink/ink757.xml"/><Relationship Id="rId207" Type="http://schemas.openxmlformats.org/officeDocument/2006/relationships/image" Target="../media/image732.png"/><Relationship Id="rId206" Type="http://schemas.openxmlformats.org/officeDocument/2006/relationships/customXml" Target="../ink/ink756.xml"/><Relationship Id="rId205" Type="http://schemas.openxmlformats.org/officeDocument/2006/relationships/image" Target="../media/image731.png"/><Relationship Id="rId204" Type="http://schemas.openxmlformats.org/officeDocument/2006/relationships/customXml" Target="../ink/ink755.xml"/><Relationship Id="rId203" Type="http://schemas.openxmlformats.org/officeDocument/2006/relationships/image" Target="../media/image730.png"/><Relationship Id="rId202" Type="http://schemas.openxmlformats.org/officeDocument/2006/relationships/customXml" Target="../ink/ink754.xml"/><Relationship Id="rId201" Type="http://schemas.openxmlformats.org/officeDocument/2006/relationships/image" Target="../media/image729.png"/><Relationship Id="rId200" Type="http://schemas.openxmlformats.org/officeDocument/2006/relationships/customXml" Target="../ink/ink753.xml"/><Relationship Id="rId20" Type="http://schemas.openxmlformats.org/officeDocument/2006/relationships/image" Target="../media/image641.png"/><Relationship Id="rId2" Type="http://schemas.openxmlformats.org/officeDocument/2006/relationships/image" Target="../media/image633.png"/><Relationship Id="rId199" Type="http://schemas.openxmlformats.org/officeDocument/2006/relationships/image" Target="../media/image728.png"/><Relationship Id="rId198" Type="http://schemas.openxmlformats.org/officeDocument/2006/relationships/customXml" Target="../ink/ink752.xml"/><Relationship Id="rId197" Type="http://schemas.openxmlformats.org/officeDocument/2006/relationships/image" Target="../media/image727.png"/><Relationship Id="rId196" Type="http://schemas.openxmlformats.org/officeDocument/2006/relationships/customXml" Target="../ink/ink751.xml"/><Relationship Id="rId195" Type="http://schemas.openxmlformats.org/officeDocument/2006/relationships/image" Target="../media/image726.png"/><Relationship Id="rId194" Type="http://schemas.openxmlformats.org/officeDocument/2006/relationships/customXml" Target="../ink/ink750.xml"/><Relationship Id="rId193" Type="http://schemas.openxmlformats.org/officeDocument/2006/relationships/image" Target="../media/image725.png"/><Relationship Id="rId192" Type="http://schemas.openxmlformats.org/officeDocument/2006/relationships/customXml" Target="../ink/ink749.xml"/><Relationship Id="rId191" Type="http://schemas.openxmlformats.org/officeDocument/2006/relationships/image" Target="../media/image724.png"/><Relationship Id="rId190" Type="http://schemas.openxmlformats.org/officeDocument/2006/relationships/customXml" Target="../ink/ink748.xml"/><Relationship Id="rId19" Type="http://schemas.openxmlformats.org/officeDocument/2006/relationships/customXml" Target="../ink/ink660.xml"/><Relationship Id="rId189" Type="http://schemas.openxmlformats.org/officeDocument/2006/relationships/image" Target="../media/image723.png"/><Relationship Id="rId188" Type="http://schemas.openxmlformats.org/officeDocument/2006/relationships/customXml" Target="../ink/ink747.xml"/><Relationship Id="rId187" Type="http://schemas.openxmlformats.org/officeDocument/2006/relationships/image" Target="../media/image722.png"/><Relationship Id="rId186" Type="http://schemas.openxmlformats.org/officeDocument/2006/relationships/customXml" Target="../ink/ink746.xml"/><Relationship Id="rId185" Type="http://schemas.openxmlformats.org/officeDocument/2006/relationships/customXml" Target="../ink/ink745.xml"/><Relationship Id="rId184" Type="http://schemas.openxmlformats.org/officeDocument/2006/relationships/image" Target="../media/image721.png"/><Relationship Id="rId183" Type="http://schemas.openxmlformats.org/officeDocument/2006/relationships/customXml" Target="../ink/ink744.xml"/><Relationship Id="rId182" Type="http://schemas.openxmlformats.org/officeDocument/2006/relationships/image" Target="../media/image720.png"/><Relationship Id="rId181" Type="http://schemas.openxmlformats.org/officeDocument/2006/relationships/customXml" Target="../ink/ink743.xml"/><Relationship Id="rId180" Type="http://schemas.openxmlformats.org/officeDocument/2006/relationships/image" Target="../media/image719.png"/><Relationship Id="rId18" Type="http://schemas.openxmlformats.org/officeDocument/2006/relationships/image" Target="../media/image640.png"/><Relationship Id="rId179" Type="http://schemas.openxmlformats.org/officeDocument/2006/relationships/customXml" Target="../ink/ink742.xml"/><Relationship Id="rId178" Type="http://schemas.openxmlformats.org/officeDocument/2006/relationships/image" Target="../media/image718.png"/><Relationship Id="rId177" Type="http://schemas.openxmlformats.org/officeDocument/2006/relationships/customXml" Target="../ink/ink741.xml"/><Relationship Id="rId176" Type="http://schemas.openxmlformats.org/officeDocument/2006/relationships/image" Target="../media/image717.png"/><Relationship Id="rId175" Type="http://schemas.openxmlformats.org/officeDocument/2006/relationships/customXml" Target="../ink/ink740.xml"/><Relationship Id="rId174" Type="http://schemas.openxmlformats.org/officeDocument/2006/relationships/image" Target="../media/image716.png"/><Relationship Id="rId173" Type="http://schemas.openxmlformats.org/officeDocument/2006/relationships/customXml" Target="../ink/ink739.xml"/><Relationship Id="rId172" Type="http://schemas.openxmlformats.org/officeDocument/2006/relationships/image" Target="../media/image715.png"/><Relationship Id="rId171" Type="http://schemas.openxmlformats.org/officeDocument/2006/relationships/customXml" Target="../ink/ink738.xml"/><Relationship Id="rId170" Type="http://schemas.openxmlformats.org/officeDocument/2006/relationships/image" Target="../media/image714.png"/><Relationship Id="rId17" Type="http://schemas.openxmlformats.org/officeDocument/2006/relationships/customXml" Target="../ink/ink659.xml"/><Relationship Id="rId169" Type="http://schemas.openxmlformats.org/officeDocument/2006/relationships/customXml" Target="../ink/ink737.xml"/><Relationship Id="rId168" Type="http://schemas.openxmlformats.org/officeDocument/2006/relationships/image" Target="../media/image713.png"/><Relationship Id="rId167" Type="http://schemas.openxmlformats.org/officeDocument/2006/relationships/customXml" Target="../ink/ink736.xml"/><Relationship Id="rId166" Type="http://schemas.openxmlformats.org/officeDocument/2006/relationships/image" Target="../media/image712.png"/><Relationship Id="rId165" Type="http://schemas.openxmlformats.org/officeDocument/2006/relationships/customXml" Target="../ink/ink735.xml"/><Relationship Id="rId164" Type="http://schemas.openxmlformats.org/officeDocument/2006/relationships/image" Target="../media/image711.png"/><Relationship Id="rId163" Type="http://schemas.openxmlformats.org/officeDocument/2006/relationships/customXml" Target="../ink/ink734.xml"/><Relationship Id="rId162" Type="http://schemas.openxmlformats.org/officeDocument/2006/relationships/image" Target="../media/image710.png"/><Relationship Id="rId161" Type="http://schemas.openxmlformats.org/officeDocument/2006/relationships/customXml" Target="../ink/ink733.xml"/><Relationship Id="rId160" Type="http://schemas.openxmlformats.org/officeDocument/2006/relationships/image" Target="../media/image709.png"/><Relationship Id="rId16" Type="http://schemas.openxmlformats.org/officeDocument/2006/relationships/image" Target="../media/image639.png"/><Relationship Id="rId159" Type="http://schemas.openxmlformats.org/officeDocument/2006/relationships/customXml" Target="../ink/ink732.xml"/><Relationship Id="rId158" Type="http://schemas.openxmlformats.org/officeDocument/2006/relationships/image" Target="../media/image708.png"/><Relationship Id="rId157" Type="http://schemas.openxmlformats.org/officeDocument/2006/relationships/customXml" Target="../ink/ink731.xml"/><Relationship Id="rId156" Type="http://schemas.openxmlformats.org/officeDocument/2006/relationships/image" Target="../media/image707.png"/><Relationship Id="rId155" Type="http://schemas.openxmlformats.org/officeDocument/2006/relationships/customXml" Target="../ink/ink730.xml"/><Relationship Id="rId154" Type="http://schemas.openxmlformats.org/officeDocument/2006/relationships/image" Target="../media/image706.png"/><Relationship Id="rId153" Type="http://schemas.openxmlformats.org/officeDocument/2006/relationships/customXml" Target="../ink/ink729.xml"/><Relationship Id="rId152" Type="http://schemas.openxmlformats.org/officeDocument/2006/relationships/image" Target="../media/image705.png"/><Relationship Id="rId151" Type="http://schemas.openxmlformats.org/officeDocument/2006/relationships/customXml" Target="../ink/ink728.xml"/><Relationship Id="rId150" Type="http://schemas.openxmlformats.org/officeDocument/2006/relationships/image" Target="../media/image704.png"/><Relationship Id="rId15" Type="http://schemas.openxmlformats.org/officeDocument/2006/relationships/customXml" Target="../ink/ink658.xml"/><Relationship Id="rId149" Type="http://schemas.openxmlformats.org/officeDocument/2006/relationships/customXml" Target="../ink/ink727.xml"/><Relationship Id="rId148" Type="http://schemas.openxmlformats.org/officeDocument/2006/relationships/image" Target="../media/image703.png"/><Relationship Id="rId147" Type="http://schemas.openxmlformats.org/officeDocument/2006/relationships/customXml" Target="../ink/ink726.xml"/><Relationship Id="rId146" Type="http://schemas.openxmlformats.org/officeDocument/2006/relationships/image" Target="../media/image702.png"/><Relationship Id="rId145" Type="http://schemas.openxmlformats.org/officeDocument/2006/relationships/customXml" Target="../ink/ink725.xml"/><Relationship Id="rId144" Type="http://schemas.openxmlformats.org/officeDocument/2006/relationships/customXml" Target="../ink/ink724.xml"/><Relationship Id="rId143" Type="http://schemas.openxmlformats.org/officeDocument/2006/relationships/image" Target="../media/image701.png"/><Relationship Id="rId142" Type="http://schemas.openxmlformats.org/officeDocument/2006/relationships/customXml" Target="../ink/ink723.xml"/><Relationship Id="rId141" Type="http://schemas.openxmlformats.org/officeDocument/2006/relationships/image" Target="../media/image700.png"/><Relationship Id="rId140" Type="http://schemas.openxmlformats.org/officeDocument/2006/relationships/customXml" Target="../ink/ink722.xml"/><Relationship Id="rId14" Type="http://schemas.openxmlformats.org/officeDocument/2006/relationships/image" Target="../media/image638.png"/><Relationship Id="rId139" Type="http://schemas.openxmlformats.org/officeDocument/2006/relationships/image" Target="../media/image699.png"/><Relationship Id="rId138" Type="http://schemas.openxmlformats.org/officeDocument/2006/relationships/customXml" Target="../ink/ink721.xml"/><Relationship Id="rId137" Type="http://schemas.openxmlformats.org/officeDocument/2006/relationships/image" Target="../media/image698.png"/><Relationship Id="rId136" Type="http://schemas.openxmlformats.org/officeDocument/2006/relationships/customXml" Target="../ink/ink720.xml"/><Relationship Id="rId135" Type="http://schemas.openxmlformats.org/officeDocument/2006/relationships/image" Target="../media/image697.png"/><Relationship Id="rId134" Type="http://schemas.openxmlformats.org/officeDocument/2006/relationships/customXml" Target="../ink/ink719.xml"/><Relationship Id="rId133" Type="http://schemas.openxmlformats.org/officeDocument/2006/relationships/image" Target="../media/image696.png"/><Relationship Id="rId132" Type="http://schemas.openxmlformats.org/officeDocument/2006/relationships/customXml" Target="../ink/ink718.xml"/><Relationship Id="rId131" Type="http://schemas.openxmlformats.org/officeDocument/2006/relationships/image" Target="../media/image695.png"/><Relationship Id="rId130" Type="http://schemas.openxmlformats.org/officeDocument/2006/relationships/customXml" Target="../ink/ink717.xml"/><Relationship Id="rId13" Type="http://schemas.openxmlformats.org/officeDocument/2006/relationships/customXml" Target="../ink/ink657.xml"/><Relationship Id="rId129" Type="http://schemas.openxmlformats.org/officeDocument/2006/relationships/image" Target="../media/image694.png"/><Relationship Id="rId128" Type="http://schemas.openxmlformats.org/officeDocument/2006/relationships/customXml" Target="../ink/ink716.xml"/><Relationship Id="rId127" Type="http://schemas.openxmlformats.org/officeDocument/2006/relationships/image" Target="../media/image693.png"/><Relationship Id="rId126" Type="http://schemas.openxmlformats.org/officeDocument/2006/relationships/customXml" Target="../ink/ink715.xml"/><Relationship Id="rId125" Type="http://schemas.openxmlformats.org/officeDocument/2006/relationships/image" Target="../media/image692.png"/><Relationship Id="rId124" Type="http://schemas.openxmlformats.org/officeDocument/2006/relationships/customXml" Target="../ink/ink714.xml"/><Relationship Id="rId123" Type="http://schemas.openxmlformats.org/officeDocument/2006/relationships/image" Target="../media/image691.png"/><Relationship Id="rId122" Type="http://schemas.openxmlformats.org/officeDocument/2006/relationships/customXml" Target="../ink/ink713.xml"/><Relationship Id="rId121" Type="http://schemas.openxmlformats.org/officeDocument/2006/relationships/image" Target="../media/image690.png"/><Relationship Id="rId120" Type="http://schemas.openxmlformats.org/officeDocument/2006/relationships/customXml" Target="../ink/ink712.xml"/><Relationship Id="rId12" Type="http://schemas.openxmlformats.org/officeDocument/2006/relationships/image" Target="../media/image637.png"/><Relationship Id="rId119" Type="http://schemas.openxmlformats.org/officeDocument/2006/relationships/image" Target="../media/image689.png"/><Relationship Id="rId118" Type="http://schemas.openxmlformats.org/officeDocument/2006/relationships/customXml" Target="../ink/ink711.xml"/><Relationship Id="rId117" Type="http://schemas.openxmlformats.org/officeDocument/2006/relationships/customXml" Target="../ink/ink710.xml"/><Relationship Id="rId116" Type="http://schemas.openxmlformats.org/officeDocument/2006/relationships/image" Target="../media/image688.png"/><Relationship Id="rId115" Type="http://schemas.openxmlformats.org/officeDocument/2006/relationships/customXml" Target="../ink/ink709.xml"/><Relationship Id="rId114" Type="http://schemas.openxmlformats.org/officeDocument/2006/relationships/image" Target="../media/image687.png"/><Relationship Id="rId113" Type="http://schemas.openxmlformats.org/officeDocument/2006/relationships/customXml" Target="../ink/ink708.xml"/><Relationship Id="rId112" Type="http://schemas.openxmlformats.org/officeDocument/2006/relationships/image" Target="../media/image686.png"/><Relationship Id="rId111" Type="http://schemas.openxmlformats.org/officeDocument/2006/relationships/customXml" Target="../ink/ink707.xml"/><Relationship Id="rId110" Type="http://schemas.openxmlformats.org/officeDocument/2006/relationships/image" Target="../media/image685.png"/><Relationship Id="rId11" Type="http://schemas.openxmlformats.org/officeDocument/2006/relationships/customXml" Target="../ink/ink656.xml"/><Relationship Id="rId109" Type="http://schemas.openxmlformats.org/officeDocument/2006/relationships/customXml" Target="../ink/ink706.xml"/><Relationship Id="rId108" Type="http://schemas.openxmlformats.org/officeDocument/2006/relationships/image" Target="../media/image684.png"/><Relationship Id="rId107" Type="http://schemas.openxmlformats.org/officeDocument/2006/relationships/customXml" Target="../ink/ink705.xml"/><Relationship Id="rId106" Type="http://schemas.openxmlformats.org/officeDocument/2006/relationships/image" Target="../media/image683.png"/><Relationship Id="rId105" Type="http://schemas.openxmlformats.org/officeDocument/2006/relationships/customXml" Target="../ink/ink704.xml"/><Relationship Id="rId104" Type="http://schemas.openxmlformats.org/officeDocument/2006/relationships/image" Target="../media/image682.png"/><Relationship Id="rId103" Type="http://schemas.openxmlformats.org/officeDocument/2006/relationships/customXml" Target="../ink/ink703.xml"/><Relationship Id="rId102" Type="http://schemas.openxmlformats.org/officeDocument/2006/relationships/image" Target="../media/image681.png"/><Relationship Id="rId101" Type="http://schemas.openxmlformats.org/officeDocument/2006/relationships/customXml" Target="../ink/ink702.xml"/><Relationship Id="rId100" Type="http://schemas.openxmlformats.org/officeDocument/2006/relationships/image" Target="../media/image680.png"/><Relationship Id="rId10" Type="http://schemas.openxmlformats.org/officeDocument/2006/relationships/image" Target="../media/image636.png"/><Relationship Id="rId1" Type="http://schemas.openxmlformats.org/officeDocument/2006/relationships/customXml" Target="../ink/ink65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02.png"/><Relationship Id="rId98" Type="http://schemas.openxmlformats.org/officeDocument/2006/relationships/customXml" Target="../ink/ink826.xml"/><Relationship Id="rId97" Type="http://schemas.openxmlformats.org/officeDocument/2006/relationships/image" Target="../media/image801.png"/><Relationship Id="rId96" Type="http://schemas.openxmlformats.org/officeDocument/2006/relationships/customXml" Target="../ink/ink825.xml"/><Relationship Id="rId95" Type="http://schemas.openxmlformats.org/officeDocument/2006/relationships/image" Target="../media/image800.png"/><Relationship Id="rId94" Type="http://schemas.openxmlformats.org/officeDocument/2006/relationships/customXml" Target="../ink/ink824.xml"/><Relationship Id="rId93" Type="http://schemas.openxmlformats.org/officeDocument/2006/relationships/image" Target="../media/image799.png"/><Relationship Id="rId92" Type="http://schemas.openxmlformats.org/officeDocument/2006/relationships/customXml" Target="../ink/ink823.xml"/><Relationship Id="rId91" Type="http://schemas.openxmlformats.org/officeDocument/2006/relationships/image" Target="../media/image798.png"/><Relationship Id="rId90" Type="http://schemas.openxmlformats.org/officeDocument/2006/relationships/customXml" Target="../ink/ink822.xml"/><Relationship Id="rId9" Type="http://schemas.openxmlformats.org/officeDocument/2006/relationships/customXml" Target="../ink/ink781.xml"/><Relationship Id="rId89" Type="http://schemas.openxmlformats.org/officeDocument/2006/relationships/image" Target="../media/image797.png"/><Relationship Id="rId88" Type="http://schemas.openxmlformats.org/officeDocument/2006/relationships/customXml" Target="../ink/ink821.xml"/><Relationship Id="rId87" Type="http://schemas.openxmlformats.org/officeDocument/2006/relationships/image" Target="../media/image796.png"/><Relationship Id="rId86" Type="http://schemas.openxmlformats.org/officeDocument/2006/relationships/customXml" Target="../ink/ink820.xml"/><Relationship Id="rId85" Type="http://schemas.openxmlformats.org/officeDocument/2006/relationships/image" Target="../media/image795.png"/><Relationship Id="rId84" Type="http://schemas.openxmlformats.org/officeDocument/2006/relationships/customXml" Target="../ink/ink819.xml"/><Relationship Id="rId83" Type="http://schemas.openxmlformats.org/officeDocument/2006/relationships/image" Target="../media/image794.png"/><Relationship Id="rId82" Type="http://schemas.openxmlformats.org/officeDocument/2006/relationships/customXml" Target="../ink/ink818.xml"/><Relationship Id="rId81" Type="http://schemas.openxmlformats.org/officeDocument/2006/relationships/image" Target="../media/image793.png"/><Relationship Id="rId80" Type="http://schemas.openxmlformats.org/officeDocument/2006/relationships/customXml" Target="../ink/ink817.xml"/><Relationship Id="rId8" Type="http://schemas.openxmlformats.org/officeDocument/2006/relationships/image" Target="../media/image757.png"/><Relationship Id="rId79" Type="http://schemas.openxmlformats.org/officeDocument/2006/relationships/image" Target="../media/image792.png"/><Relationship Id="rId78" Type="http://schemas.openxmlformats.org/officeDocument/2006/relationships/customXml" Target="../ink/ink816.xml"/><Relationship Id="rId77" Type="http://schemas.openxmlformats.org/officeDocument/2006/relationships/customXml" Target="../ink/ink815.xml"/><Relationship Id="rId76" Type="http://schemas.openxmlformats.org/officeDocument/2006/relationships/image" Target="../media/image791.png"/><Relationship Id="rId75" Type="http://schemas.openxmlformats.org/officeDocument/2006/relationships/customXml" Target="../ink/ink814.xml"/><Relationship Id="rId74" Type="http://schemas.openxmlformats.org/officeDocument/2006/relationships/image" Target="../media/image790.png"/><Relationship Id="rId73" Type="http://schemas.openxmlformats.org/officeDocument/2006/relationships/customXml" Target="../ink/ink813.xml"/><Relationship Id="rId72" Type="http://schemas.openxmlformats.org/officeDocument/2006/relationships/image" Target="../media/image789.png"/><Relationship Id="rId71" Type="http://schemas.openxmlformats.org/officeDocument/2006/relationships/customXml" Target="../ink/ink812.xml"/><Relationship Id="rId70" Type="http://schemas.openxmlformats.org/officeDocument/2006/relationships/image" Target="../media/image788.png"/><Relationship Id="rId7" Type="http://schemas.openxmlformats.org/officeDocument/2006/relationships/customXml" Target="../ink/ink780.xml"/><Relationship Id="rId69" Type="http://schemas.openxmlformats.org/officeDocument/2006/relationships/customXml" Target="../ink/ink811.xml"/><Relationship Id="rId68" Type="http://schemas.openxmlformats.org/officeDocument/2006/relationships/image" Target="../media/image787.png"/><Relationship Id="rId67" Type="http://schemas.openxmlformats.org/officeDocument/2006/relationships/customXml" Target="../ink/ink810.xml"/><Relationship Id="rId66" Type="http://schemas.openxmlformats.org/officeDocument/2006/relationships/image" Target="../media/image786.png"/><Relationship Id="rId65" Type="http://schemas.openxmlformats.org/officeDocument/2006/relationships/customXml" Target="../ink/ink809.xml"/><Relationship Id="rId64" Type="http://schemas.openxmlformats.org/officeDocument/2006/relationships/image" Target="../media/image785.png"/><Relationship Id="rId63" Type="http://schemas.openxmlformats.org/officeDocument/2006/relationships/customXml" Target="../ink/ink808.xml"/><Relationship Id="rId62" Type="http://schemas.openxmlformats.org/officeDocument/2006/relationships/image" Target="../media/image784.png"/><Relationship Id="rId61" Type="http://schemas.openxmlformats.org/officeDocument/2006/relationships/customXml" Target="../ink/ink807.xml"/><Relationship Id="rId60" Type="http://schemas.openxmlformats.org/officeDocument/2006/relationships/image" Target="../media/image783.png"/><Relationship Id="rId6" Type="http://schemas.openxmlformats.org/officeDocument/2006/relationships/image" Target="../media/image756.png"/><Relationship Id="rId59" Type="http://schemas.openxmlformats.org/officeDocument/2006/relationships/customXml" Target="../ink/ink806.xml"/><Relationship Id="rId58" Type="http://schemas.openxmlformats.org/officeDocument/2006/relationships/image" Target="../media/image782.png"/><Relationship Id="rId57" Type="http://schemas.openxmlformats.org/officeDocument/2006/relationships/customXml" Target="../ink/ink805.xml"/><Relationship Id="rId56" Type="http://schemas.openxmlformats.org/officeDocument/2006/relationships/image" Target="../media/image781.png"/><Relationship Id="rId55" Type="http://schemas.openxmlformats.org/officeDocument/2006/relationships/customXml" Target="../ink/ink804.xml"/><Relationship Id="rId54" Type="http://schemas.openxmlformats.org/officeDocument/2006/relationships/image" Target="../media/image780.png"/><Relationship Id="rId53" Type="http://schemas.openxmlformats.org/officeDocument/2006/relationships/customXml" Target="../ink/ink803.xml"/><Relationship Id="rId52" Type="http://schemas.openxmlformats.org/officeDocument/2006/relationships/image" Target="../media/image779.png"/><Relationship Id="rId51" Type="http://schemas.openxmlformats.org/officeDocument/2006/relationships/customXml" Target="../ink/ink802.xml"/><Relationship Id="rId50" Type="http://schemas.openxmlformats.org/officeDocument/2006/relationships/image" Target="../media/image778.png"/><Relationship Id="rId5" Type="http://schemas.openxmlformats.org/officeDocument/2006/relationships/customXml" Target="../ink/ink779.xml"/><Relationship Id="rId49" Type="http://schemas.openxmlformats.org/officeDocument/2006/relationships/customXml" Target="../ink/ink801.xml"/><Relationship Id="rId48" Type="http://schemas.openxmlformats.org/officeDocument/2006/relationships/image" Target="../media/image777.png"/><Relationship Id="rId47" Type="http://schemas.openxmlformats.org/officeDocument/2006/relationships/customXml" Target="../ink/ink800.xml"/><Relationship Id="rId46" Type="http://schemas.openxmlformats.org/officeDocument/2006/relationships/image" Target="../media/image776.png"/><Relationship Id="rId45" Type="http://schemas.openxmlformats.org/officeDocument/2006/relationships/customXml" Target="../ink/ink799.xml"/><Relationship Id="rId442" Type="http://schemas.openxmlformats.org/officeDocument/2006/relationships/slideLayout" Target="../slideLayouts/slideLayout68.xml"/><Relationship Id="rId441" Type="http://schemas.openxmlformats.org/officeDocument/2006/relationships/image" Target="../media/image969.png"/><Relationship Id="rId440" Type="http://schemas.openxmlformats.org/officeDocument/2006/relationships/customXml" Target="../ink/ink1000.xml"/><Relationship Id="rId44" Type="http://schemas.openxmlformats.org/officeDocument/2006/relationships/image" Target="../media/image775.png"/><Relationship Id="rId439" Type="http://schemas.openxmlformats.org/officeDocument/2006/relationships/customXml" Target="../ink/ink999.xml"/><Relationship Id="rId438" Type="http://schemas.openxmlformats.org/officeDocument/2006/relationships/image" Target="../media/image968.png"/><Relationship Id="rId437" Type="http://schemas.openxmlformats.org/officeDocument/2006/relationships/customXml" Target="../ink/ink998.xml"/><Relationship Id="rId436" Type="http://schemas.openxmlformats.org/officeDocument/2006/relationships/image" Target="../media/image967.png"/><Relationship Id="rId435" Type="http://schemas.openxmlformats.org/officeDocument/2006/relationships/customXml" Target="../ink/ink997.xml"/><Relationship Id="rId434" Type="http://schemas.openxmlformats.org/officeDocument/2006/relationships/image" Target="../media/image966.png"/><Relationship Id="rId433" Type="http://schemas.openxmlformats.org/officeDocument/2006/relationships/customXml" Target="../ink/ink996.xml"/><Relationship Id="rId432" Type="http://schemas.openxmlformats.org/officeDocument/2006/relationships/image" Target="../media/image965.png"/><Relationship Id="rId431" Type="http://schemas.openxmlformats.org/officeDocument/2006/relationships/customXml" Target="../ink/ink995.xml"/><Relationship Id="rId430" Type="http://schemas.openxmlformats.org/officeDocument/2006/relationships/image" Target="../media/image964.png"/><Relationship Id="rId43" Type="http://schemas.openxmlformats.org/officeDocument/2006/relationships/customXml" Target="../ink/ink798.xml"/><Relationship Id="rId429" Type="http://schemas.openxmlformats.org/officeDocument/2006/relationships/customXml" Target="../ink/ink994.xml"/><Relationship Id="rId428" Type="http://schemas.openxmlformats.org/officeDocument/2006/relationships/image" Target="../media/image963.png"/><Relationship Id="rId427" Type="http://schemas.openxmlformats.org/officeDocument/2006/relationships/customXml" Target="../ink/ink993.xml"/><Relationship Id="rId426" Type="http://schemas.openxmlformats.org/officeDocument/2006/relationships/image" Target="../media/image962.png"/><Relationship Id="rId425" Type="http://schemas.openxmlformats.org/officeDocument/2006/relationships/customXml" Target="../ink/ink992.xml"/><Relationship Id="rId424" Type="http://schemas.openxmlformats.org/officeDocument/2006/relationships/image" Target="../media/image961.png"/><Relationship Id="rId423" Type="http://schemas.openxmlformats.org/officeDocument/2006/relationships/customXml" Target="../ink/ink991.xml"/><Relationship Id="rId422" Type="http://schemas.openxmlformats.org/officeDocument/2006/relationships/image" Target="../media/image960.png"/><Relationship Id="rId421" Type="http://schemas.openxmlformats.org/officeDocument/2006/relationships/customXml" Target="../ink/ink990.xml"/><Relationship Id="rId420" Type="http://schemas.openxmlformats.org/officeDocument/2006/relationships/image" Target="../media/image959.png"/><Relationship Id="rId42" Type="http://schemas.openxmlformats.org/officeDocument/2006/relationships/image" Target="../media/image774.png"/><Relationship Id="rId419" Type="http://schemas.openxmlformats.org/officeDocument/2006/relationships/customXml" Target="../ink/ink989.xml"/><Relationship Id="rId418" Type="http://schemas.openxmlformats.org/officeDocument/2006/relationships/image" Target="../media/image958.png"/><Relationship Id="rId417" Type="http://schemas.openxmlformats.org/officeDocument/2006/relationships/customXml" Target="../ink/ink988.xml"/><Relationship Id="rId416" Type="http://schemas.openxmlformats.org/officeDocument/2006/relationships/image" Target="../media/image957.png"/><Relationship Id="rId415" Type="http://schemas.openxmlformats.org/officeDocument/2006/relationships/customXml" Target="../ink/ink987.xml"/><Relationship Id="rId414" Type="http://schemas.openxmlformats.org/officeDocument/2006/relationships/image" Target="../media/image956.png"/><Relationship Id="rId413" Type="http://schemas.openxmlformats.org/officeDocument/2006/relationships/customXml" Target="../ink/ink986.xml"/><Relationship Id="rId412" Type="http://schemas.openxmlformats.org/officeDocument/2006/relationships/image" Target="../media/image955.png"/><Relationship Id="rId411" Type="http://schemas.openxmlformats.org/officeDocument/2006/relationships/customXml" Target="../ink/ink985.xml"/><Relationship Id="rId410" Type="http://schemas.openxmlformats.org/officeDocument/2006/relationships/image" Target="../media/image954.png"/><Relationship Id="rId41" Type="http://schemas.openxmlformats.org/officeDocument/2006/relationships/customXml" Target="../ink/ink797.xml"/><Relationship Id="rId409" Type="http://schemas.openxmlformats.org/officeDocument/2006/relationships/customXml" Target="../ink/ink984.xml"/><Relationship Id="rId408" Type="http://schemas.openxmlformats.org/officeDocument/2006/relationships/image" Target="../media/image953.png"/><Relationship Id="rId407" Type="http://schemas.openxmlformats.org/officeDocument/2006/relationships/customXml" Target="../ink/ink983.xml"/><Relationship Id="rId406" Type="http://schemas.openxmlformats.org/officeDocument/2006/relationships/image" Target="../media/image952.png"/><Relationship Id="rId405" Type="http://schemas.openxmlformats.org/officeDocument/2006/relationships/customXml" Target="../ink/ink982.xml"/><Relationship Id="rId404" Type="http://schemas.openxmlformats.org/officeDocument/2006/relationships/image" Target="../media/image951.png"/><Relationship Id="rId403" Type="http://schemas.openxmlformats.org/officeDocument/2006/relationships/customXml" Target="../ink/ink981.xml"/><Relationship Id="rId402" Type="http://schemas.openxmlformats.org/officeDocument/2006/relationships/image" Target="../media/image950.png"/><Relationship Id="rId401" Type="http://schemas.openxmlformats.org/officeDocument/2006/relationships/customXml" Target="../ink/ink980.xml"/><Relationship Id="rId400" Type="http://schemas.openxmlformats.org/officeDocument/2006/relationships/image" Target="../media/image949.png"/><Relationship Id="rId40" Type="http://schemas.openxmlformats.org/officeDocument/2006/relationships/image" Target="../media/image773.png"/><Relationship Id="rId4" Type="http://schemas.openxmlformats.org/officeDocument/2006/relationships/image" Target="../media/image755.png"/><Relationship Id="rId399" Type="http://schemas.openxmlformats.org/officeDocument/2006/relationships/customXml" Target="../ink/ink979.xml"/><Relationship Id="rId398" Type="http://schemas.openxmlformats.org/officeDocument/2006/relationships/image" Target="../media/image948.png"/><Relationship Id="rId397" Type="http://schemas.openxmlformats.org/officeDocument/2006/relationships/customXml" Target="../ink/ink978.xml"/><Relationship Id="rId396" Type="http://schemas.openxmlformats.org/officeDocument/2006/relationships/image" Target="../media/image947.png"/><Relationship Id="rId395" Type="http://schemas.openxmlformats.org/officeDocument/2006/relationships/customXml" Target="../ink/ink977.xml"/><Relationship Id="rId394" Type="http://schemas.openxmlformats.org/officeDocument/2006/relationships/image" Target="../media/image946.png"/><Relationship Id="rId393" Type="http://schemas.openxmlformats.org/officeDocument/2006/relationships/customXml" Target="../ink/ink976.xml"/><Relationship Id="rId392" Type="http://schemas.openxmlformats.org/officeDocument/2006/relationships/customXml" Target="../ink/ink975.xml"/><Relationship Id="rId391" Type="http://schemas.openxmlformats.org/officeDocument/2006/relationships/image" Target="../media/image945.png"/><Relationship Id="rId390" Type="http://schemas.openxmlformats.org/officeDocument/2006/relationships/customXml" Target="../ink/ink974.xml"/><Relationship Id="rId39" Type="http://schemas.openxmlformats.org/officeDocument/2006/relationships/customXml" Target="../ink/ink796.xml"/><Relationship Id="rId389" Type="http://schemas.openxmlformats.org/officeDocument/2006/relationships/image" Target="../media/image944.png"/><Relationship Id="rId388" Type="http://schemas.openxmlformats.org/officeDocument/2006/relationships/customXml" Target="../ink/ink973.xml"/><Relationship Id="rId387" Type="http://schemas.openxmlformats.org/officeDocument/2006/relationships/image" Target="../media/image943.png"/><Relationship Id="rId386" Type="http://schemas.openxmlformats.org/officeDocument/2006/relationships/customXml" Target="../ink/ink972.xml"/><Relationship Id="rId385" Type="http://schemas.openxmlformats.org/officeDocument/2006/relationships/image" Target="../media/image942.png"/><Relationship Id="rId384" Type="http://schemas.openxmlformats.org/officeDocument/2006/relationships/customXml" Target="../ink/ink971.xml"/><Relationship Id="rId383" Type="http://schemas.openxmlformats.org/officeDocument/2006/relationships/image" Target="../media/image941.png"/><Relationship Id="rId382" Type="http://schemas.openxmlformats.org/officeDocument/2006/relationships/customXml" Target="../ink/ink970.xml"/><Relationship Id="rId381" Type="http://schemas.openxmlformats.org/officeDocument/2006/relationships/image" Target="../media/image940.png"/><Relationship Id="rId380" Type="http://schemas.openxmlformats.org/officeDocument/2006/relationships/customXml" Target="../ink/ink969.xml"/><Relationship Id="rId38" Type="http://schemas.openxmlformats.org/officeDocument/2006/relationships/image" Target="../media/image772.png"/><Relationship Id="rId379" Type="http://schemas.openxmlformats.org/officeDocument/2006/relationships/image" Target="../media/image939.png"/><Relationship Id="rId378" Type="http://schemas.openxmlformats.org/officeDocument/2006/relationships/customXml" Target="../ink/ink968.xml"/><Relationship Id="rId377" Type="http://schemas.openxmlformats.org/officeDocument/2006/relationships/image" Target="../media/image938.png"/><Relationship Id="rId376" Type="http://schemas.openxmlformats.org/officeDocument/2006/relationships/customXml" Target="../ink/ink967.xml"/><Relationship Id="rId375" Type="http://schemas.openxmlformats.org/officeDocument/2006/relationships/image" Target="../media/image937.png"/><Relationship Id="rId374" Type="http://schemas.openxmlformats.org/officeDocument/2006/relationships/customXml" Target="../ink/ink966.xml"/><Relationship Id="rId373" Type="http://schemas.openxmlformats.org/officeDocument/2006/relationships/image" Target="../media/image936.png"/><Relationship Id="rId372" Type="http://schemas.openxmlformats.org/officeDocument/2006/relationships/customXml" Target="../ink/ink965.xml"/><Relationship Id="rId371" Type="http://schemas.openxmlformats.org/officeDocument/2006/relationships/image" Target="../media/image935.png"/><Relationship Id="rId370" Type="http://schemas.openxmlformats.org/officeDocument/2006/relationships/customXml" Target="../ink/ink964.xml"/><Relationship Id="rId37" Type="http://schemas.openxmlformats.org/officeDocument/2006/relationships/customXml" Target="../ink/ink795.xml"/><Relationship Id="rId369" Type="http://schemas.openxmlformats.org/officeDocument/2006/relationships/image" Target="../media/image934.png"/><Relationship Id="rId368" Type="http://schemas.openxmlformats.org/officeDocument/2006/relationships/customXml" Target="../ink/ink963.xml"/><Relationship Id="rId367" Type="http://schemas.openxmlformats.org/officeDocument/2006/relationships/image" Target="../media/image933.png"/><Relationship Id="rId366" Type="http://schemas.openxmlformats.org/officeDocument/2006/relationships/customXml" Target="../ink/ink962.xml"/><Relationship Id="rId365" Type="http://schemas.openxmlformats.org/officeDocument/2006/relationships/image" Target="../media/image932.png"/><Relationship Id="rId364" Type="http://schemas.openxmlformats.org/officeDocument/2006/relationships/customXml" Target="../ink/ink961.xml"/><Relationship Id="rId363" Type="http://schemas.openxmlformats.org/officeDocument/2006/relationships/image" Target="../media/image931.png"/><Relationship Id="rId362" Type="http://schemas.openxmlformats.org/officeDocument/2006/relationships/customXml" Target="../ink/ink960.xml"/><Relationship Id="rId361" Type="http://schemas.openxmlformats.org/officeDocument/2006/relationships/image" Target="../media/image930.png"/><Relationship Id="rId360" Type="http://schemas.openxmlformats.org/officeDocument/2006/relationships/customXml" Target="../ink/ink959.xml"/><Relationship Id="rId36" Type="http://schemas.openxmlformats.org/officeDocument/2006/relationships/image" Target="../media/image771.png"/><Relationship Id="rId359" Type="http://schemas.openxmlformats.org/officeDocument/2006/relationships/image" Target="../media/image929.png"/><Relationship Id="rId358" Type="http://schemas.openxmlformats.org/officeDocument/2006/relationships/customXml" Target="../ink/ink958.xml"/><Relationship Id="rId357" Type="http://schemas.openxmlformats.org/officeDocument/2006/relationships/image" Target="../media/image928.png"/><Relationship Id="rId356" Type="http://schemas.openxmlformats.org/officeDocument/2006/relationships/customXml" Target="../ink/ink957.xml"/><Relationship Id="rId355" Type="http://schemas.openxmlformats.org/officeDocument/2006/relationships/image" Target="../media/image927.png"/><Relationship Id="rId354" Type="http://schemas.openxmlformats.org/officeDocument/2006/relationships/customXml" Target="../ink/ink956.xml"/><Relationship Id="rId353" Type="http://schemas.openxmlformats.org/officeDocument/2006/relationships/image" Target="../media/image926.png"/><Relationship Id="rId352" Type="http://schemas.openxmlformats.org/officeDocument/2006/relationships/customXml" Target="../ink/ink955.xml"/><Relationship Id="rId351" Type="http://schemas.openxmlformats.org/officeDocument/2006/relationships/image" Target="../media/image925.png"/><Relationship Id="rId350" Type="http://schemas.openxmlformats.org/officeDocument/2006/relationships/customXml" Target="../ink/ink954.xml"/><Relationship Id="rId35" Type="http://schemas.openxmlformats.org/officeDocument/2006/relationships/customXml" Target="../ink/ink794.xml"/><Relationship Id="rId349" Type="http://schemas.openxmlformats.org/officeDocument/2006/relationships/image" Target="../media/image924.png"/><Relationship Id="rId348" Type="http://schemas.openxmlformats.org/officeDocument/2006/relationships/customXml" Target="../ink/ink953.xml"/><Relationship Id="rId347" Type="http://schemas.openxmlformats.org/officeDocument/2006/relationships/image" Target="../media/image923.png"/><Relationship Id="rId346" Type="http://schemas.openxmlformats.org/officeDocument/2006/relationships/customXml" Target="../ink/ink952.xml"/><Relationship Id="rId345" Type="http://schemas.openxmlformats.org/officeDocument/2006/relationships/image" Target="../media/image922.png"/><Relationship Id="rId344" Type="http://schemas.openxmlformats.org/officeDocument/2006/relationships/customXml" Target="../ink/ink951.xml"/><Relationship Id="rId343" Type="http://schemas.openxmlformats.org/officeDocument/2006/relationships/image" Target="../media/image921.png"/><Relationship Id="rId342" Type="http://schemas.openxmlformats.org/officeDocument/2006/relationships/customXml" Target="../ink/ink950.xml"/><Relationship Id="rId341" Type="http://schemas.openxmlformats.org/officeDocument/2006/relationships/image" Target="../media/image920.png"/><Relationship Id="rId340" Type="http://schemas.openxmlformats.org/officeDocument/2006/relationships/customXml" Target="../ink/ink949.xml"/><Relationship Id="rId34" Type="http://schemas.openxmlformats.org/officeDocument/2006/relationships/image" Target="../media/image770.png"/><Relationship Id="rId339" Type="http://schemas.openxmlformats.org/officeDocument/2006/relationships/image" Target="../media/image919.png"/><Relationship Id="rId338" Type="http://schemas.openxmlformats.org/officeDocument/2006/relationships/customXml" Target="../ink/ink948.xml"/><Relationship Id="rId337" Type="http://schemas.openxmlformats.org/officeDocument/2006/relationships/image" Target="../media/image918.png"/><Relationship Id="rId336" Type="http://schemas.openxmlformats.org/officeDocument/2006/relationships/customXml" Target="../ink/ink947.xml"/><Relationship Id="rId335" Type="http://schemas.openxmlformats.org/officeDocument/2006/relationships/image" Target="../media/image917.png"/><Relationship Id="rId334" Type="http://schemas.openxmlformats.org/officeDocument/2006/relationships/customXml" Target="../ink/ink946.xml"/><Relationship Id="rId333" Type="http://schemas.openxmlformats.org/officeDocument/2006/relationships/image" Target="../media/image916.png"/><Relationship Id="rId332" Type="http://schemas.openxmlformats.org/officeDocument/2006/relationships/customXml" Target="../ink/ink945.xml"/><Relationship Id="rId331" Type="http://schemas.openxmlformats.org/officeDocument/2006/relationships/image" Target="../media/image915.png"/><Relationship Id="rId330" Type="http://schemas.openxmlformats.org/officeDocument/2006/relationships/customXml" Target="../ink/ink944.xml"/><Relationship Id="rId33" Type="http://schemas.openxmlformats.org/officeDocument/2006/relationships/customXml" Target="../ink/ink793.xml"/><Relationship Id="rId329" Type="http://schemas.openxmlformats.org/officeDocument/2006/relationships/image" Target="../media/image914.png"/><Relationship Id="rId328" Type="http://schemas.openxmlformats.org/officeDocument/2006/relationships/customXml" Target="../ink/ink943.xml"/><Relationship Id="rId327" Type="http://schemas.openxmlformats.org/officeDocument/2006/relationships/image" Target="../media/image913.png"/><Relationship Id="rId326" Type="http://schemas.openxmlformats.org/officeDocument/2006/relationships/customXml" Target="../ink/ink942.xml"/><Relationship Id="rId325" Type="http://schemas.openxmlformats.org/officeDocument/2006/relationships/image" Target="../media/image912.png"/><Relationship Id="rId324" Type="http://schemas.openxmlformats.org/officeDocument/2006/relationships/customXml" Target="../ink/ink941.xml"/><Relationship Id="rId323" Type="http://schemas.openxmlformats.org/officeDocument/2006/relationships/image" Target="../media/image911.png"/><Relationship Id="rId322" Type="http://schemas.openxmlformats.org/officeDocument/2006/relationships/customXml" Target="../ink/ink940.xml"/><Relationship Id="rId321" Type="http://schemas.openxmlformats.org/officeDocument/2006/relationships/image" Target="../media/image910.png"/><Relationship Id="rId320" Type="http://schemas.openxmlformats.org/officeDocument/2006/relationships/customXml" Target="../ink/ink939.xml"/><Relationship Id="rId32" Type="http://schemas.openxmlformats.org/officeDocument/2006/relationships/image" Target="../media/image769.png"/><Relationship Id="rId319" Type="http://schemas.openxmlformats.org/officeDocument/2006/relationships/image" Target="../media/image909.png"/><Relationship Id="rId318" Type="http://schemas.openxmlformats.org/officeDocument/2006/relationships/customXml" Target="../ink/ink938.xml"/><Relationship Id="rId317" Type="http://schemas.openxmlformats.org/officeDocument/2006/relationships/image" Target="../media/image908.png"/><Relationship Id="rId316" Type="http://schemas.openxmlformats.org/officeDocument/2006/relationships/customXml" Target="../ink/ink937.xml"/><Relationship Id="rId315" Type="http://schemas.openxmlformats.org/officeDocument/2006/relationships/image" Target="../media/image907.png"/><Relationship Id="rId314" Type="http://schemas.openxmlformats.org/officeDocument/2006/relationships/customXml" Target="../ink/ink936.xml"/><Relationship Id="rId313" Type="http://schemas.openxmlformats.org/officeDocument/2006/relationships/image" Target="../media/image906.png"/><Relationship Id="rId312" Type="http://schemas.openxmlformats.org/officeDocument/2006/relationships/customXml" Target="../ink/ink935.xml"/><Relationship Id="rId311" Type="http://schemas.openxmlformats.org/officeDocument/2006/relationships/image" Target="../media/image905.png"/><Relationship Id="rId310" Type="http://schemas.openxmlformats.org/officeDocument/2006/relationships/customXml" Target="../ink/ink934.xml"/><Relationship Id="rId31" Type="http://schemas.openxmlformats.org/officeDocument/2006/relationships/customXml" Target="../ink/ink792.xml"/><Relationship Id="rId309" Type="http://schemas.openxmlformats.org/officeDocument/2006/relationships/customXml" Target="../ink/ink933.xml"/><Relationship Id="rId308" Type="http://schemas.openxmlformats.org/officeDocument/2006/relationships/image" Target="../media/image904.png"/><Relationship Id="rId307" Type="http://schemas.openxmlformats.org/officeDocument/2006/relationships/customXml" Target="../ink/ink932.xml"/><Relationship Id="rId306" Type="http://schemas.openxmlformats.org/officeDocument/2006/relationships/image" Target="../media/image903.png"/><Relationship Id="rId305" Type="http://schemas.openxmlformats.org/officeDocument/2006/relationships/customXml" Target="../ink/ink931.xml"/><Relationship Id="rId304" Type="http://schemas.openxmlformats.org/officeDocument/2006/relationships/image" Target="../media/image902.png"/><Relationship Id="rId303" Type="http://schemas.openxmlformats.org/officeDocument/2006/relationships/customXml" Target="../ink/ink930.xml"/><Relationship Id="rId302" Type="http://schemas.openxmlformats.org/officeDocument/2006/relationships/image" Target="../media/image901.png"/><Relationship Id="rId301" Type="http://schemas.openxmlformats.org/officeDocument/2006/relationships/customXml" Target="../ink/ink929.xml"/><Relationship Id="rId300" Type="http://schemas.openxmlformats.org/officeDocument/2006/relationships/image" Target="../media/image900.png"/><Relationship Id="rId30" Type="http://schemas.openxmlformats.org/officeDocument/2006/relationships/image" Target="../media/image768.png"/><Relationship Id="rId3" Type="http://schemas.openxmlformats.org/officeDocument/2006/relationships/customXml" Target="../ink/ink778.xml"/><Relationship Id="rId299" Type="http://schemas.openxmlformats.org/officeDocument/2006/relationships/customXml" Target="../ink/ink928.xml"/><Relationship Id="rId298" Type="http://schemas.openxmlformats.org/officeDocument/2006/relationships/image" Target="../media/image899.png"/><Relationship Id="rId297" Type="http://schemas.openxmlformats.org/officeDocument/2006/relationships/customXml" Target="../ink/ink927.xml"/><Relationship Id="rId296" Type="http://schemas.openxmlformats.org/officeDocument/2006/relationships/image" Target="../media/image898.png"/><Relationship Id="rId295" Type="http://schemas.openxmlformats.org/officeDocument/2006/relationships/customXml" Target="../ink/ink926.xml"/><Relationship Id="rId294" Type="http://schemas.openxmlformats.org/officeDocument/2006/relationships/image" Target="../media/image897.png"/><Relationship Id="rId293" Type="http://schemas.openxmlformats.org/officeDocument/2006/relationships/customXml" Target="../ink/ink925.xml"/><Relationship Id="rId292" Type="http://schemas.openxmlformats.org/officeDocument/2006/relationships/image" Target="../media/image896.png"/><Relationship Id="rId291" Type="http://schemas.openxmlformats.org/officeDocument/2006/relationships/customXml" Target="../ink/ink924.xml"/><Relationship Id="rId290" Type="http://schemas.openxmlformats.org/officeDocument/2006/relationships/image" Target="../media/image895.png"/><Relationship Id="rId29" Type="http://schemas.openxmlformats.org/officeDocument/2006/relationships/customXml" Target="../ink/ink791.xml"/><Relationship Id="rId289" Type="http://schemas.openxmlformats.org/officeDocument/2006/relationships/customXml" Target="../ink/ink923.xml"/><Relationship Id="rId288" Type="http://schemas.openxmlformats.org/officeDocument/2006/relationships/image" Target="../media/image894.png"/><Relationship Id="rId287" Type="http://schemas.openxmlformats.org/officeDocument/2006/relationships/customXml" Target="../ink/ink922.xml"/><Relationship Id="rId286" Type="http://schemas.openxmlformats.org/officeDocument/2006/relationships/image" Target="../media/image893.png"/><Relationship Id="rId285" Type="http://schemas.openxmlformats.org/officeDocument/2006/relationships/customXml" Target="../ink/ink921.xml"/><Relationship Id="rId284" Type="http://schemas.openxmlformats.org/officeDocument/2006/relationships/image" Target="../media/image892.png"/><Relationship Id="rId283" Type="http://schemas.openxmlformats.org/officeDocument/2006/relationships/customXml" Target="../ink/ink920.xml"/><Relationship Id="rId282" Type="http://schemas.openxmlformats.org/officeDocument/2006/relationships/image" Target="../media/image891.png"/><Relationship Id="rId281" Type="http://schemas.openxmlformats.org/officeDocument/2006/relationships/customXml" Target="../ink/ink919.xml"/><Relationship Id="rId280" Type="http://schemas.openxmlformats.org/officeDocument/2006/relationships/image" Target="../media/image890.png"/><Relationship Id="rId28" Type="http://schemas.openxmlformats.org/officeDocument/2006/relationships/image" Target="../media/image767.png"/><Relationship Id="rId279" Type="http://schemas.openxmlformats.org/officeDocument/2006/relationships/customXml" Target="../ink/ink918.xml"/><Relationship Id="rId278" Type="http://schemas.openxmlformats.org/officeDocument/2006/relationships/image" Target="../media/image889.png"/><Relationship Id="rId277" Type="http://schemas.openxmlformats.org/officeDocument/2006/relationships/customXml" Target="../ink/ink917.xml"/><Relationship Id="rId276" Type="http://schemas.openxmlformats.org/officeDocument/2006/relationships/image" Target="../media/image888.png"/><Relationship Id="rId275" Type="http://schemas.openxmlformats.org/officeDocument/2006/relationships/customXml" Target="../ink/ink916.xml"/><Relationship Id="rId274" Type="http://schemas.openxmlformats.org/officeDocument/2006/relationships/image" Target="../media/image887.png"/><Relationship Id="rId273" Type="http://schemas.openxmlformats.org/officeDocument/2006/relationships/customXml" Target="../ink/ink915.xml"/><Relationship Id="rId272" Type="http://schemas.openxmlformats.org/officeDocument/2006/relationships/image" Target="../media/image886.png"/><Relationship Id="rId271" Type="http://schemas.openxmlformats.org/officeDocument/2006/relationships/customXml" Target="../ink/ink914.xml"/><Relationship Id="rId270" Type="http://schemas.openxmlformats.org/officeDocument/2006/relationships/image" Target="../media/image885.png"/><Relationship Id="rId27" Type="http://schemas.openxmlformats.org/officeDocument/2006/relationships/customXml" Target="../ink/ink790.xml"/><Relationship Id="rId269" Type="http://schemas.openxmlformats.org/officeDocument/2006/relationships/customXml" Target="../ink/ink913.xml"/><Relationship Id="rId268" Type="http://schemas.openxmlformats.org/officeDocument/2006/relationships/image" Target="../media/image884.png"/><Relationship Id="rId267" Type="http://schemas.openxmlformats.org/officeDocument/2006/relationships/customXml" Target="../ink/ink912.xml"/><Relationship Id="rId266" Type="http://schemas.openxmlformats.org/officeDocument/2006/relationships/image" Target="../media/image883.png"/><Relationship Id="rId265" Type="http://schemas.openxmlformats.org/officeDocument/2006/relationships/customXml" Target="../ink/ink911.xml"/><Relationship Id="rId264" Type="http://schemas.openxmlformats.org/officeDocument/2006/relationships/image" Target="../media/image882.png"/><Relationship Id="rId263" Type="http://schemas.openxmlformats.org/officeDocument/2006/relationships/customXml" Target="../ink/ink910.xml"/><Relationship Id="rId262" Type="http://schemas.openxmlformats.org/officeDocument/2006/relationships/image" Target="../media/image881.png"/><Relationship Id="rId261" Type="http://schemas.openxmlformats.org/officeDocument/2006/relationships/customXml" Target="../ink/ink909.xml"/><Relationship Id="rId260" Type="http://schemas.openxmlformats.org/officeDocument/2006/relationships/image" Target="../media/image880.png"/><Relationship Id="rId26" Type="http://schemas.openxmlformats.org/officeDocument/2006/relationships/image" Target="../media/image766.png"/><Relationship Id="rId259" Type="http://schemas.openxmlformats.org/officeDocument/2006/relationships/customXml" Target="../ink/ink908.xml"/><Relationship Id="rId258" Type="http://schemas.openxmlformats.org/officeDocument/2006/relationships/image" Target="../media/image879.png"/><Relationship Id="rId257" Type="http://schemas.openxmlformats.org/officeDocument/2006/relationships/customXml" Target="../ink/ink907.xml"/><Relationship Id="rId256" Type="http://schemas.openxmlformats.org/officeDocument/2006/relationships/image" Target="../media/image878.png"/><Relationship Id="rId255" Type="http://schemas.openxmlformats.org/officeDocument/2006/relationships/customXml" Target="../ink/ink906.xml"/><Relationship Id="rId254" Type="http://schemas.openxmlformats.org/officeDocument/2006/relationships/image" Target="../media/image877.png"/><Relationship Id="rId253" Type="http://schemas.openxmlformats.org/officeDocument/2006/relationships/customXml" Target="../ink/ink905.xml"/><Relationship Id="rId252" Type="http://schemas.openxmlformats.org/officeDocument/2006/relationships/image" Target="../media/image876.png"/><Relationship Id="rId251" Type="http://schemas.openxmlformats.org/officeDocument/2006/relationships/customXml" Target="../ink/ink904.xml"/><Relationship Id="rId250" Type="http://schemas.openxmlformats.org/officeDocument/2006/relationships/image" Target="../media/image875.png"/><Relationship Id="rId25" Type="http://schemas.openxmlformats.org/officeDocument/2006/relationships/customXml" Target="../ink/ink789.xml"/><Relationship Id="rId249" Type="http://schemas.openxmlformats.org/officeDocument/2006/relationships/customXml" Target="../ink/ink903.xml"/><Relationship Id="rId248" Type="http://schemas.openxmlformats.org/officeDocument/2006/relationships/image" Target="../media/image66.png"/><Relationship Id="rId247" Type="http://schemas.openxmlformats.org/officeDocument/2006/relationships/customXml" Target="../ink/ink902.xml"/><Relationship Id="rId246" Type="http://schemas.openxmlformats.org/officeDocument/2006/relationships/image" Target="../media/image874.png"/><Relationship Id="rId245" Type="http://schemas.openxmlformats.org/officeDocument/2006/relationships/customXml" Target="../ink/ink901.xml"/><Relationship Id="rId244" Type="http://schemas.openxmlformats.org/officeDocument/2006/relationships/image" Target="../media/image873.png"/><Relationship Id="rId243" Type="http://schemas.openxmlformats.org/officeDocument/2006/relationships/customXml" Target="../ink/ink900.xml"/><Relationship Id="rId242" Type="http://schemas.openxmlformats.org/officeDocument/2006/relationships/image" Target="../media/image872.png"/><Relationship Id="rId241" Type="http://schemas.openxmlformats.org/officeDocument/2006/relationships/customXml" Target="../ink/ink899.xml"/><Relationship Id="rId240" Type="http://schemas.openxmlformats.org/officeDocument/2006/relationships/image" Target="../media/image871.png"/><Relationship Id="rId24" Type="http://schemas.openxmlformats.org/officeDocument/2006/relationships/image" Target="../media/image765.png"/><Relationship Id="rId239" Type="http://schemas.openxmlformats.org/officeDocument/2006/relationships/customXml" Target="../ink/ink898.xml"/><Relationship Id="rId238" Type="http://schemas.openxmlformats.org/officeDocument/2006/relationships/image" Target="../media/image870.png"/><Relationship Id="rId237" Type="http://schemas.openxmlformats.org/officeDocument/2006/relationships/customXml" Target="../ink/ink897.xml"/><Relationship Id="rId236" Type="http://schemas.openxmlformats.org/officeDocument/2006/relationships/image" Target="../media/image869.png"/><Relationship Id="rId235" Type="http://schemas.openxmlformats.org/officeDocument/2006/relationships/customXml" Target="../ink/ink896.xml"/><Relationship Id="rId234" Type="http://schemas.openxmlformats.org/officeDocument/2006/relationships/image" Target="../media/image868.png"/><Relationship Id="rId233" Type="http://schemas.openxmlformats.org/officeDocument/2006/relationships/customXml" Target="../ink/ink895.xml"/><Relationship Id="rId232" Type="http://schemas.openxmlformats.org/officeDocument/2006/relationships/image" Target="../media/image867.png"/><Relationship Id="rId231" Type="http://schemas.openxmlformats.org/officeDocument/2006/relationships/customXml" Target="../ink/ink894.xml"/><Relationship Id="rId230" Type="http://schemas.openxmlformats.org/officeDocument/2006/relationships/image" Target="../media/image866.png"/><Relationship Id="rId23" Type="http://schemas.openxmlformats.org/officeDocument/2006/relationships/customXml" Target="../ink/ink788.xml"/><Relationship Id="rId229" Type="http://schemas.openxmlformats.org/officeDocument/2006/relationships/customXml" Target="../ink/ink893.xml"/><Relationship Id="rId228" Type="http://schemas.openxmlformats.org/officeDocument/2006/relationships/image" Target="../media/image865.png"/><Relationship Id="rId227" Type="http://schemas.openxmlformats.org/officeDocument/2006/relationships/customXml" Target="../ink/ink892.xml"/><Relationship Id="rId226" Type="http://schemas.openxmlformats.org/officeDocument/2006/relationships/image" Target="../media/image864.png"/><Relationship Id="rId225" Type="http://schemas.openxmlformats.org/officeDocument/2006/relationships/customXml" Target="../ink/ink891.xml"/><Relationship Id="rId224" Type="http://schemas.openxmlformats.org/officeDocument/2006/relationships/image" Target="../media/image863.png"/><Relationship Id="rId223" Type="http://schemas.openxmlformats.org/officeDocument/2006/relationships/customXml" Target="../ink/ink890.xml"/><Relationship Id="rId222" Type="http://schemas.openxmlformats.org/officeDocument/2006/relationships/image" Target="../media/image862.png"/><Relationship Id="rId221" Type="http://schemas.openxmlformats.org/officeDocument/2006/relationships/customXml" Target="../ink/ink889.xml"/><Relationship Id="rId220" Type="http://schemas.openxmlformats.org/officeDocument/2006/relationships/image" Target="../media/image861.png"/><Relationship Id="rId22" Type="http://schemas.openxmlformats.org/officeDocument/2006/relationships/image" Target="../media/image764.png"/><Relationship Id="rId219" Type="http://schemas.openxmlformats.org/officeDocument/2006/relationships/customXml" Target="../ink/ink888.xml"/><Relationship Id="rId218" Type="http://schemas.openxmlformats.org/officeDocument/2006/relationships/image" Target="../media/image860.png"/><Relationship Id="rId217" Type="http://schemas.openxmlformats.org/officeDocument/2006/relationships/customXml" Target="../ink/ink887.xml"/><Relationship Id="rId216" Type="http://schemas.openxmlformats.org/officeDocument/2006/relationships/image" Target="../media/image859.png"/><Relationship Id="rId215" Type="http://schemas.openxmlformats.org/officeDocument/2006/relationships/customXml" Target="../ink/ink886.xml"/><Relationship Id="rId214" Type="http://schemas.openxmlformats.org/officeDocument/2006/relationships/image" Target="../media/image858.png"/><Relationship Id="rId213" Type="http://schemas.openxmlformats.org/officeDocument/2006/relationships/customXml" Target="../ink/ink885.xml"/><Relationship Id="rId212" Type="http://schemas.openxmlformats.org/officeDocument/2006/relationships/image" Target="../media/image857.png"/><Relationship Id="rId211" Type="http://schemas.openxmlformats.org/officeDocument/2006/relationships/customXml" Target="../ink/ink884.xml"/><Relationship Id="rId210" Type="http://schemas.openxmlformats.org/officeDocument/2006/relationships/image" Target="../media/image856.png"/><Relationship Id="rId21" Type="http://schemas.openxmlformats.org/officeDocument/2006/relationships/customXml" Target="../ink/ink787.xml"/><Relationship Id="rId209" Type="http://schemas.openxmlformats.org/officeDocument/2006/relationships/customXml" Target="../ink/ink883.xml"/><Relationship Id="rId208" Type="http://schemas.openxmlformats.org/officeDocument/2006/relationships/image" Target="../media/image855.png"/><Relationship Id="rId207" Type="http://schemas.openxmlformats.org/officeDocument/2006/relationships/customXml" Target="../ink/ink882.xml"/><Relationship Id="rId206" Type="http://schemas.openxmlformats.org/officeDocument/2006/relationships/image" Target="../media/image854.png"/><Relationship Id="rId205" Type="http://schemas.openxmlformats.org/officeDocument/2006/relationships/customXml" Target="../ink/ink881.xml"/><Relationship Id="rId204" Type="http://schemas.openxmlformats.org/officeDocument/2006/relationships/image" Target="../media/image853.png"/><Relationship Id="rId203" Type="http://schemas.openxmlformats.org/officeDocument/2006/relationships/customXml" Target="../ink/ink880.xml"/><Relationship Id="rId202" Type="http://schemas.openxmlformats.org/officeDocument/2006/relationships/image" Target="../media/image852.png"/><Relationship Id="rId201" Type="http://schemas.openxmlformats.org/officeDocument/2006/relationships/customXml" Target="../ink/ink879.xml"/><Relationship Id="rId200" Type="http://schemas.openxmlformats.org/officeDocument/2006/relationships/image" Target="../media/image851.png"/><Relationship Id="rId20" Type="http://schemas.openxmlformats.org/officeDocument/2006/relationships/image" Target="../media/image763.png"/><Relationship Id="rId2" Type="http://schemas.openxmlformats.org/officeDocument/2006/relationships/image" Target="../media/image754.wmf"/><Relationship Id="rId199" Type="http://schemas.openxmlformats.org/officeDocument/2006/relationships/customXml" Target="../ink/ink878.xml"/><Relationship Id="rId198" Type="http://schemas.openxmlformats.org/officeDocument/2006/relationships/image" Target="../media/image850.png"/><Relationship Id="rId197" Type="http://schemas.openxmlformats.org/officeDocument/2006/relationships/customXml" Target="../ink/ink877.xml"/><Relationship Id="rId196" Type="http://schemas.openxmlformats.org/officeDocument/2006/relationships/image" Target="../media/image849.png"/><Relationship Id="rId195" Type="http://schemas.openxmlformats.org/officeDocument/2006/relationships/customXml" Target="../ink/ink876.xml"/><Relationship Id="rId194" Type="http://schemas.openxmlformats.org/officeDocument/2006/relationships/image" Target="../media/image848.png"/><Relationship Id="rId193" Type="http://schemas.openxmlformats.org/officeDocument/2006/relationships/customXml" Target="../ink/ink875.xml"/><Relationship Id="rId192" Type="http://schemas.openxmlformats.org/officeDocument/2006/relationships/image" Target="../media/image847.png"/><Relationship Id="rId191" Type="http://schemas.openxmlformats.org/officeDocument/2006/relationships/customXml" Target="../ink/ink874.xml"/><Relationship Id="rId190" Type="http://schemas.openxmlformats.org/officeDocument/2006/relationships/image" Target="../media/image846.png"/><Relationship Id="rId19" Type="http://schemas.openxmlformats.org/officeDocument/2006/relationships/customXml" Target="../ink/ink786.xml"/><Relationship Id="rId189" Type="http://schemas.openxmlformats.org/officeDocument/2006/relationships/customXml" Target="../ink/ink873.xml"/><Relationship Id="rId188" Type="http://schemas.openxmlformats.org/officeDocument/2006/relationships/image" Target="../media/image845.png"/><Relationship Id="rId187" Type="http://schemas.openxmlformats.org/officeDocument/2006/relationships/customXml" Target="../ink/ink872.xml"/><Relationship Id="rId186" Type="http://schemas.openxmlformats.org/officeDocument/2006/relationships/image" Target="../media/image844.png"/><Relationship Id="rId185" Type="http://schemas.openxmlformats.org/officeDocument/2006/relationships/customXml" Target="../ink/ink871.xml"/><Relationship Id="rId184" Type="http://schemas.openxmlformats.org/officeDocument/2006/relationships/image" Target="../media/image843.png"/><Relationship Id="rId183" Type="http://schemas.openxmlformats.org/officeDocument/2006/relationships/customXml" Target="../ink/ink870.xml"/><Relationship Id="rId182" Type="http://schemas.openxmlformats.org/officeDocument/2006/relationships/image" Target="../media/image842.png"/><Relationship Id="rId181" Type="http://schemas.openxmlformats.org/officeDocument/2006/relationships/customXml" Target="../ink/ink869.xml"/><Relationship Id="rId180" Type="http://schemas.openxmlformats.org/officeDocument/2006/relationships/image" Target="../media/image841.png"/><Relationship Id="rId18" Type="http://schemas.openxmlformats.org/officeDocument/2006/relationships/image" Target="../media/image762.png"/><Relationship Id="rId179" Type="http://schemas.openxmlformats.org/officeDocument/2006/relationships/customXml" Target="../ink/ink868.xml"/><Relationship Id="rId178" Type="http://schemas.openxmlformats.org/officeDocument/2006/relationships/image" Target="../media/image840.png"/><Relationship Id="rId177" Type="http://schemas.openxmlformats.org/officeDocument/2006/relationships/customXml" Target="../ink/ink867.xml"/><Relationship Id="rId176" Type="http://schemas.openxmlformats.org/officeDocument/2006/relationships/image" Target="../media/image839.png"/><Relationship Id="rId175" Type="http://schemas.openxmlformats.org/officeDocument/2006/relationships/customXml" Target="../ink/ink866.xml"/><Relationship Id="rId174" Type="http://schemas.openxmlformats.org/officeDocument/2006/relationships/image" Target="../media/image838.png"/><Relationship Id="rId173" Type="http://schemas.openxmlformats.org/officeDocument/2006/relationships/customXml" Target="../ink/ink865.xml"/><Relationship Id="rId172" Type="http://schemas.openxmlformats.org/officeDocument/2006/relationships/image" Target="../media/image837.png"/><Relationship Id="rId171" Type="http://schemas.openxmlformats.org/officeDocument/2006/relationships/customXml" Target="../ink/ink864.xml"/><Relationship Id="rId170" Type="http://schemas.openxmlformats.org/officeDocument/2006/relationships/image" Target="../media/image836.png"/><Relationship Id="rId17" Type="http://schemas.openxmlformats.org/officeDocument/2006/relationships/customXml" Target="../ink/ink785.xml"/><Relationship Id="rId169" Type="http://schemas.openxmlformats.org/officeDocument/2006/relationships/customXml" Target="../ink/ink863.xml"/><Relationship Id="rId168" Type="http://schemas.openxmlformats.org/officeDocument/2006/relationships/image" Target="../media/image835.png"/><Relationship Id="rId167" Type="http://schemas.openxmlformats.org/officeDocument/2006/relationships/customXml" Target="../ink/ink862.xml"/><Relationship Id="rId166" Type="http://schemas.openxmlformats.org/officeDocument/2006/relationships/image" Target="../media/image834.png"/><Relationship Id="rId165" Type="http://schemas.openxmlformats.org/officeDocument/2006/relationships/customXml" Target="../ink/ink861.xml"/><Relationship Id="rId164" Type="http://schemas.openxmlformats.org/officeDocument/2006/relationships/image" Target="../media/image833.png"/><Relationship Id="rId163" Type="http://schemas.openxmlformats.org/officeDocument/2006/relationships/customXml" Target="../ink/ink860.xml"/><Relationship Id="rId162" Type="http://schemas.openxmlformats.org/officeDocument/2006/relationships/image" Target="../media/image832.png"/><Relationship Id="rId161" Type="http://schemas.openxmlformats.org/officeDocument/2006/relationships/customXml" Target="../ink/ink859.xml"/><Relationship Id="rId160" Type="http://schemas.openxmlformats.org/officeDocument/2006/relationships/image" Target="../media/image831.png"/><Relationship Id="rId16" Type="http://schemas.openxmlformats.org/officeDocument/2006/relationships/image" Target="../media/image761.png"/><Relationship Id="rId159" Type="http://schemas.openxmlformats.org/officeDocument/2006/relationships/customXml" Target="../ink/ink858.xml"/><Relationship Id="rId158" Type="http://schemas.openxmlformats.org/officeDocument/2006/relationships/image" Target="../media/image830.png"/><Relationship Id="rId157" Type="http://schemas.openxmlformats.org/officeDocument/2006/relationships/customXml" Target="../ink/ink857.xml"/><Relationship Id="rId156" Type="http://schemas.openxmlformats.org/officeDocument/2006/relationships/image" Target="../media/image829.png"/><Relationship Id="rId155" Type="http://schemas.openxmlformats.org/officeDocument/2006/relationships/customXml" Target="../ink/ink856.xml"/><Relationship Id="rId154" Type="http://schemas.openxmlformats.org/officeDocument/2006/relationships/image" Target="../media/image828.png"/><Relationship Id="rId153" Type="http://schemas.openxmlformats.org/officeDocument/2006/relationships/customXml" Target="../ink/ink855.xml"/><Relationship Id="rId152" Type="http://schemas.openxmlformats.org/officeDocument/2006/relationships/image" Target="../media/image827.png"/><Relationship Id="rId151" Type="http://schemas.openxmlformats.org/officeDocument/2006/relationships/customXml" Target="../ink/ink854.xml"/><Relationship Id="rId150" Type="http://schemas.openxmlformats.org/officeDocument/2006/relationships/image" Target="../media/image826.png"/><Relationship Id="rId15" Type="http://schemas.openxmlformats.org/officeDocument/2006/relationships/customXml" Target="../ink/ink784.xml"/><Relationship Id="rId149" Type="http://schemas.openxmlformats.org/officeDocument/2006/relationships/customXml" Target="../ink/ink853.xml"/><Relationship Id="rId148" Type="http://schemas.openxmlformats.org/officeDocument/2006/relationships/image" Target="../media/image825.png"/><Relationship Id="rId147" Type="http://schemas.openxmlformats.org/officeDocument/2006/relationships/customXml" Target="../ink/ink852.xml"/><Relationship Id="rId146" Type="http://schemas.openxmlformats.org/officeDocument/2006/relationships/customXml" Target="../ink/ink851.xml"/><Relationship Id="rId145" Type="http://schemas.openxmlformats.org/officeDocument/2006/relationships/image" Target="../media/image824.png"/><Relationship Id="rId144" Type="http://schemas.openxmlformats.org/officeDocument/2006/relationships/customXml" Target="../ink/ink850.xml"/><Relationship Id="rId143" Type="http://schemas.openxmlformats.org/officeDocument/2006/relationships/image" Target="../media/image823.png"/><Relationship Id="rId142" Type="http://schemas.openxmlformats.org/officeDocument/2006/relationships/customXml" Target="../ink/ink849.xml"/><Relationship Id="rId141" Type="http://schemas.openxmlformats.org/officeDocument/2006/relationships/image" Target="../media/image822.png"/><Relationship Id="rId140" Type="http://schemas.openxmlformats.org/officeDocument/2006/relationships/customXml" Target="../ink/ink848.xml"/><Relationship Id="rId14" Type="http://schemas.openxmlformats.org/officeDocument/2006/relationships/image" Target="../media/image760.png"/><Relationship Id="rId139" Type="http://schemas.openxmlformats.org/officeDocument/2006/relationships/image" Target="../media/image821.png"/><Relationship Id="rId138" Type="http://schemas.openxmlformats.org/officeDocument/2006/relationships/customXml" Target="../ink/ink847.xml"/><Relationship Id="rId137" Type="http://schemas.openxmlformats.org/officeDocument/2006/relationships/image" Target="../media/image820.png"/><Relationship Id="rId136" Type="http://schemas.openxmlformats.org/officeDocument/2006/relationships/customXml" Target="../ink/ink846.xml"/><Relationship Id="rId135" Type="http://schemas.openxmlformats.org/officeDocument/2006/relationships/image" Target="../media/image819.png"/><Relationship Id="rId134" Type="http://schemas.openxmlformats.org/officeDocument/2006/relationships/customXml" Target="../ink/ink845.xml"/><Relationship Id="rId133" Type="http://schemas.openxmlformats.org/officeDocument/2006/relationships/image" Target="../media/image818.png"/><Relationship Id="rId132" Type="http://schemas.openxmlformats.org/officeDocument/2006/relationships/customXml" Target="../ink/ink844.xml"/><Relationship Id="rId131" Type="http://schemas.openxmlformats.org/officeDocument/2006/relationships/image" Target="../media/image817.png"/><Relationship Id="rId130" Type="http://schemas.openxmlformats.org/officeDocument/2006/relationships/customXml" Target="../ink/ink843.xml"/><Relationship Id="rId13" Type="http://schemas.openxmlformats.org/officeDocument/2006/relationships/customXml" Target="../ink/ink783.xml"/><Relationship Id="rId129" Type="http://schemas.openxmlformats.org/officeDocument/2006/relationships/image" Target="../media/image816.png"/><Relationship Id="rId128" Type="http://schemas.openxmlformats.org/officeDocument/2006/relationships/customXml" Target="../ink/ink842.xml"/><Relationship Id="rId127" Type="http://schemas.openxmlformats.org/officeDocument/2006/relationships/customXml" Target="../ink/ink841.xml"/><Relationship Id="rId126" Type="http://schemas.openxmlformats.org/officeDocument/2006/relationships/image" Target="../media/image815.png"/><Relationship Id="rId125" Type="http://schemas.openxmlformats.org/officeDocument/2006/relationships/customXml" Target="../ink/ink840.xml"/><Relationship Id="rId124" Type="http://schemas.openxmlformats.org/officeDocument/2006/relationships/image" Target="../media/image814.png"/><Relationship Id="rId123" Type="http://schemas.openxmlformats.org/officeDocument/2006/relationships/customXml" Target="../ink/ink839.xml"/><Relationship Id="rId122" Type="http://schemas.openxmlformats.org/officeDocument/2006/relationships/image" Target="../media/image813.png"/><Relationship Id="rId121" Type="http://schemas.openxmlformats.org/officeDocument/2006/relationships/customXml" Target="../ink/ink838.xml"/><Relationship Id="rId120" Type="http://schemas.openxmlformats.org/officeDocument/2006/relationships/image" Target="../media/image812.png"/><Relationship Id="rId12" Type="http://schemas.openxmlformats.org/officeDocument/2006/relationships/image" Target="../media/image759.png"/><Relationship Id="rId119" Type="http://schemas.openxmlformats.org/officeDocument/2006/relationships/customXml" Target="../ink/ink837.xml"/><Relationship Id="rId118" Type="http://schemas.openxmlformats.org/officeDocument/2006/relationships/customXml" Target="../ink/ink836.xml"/><Relationship Id="rId117" Type="http://schemas.openxmlformats.org/officeDocument/2006/relationships/image" Target="../media/image811.png"/><Relationship Id="rId116" Type="http://schemas.openxmlformats.org/officeDocument/2006/relationships/customXml" Target="../ink/ink835.xml"/><Relationship Id="rId115" Type="http://schemas.openxmlformats.org/officeDocument/2006/relationships/image" Target="../media/image810.png"/><Relationship Id="rId114" Type="http://schemas.openxmlformats.org/officeDocument/2006/relationships/customXml" Target="../ink/ink834.xml"/><Relationship Id="rId113" Type="http://schemas.openxmlformats.org/officeDocument/2006/relationships/image" Target="../media/image809.png"/><Relationship Id="rId112" Type="http://schemas.openxmlformats.org/officeDocument/2006/relationships/customXml" Target="../ink/ink833.xml"/><Relationship Id="rId111" Type="http://schemas.openxmlformats.org/officeDocument/2006/relationships/image" Target="../media/image808.png"/><Relationship Id="rId110" Type="http://schemas.openxmlformats.org/officeDocument/2006/relationships/customXml" Target="../ink/ink832.xml"/><Relationship Id="rId11" Type="http://schemas.openxmlformats.org/officeDocument/2006/relationships/customXml" Target="../ink/ink782.xml"/><Relationship Id="rId109" Type="http://schemas.openxmlformats.org/officeDocument/2006/relationships/image" Target="../media/image807.png"/><Relationship Id="rId108" Type="http://schemas.openxmlformats.org/officeDocument/2006/relationships/customXml" Target="../ink/ink831.xml"/><Relationship Id="rId107" Type="http://schemas.openxmlformats.org/officeDocument/2006/relationships/image" Target="../media/image806.png"/><Relationship Id="rId106" Type="http://schemas.openxmlformats.org/officeDocument/2006/relationships/customXml" Target="../ink/ink830.xml"/><Relationship Id="rId105" Type="http://schemas.openxmlformats.org/officeDocument/2006/relationships/image" Target="../media/image805.png"/><Relationship Id="rId104" Type="http://schemas.openxmlformats.org/officeDocument/2006/relationships/customXml" Target="../ink/ink829.xml"/><Relationship Id="rId103" Type="http://schemas.openxmlformats.org/officeDocument/2006/relationships/image" Target="../media/image804.png"/><Relationship Id="rId102" Type="http://schemas.openxmlformats.org/officeDocument/2006/relationships/customXml" Target="../ink/ink828.xml"/><Relationship Id="rId101" Type="http://schemas.openxmlformats.org/officeDocument/2006/relationships/image" Target="../media/image803.png"/><Relationship Id="rId100" Type="http://schemas.openxmlformats.org/officeDocument/2006/relationships/customXml" Target="../ink/ink827.xml"/><Relationship Id="rId10" Type="http://schemas.openxmlformats.org/officeDocument/2006/relationships/image" Target="../media/image758.png"/><Relationship Id="rId1" Type="http://schemas.openxmlformats.org/officeDocument/2006/relationships/tags" Target="../tags/tag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050.xml"/><Relationship Id="rId98" Type="http://schemas.openxmlformats.org/officeDocument/2006/relationships/image" Target="../media/image1017.png"/><Relationship Id="rId97" Type="http://schemas.openxmlformats.org/officeDocument/2006/relationships/customXml" Target="../ink/ink1049.xml"/><Relationship Id="rId96" Type="http://schemas.openxmlformats.org/officeDocument/2006/relationships/image" Target="../media/image1016.png"/><Relationship Id="rId95" Type="http://schemas.openxmlformats.org/officeDocument/2006/relationships/customXml" Target="../ink/ink1048.xml"/><Relationship Id="rId94" Type="http://schemas.openxmlformats.org/officeDocument/2006/relationships/image" Target="../media/image1015.png"/><Relationship Id="rId93" Type="http://schemas.openxmlformats.org/officeDocument/2006/relationships/customXml" Target="../ink/ink1047.xml"/><Relationship Id="rId92" Type="http://schemas.openxmlformats.org/officeDocument/2006/relationships/image" Target="../media/image1014.png"/><Relationship Id="rId91" Type="http://schemas.openxmlformats.org/officeDocument/2006/relationships/customXml" Target="../ink/ink1046.xml"/><Relationship Id="rId90" Type="http://schemas.openxmlformats.org/officeDocument/2006/relationships/image" Target="../media/image1013.png"/><Relationship Id="rId9" Type="http://schemas.openxmlformats.org/officeDocument/2006/relationships/customXml" Target="../ink/ink1005.xml"/><Relationship Id="rId89" Type="http://schemas.openxmlformats.org/officeDocument/2006/relationships/customXml" Target="../ink/ink1045.xml"/><Relationship Id="rId88" Type="http://schemas.openxmlformats.org/officeDocument/2006/relationships/image" Target="../media/image1012.png"/><Relationship Id="rId87" Type="http://schemas.openxmlformats.org/officeDocument/2006/relationships/customXml" Target="../ink/ink1044.xml"/><Relationship Id="rId86" Type="http://schemas.openxmlformats.org/officeDocument/2006/relationships/image" Target="../media/image1011.png"/><Relationship Id="rId85" Type="http://schemas.openxmlformats.org/officeDocument/2006/relationships/customXml" Target="../ink/ink1043.xml"/><Relationship Id="rId84" Type="http://schemas.openxmlformats.org/officeDocument/2006/relationships/image" Target="../media/image1010.png"/><Relationship Id="rId83" Type="http://schemas.openxmlformats.org/officeDocument/2006/relationships/customXml" Target="../ink/ink1042.xml"/><Relationship Id="rId82" Type="http://schemas.openxmlformats.org/officeDocument/2006/relationships/image" Target="../media/image1009.png"/><Relationship Id="rId81" Type="http://schemas.openxmlformats.org/officeDocument/2006/relationships/customXml" Target="../ink/ink1041.xml"/><Relationship Id="rId80" Type="http://schemas.openxmlformats.org/officeDocument/2006/relationships/image" Target="../media/image1008.png"/><Relationship Id="rId8" Type="http://schemas.openxmlformats.org/officeDocument/2006/relationships/image" Target="../media/image973.png"/><Relationship Id="rId79" Type="http://schemas.openxmlformats.org/officeDocument/2006/relationships/customXml" Target="../ink/ink1040.xml"/><Relationship Id="rId78" Type="http://schemas.openxmlformats.org/officeDocument/2006/relationships/image" Target="../media/image1007.png"/><Relationship Id="rId77" Type="http://schemas.openxmlformats.org/officeDocument/2006/relationships/customXml" Target="../ink/ink1039.xml"/><Relationship Id="rId76" Type="http://schemas.openxmlformats.org/officeDocument/2006/relationships/image" Target="../media/image1006.png"/><Relationship Id="rId75" Type="http://schemas.openxmlformats.org/officeDocument/2006/relationships/customXml" Target="../ink/ink1038.xml"/><Relationship Id="rId74" Type="http://schemas.openxmlformats.org/officeDocument/2006/relationships/image" Target="../media/image1005.png"/><Relationship Id="rId73" Type="http://schemas.openxmlformats.org/officeDocument/2006/relationships/customXml" Target="../ink/ink1037.xml"/><Relationship Id="rId72" Type="http://schemas.openxmlformats.org/officeDocument/2006/relationships/image" Target="../media/image1004.png"/><Relationship Id="rId71" Type="http://schemas.openxmlformats.org/officeDocument/2006/relationships/customXml" Target="../ink/ink1036.xml"/><Relationship Id="rId70" Type="http://schemas.openxmlformats.org/officeDocument/2006/relationships/image" Target="../media/image1003.png"/><Relationship Id="rId7" Type="http://schemas.openxmlformats.org/officeDocument/2006/relationships/customXml" Target="../ink/ink1004.xml"/><Relationship Id="rId69" Type="http://schemas.openxmlformats.org/officeDocument/2006/relationships/customXml" Target="../ink/ink1035.xml"/><Relationship Id="rId68" Type="http://schemas.openxmlformats.org/officeDocument/2006/relationships/image" Target="../media/image1002.png"/><Relationship Id="rId67" Type="http://schemas.openxmlformats.org/officeDocument/2006/relationships/customXml" Target="../ink/ink1034.xml"/><Relationship Id="rId66" Type="http://schemas.openxmlformats.org/officeDocument/2006/relationships/image" Target="../media/image1001.png"/><Relationship Id="rId65" Type="http://schemas.openxmlformats.org/officeDocument/2006/relationships/customXml" Target="../ink/ink1033.xml"/><Relationship Id="rId64" Type="http://schemas.openxmlformats.org/officeDocument/2006/relationships/image" Target="../media/image1000.png"/><Relationship Id="rId63" Type="http://schemas.openxmlformats.org/officeDocument/2006/relationships/customXml" Target="../ink/ink1032.xml"/><Relationship Id="rId62" Type="http://schemas.openxmlformats.org/officeDocument/2006/relationships/image" Target="../media/image999.png"/><Relationship Id="rId61" Type="http://schemas.openxmlformats.org/officeDocument/2006/relationships/customXml" Target="../ink/ink1031.xml"/><Relationship Id="rId60" Type="http://schemas.openxmlformats.org/officeDocument/2006/relationships/image" Target="../media/image998.png"/><Relationship Id="rId6" Type="http://schemas.openxmlformats.org/officeDocument/2006/relationships/image" Target="../media/image972.png"/><Relationship Id="rId59" Type="http://schemas.openxmlformats.org/officeDocument/2006/relationships/customXml" Target="../ink/ink1030.xml"/><Relationship Id="rId58" Type="http://schemas.openxmlformats.org/officeDocument/2006/relationships/image" Target="../media/image997.png"/><Relationship Id="rId57" Type="http://schemas.openxmlformats.org/officeDocument/2006/relationships/customXml" Target="../ink/ink1029.xml"/><Relationship Id="rId56" Type="http://schemas.openxmlformats.org/officeDocument/2006/relationships/image" Target="../media/image996.png"/><Relationship Id="rId55" Type="http://schemas.openxmlformats.org/officeDocument/2006/relationships/customXml" Target="../ink/ink1028.xml"/><Relationship Id="rId54" Type="http://schemas.openxmlformats.org/officeDocument/2006/relationships/image" Target="../media/image995.png"/><Relationship Id="rId53" Type="http://schemas.openxmlformats.org/officeDocument/2006/relationships/customXml" Target="../ink/ink1027.xml"/><Relationship Id="rId52" Type="http://schemas.openxmlformats.org/officeDocument/2006/relationships/image" Target="../media/image994.png"/><Relationship Id="rId51" Type="http://schemas.openxmlformats.org/officeDocument/2006/relationships/customXml" Target="../ink/ink1026.xml"/><Relationship Id="rId50" Type="http://schemas.openxmlformats.org/officeDocument/2006/relationships/image" Target="../media/image993.png"/><Relationship Id="rId5" Type="http://schemas.openxmlformats.org/officeDocument/2006/relationships/customXml" Target="../ink/ink1003.xml"/><Relationship Id="rId49" Type="http://schemas.openxmlformats.org/officeDocument/2006/relationships/customXml" Target="../ink/ink1025.xml"/><Relationship Id="rId48" Type="http://schemas.openxmlformats.org/officeDocument/2006/relationships/image" Target="../media/image992.png"/><Relationship Id="rId47" Type="http://schemas.openxmlformats.org/officeDocument/2006/relationships/customXml" Target="../ink/ink1024.xml"/><Relationship Id="rId46" Type="http://schemas.openxmlformats.org/officeDocument/2006/relationships/image" Target="../media/image991.png"/><Relationship Id="rId45" Type="http://schemas.openxmlformats.org/officeDocument/2006/relationships/customXml" Target="../ink/ink1023.xml"/><Relationship Id="rId44" Type="http://schemas.openxmlformats.org/officeDocument/2006/relationships/image" Target="../media/image990.png"/><Relationship Id="rId43" Type="http://schemas.openxmlformats.org/officeDocument/2006/relationships/customXml" Target="../ink/ink1022.xml"/><Relationship Id="rId42" Type="http://schemas.openxmlformats.org/officeDocument/2006/relationships/image" Target="../media/image989.png"/><Relationship Id="rId41" Type="http://schemas.openxmlformats.org/officeDocument/2006/relationships/customXml" Target="../ink/ink1021.xml"/><Relationship Id="rId40" Type="http://schemas.openxmlformats.org/officeDocument/2006/relationships/image" Target="../media/image988.png"/><Relationship Id="rId4" Type="http://schemas.openxmlformats.org/officeDocument/2006/relationships/image" Target="../media/image971.png"/><Relationship Id="rId39" Type="http://schemas.openxmlformats.org/officeDocument/2006/relationships/customXml" Target="../ink/ink1020.xml"/><Relationship Id="rId38" Type="http://schemas.openxmlformats.org/officeDocument/2006/relationships/image" Target="../media/image987.png"/><Relationship Id="rId37" Type="http://schemas.openxmlformats.org/officeDocument/2006/relationships/customXml" Target="../ink/ink1019.xml"/><Relationship Id="rId36" Type="http://schemas.openxmlformats.org/officeDocument/2006/relationships/image" Target="../media/image986.png"/><Relationship Id="rId35" Type="http://schemas.openxmlformats.org/officeDocument/2006/relationships/customXml" Target="../ink/ink1018.xml"/><Relationship Id="rId34" Type="http://schemas.openxmlformats.org/officeDocument/2006/relationships/image" Target="../media/image985.png"/><Relationship Id="rId33" Type="http://schemas.openxmlformats.org/officeDocument/2006/relationships/customXml" Target="../ink/ink1017.xml"/><Relationship Id="rId32" Type="http://schemas.openxmlformats.org/officeDocument/2006/relationships/image" Target="../media/image984.png"/><Relationship Id="rId31" Type="http://schemas.openxmlformats.org/officeDocument/2006/relationships/customXml" Target="../ink/ink1016.xml"/><Relationship Id="rId30" Type="http://schemas.openxmlformats.org/officeDocument/2006/relationships/image" Target="../media/image983.png"/><Relationship Id="rId3" Type="http://schemas.openxmlformats.org/officeDocument/2006/relationships/customXml" Target="../ink/ink1002.xml"/><Relationship Id="rId29" Type="http://schemas.openxmlformats.org/officeDocument/2006/relationships/customXml" Target="../ink/ink1015.xml"/><Relationship Id="rId28" Type="http://schemas.openxmlformats.org/officeDocument/2006/relationships/image" Target="../media/image982.png"/><Relationship Id="rId27" Type="http://schemas.openxmlformats.org/officeDocument/2006/relationships/customXml" Target="../ink/ink1014.xml"/><Relationship Id="rId26" Type="http://schemas.openxmlformats.org/officeDocument/2006/relationships/image" Target="../media/image981.png"/><Relationship Id="rId25" Type="http://schemas.openxmlformats.org/officeDocument/2006/relationships/customXml" Target="../ink/ink1013.xml"/><Relationship Id="rId24" Type="http://schemas.openxmlformats.org/officeDocument/2006/relationships/image" Target="../media/image980.png"/><Relationship Id="rId23" Type="http://schemas.openxmlformats.org/officeDocument/2006/relationships/customXml" Target="../ink/ink1012.xml"/><Relationship Id="rId22" Type="http://schemas.openxmlformats.org/officeDocument/2006/relationships/image" Target="../media/image979.png"/><Relationship Id="rId21" Type="http://schemas.openxmlformats.org/officeDocument/2006/relationships/customXml" Target="../ink/ink1011.xml"/><Relationship Id="rId20" Type="http://schemas.openxmlformats.org/officeDocument/2006/relationships/image" Target="../media/image978.png"/><Relationship Id="rId2" Type="http://schemas.openxmlformats.org/officeDocument/2006/relationships/image" Target="../media/image970.png"/><Relationship Id="rId19" Type="http://schemas.openxmlformats.org/officeDocument/2006/relationships/customXml" Target="../ink/ink1010.xml"/><Relationship Id="rId18" Type="http://schemas.openxmlformats.org/officeDocument/2006/relationships/image" Target="../media/image780.png"/><Relationship Id="rId17" Type="http://schemas.openxmlformats.org/officeDocument/2006/relationships/customXml" Target="../ink/ink1009.xml"/><Relationship Id="rId16" Type="http://schemas.openxmlformats.org/officeDocument/2006/relationships/image" Target="../media/image977.png"/><Relationship Id="rId15" Type="http://schemas.openxmlformats.org/officeDocument/2006/relationships/customXml" Target="../ink/ink1008.xml"/><Relationship Id="rId14" Type="http://schemas.openxmlformats.org/officeDocument/2006/relationships/image" Target="../media/image976.png"/><Relationship Id="rId136" Type="http://schemas.openxmlformats.org/officeDocument/2006/relationships/notesSlide" Target="../notesSlides/notesSlide1.xml"/><Relationship Id="rId135" Type="http://schemas.openxmlformats.org/officeDocument/2006/relationships/slideLayout" Target="../slideLayouts/slideLayout2.xml"/><Relationship Id="rId134" Type="http://schemas.openxmlformats.org/officeDocument/2006/relationships/image" Target="../media/image1035.png"/><Relationship Id="rId133" Type="http://schemas.openxmlformats.org/officeDocument/2006/relationships/customXml" Target="../ink/ink1067.xml"/><Relationship Id="rId132" Type="http://schemas.openxmlformats.org/officeDocument/2006/relationships/image" Target="../media/image1034.png"/><Relationship Id="rId131" Type="http://schemas.openxmlformats.org/officeDocument/2006/relationships/customXml" Target="../ink/ink1066.xml"/><Relationship Id="rId130" Type="http://schemas.openxmlformats.org/officeDocument/2006/relationships/image" Target="../media/image1033.png"/><Relationship Id="rId13" Type="http://schemas.openxmlformats.org/officeDocument/2006/relationships/customXml" Target="../ink/ink1007.xml"/><Relationship Id="rId129" Type="http://schemas.openxmlformats.org/officeDocument/2006/relationships/customXml" Target="../ink/ink1065.xml"/><Relationship Id="rId128" Type="http://schemas.openxmlformats.org/officeDocument/2006/relationships/image" Target="../media/image1032.png"/><Relationship Id="rId127" Type="http://schemas.openxmlformats.org/officeDocument/2006/relationships/customXml" Target="../ink/ink1064.xml"/><Relationship Id="rId126" Type="http://schemas.openxmlformats.org/officeDocument/2006/relationships/image" Target="../media/image1031.png"/><Relationship Id="rId125" Type="http://schemas.openxmlformats.org/officeDocument/2006/relationships/customXml" Target="../ink/ink1063.xml"/><Relationship Id="rId124" Type="http://schemas.openxmlformats.org/officeDocument/2006/relationships/image" Target="../media/image1030.png"/><Relationship Id="rId123" Type="http://schemas.openxmlformats.org/officeDocument/2006/relationships/customXml" Target="../ink/ink1062.xml"/><Relationship Id="rId122" Type="http://schemas.openxmlformats.org/officeDocument/2006/relationships/image" Target="../media/image1029.png"/><Relationship Id="rId121" Type="http://schemas.openxmlformats.org/officeDocument/2006/relationships/customXml" Target="../ink/ink1061.xml"/><Relationship Id="rId120" Type="http://schemas.openxmlformats.org/officeDocument/2006/relationships/image" Target="../media/image1028.png"/><Relationship Id="rId12" Type="http://schemas.openxmlformats.org/officeDocument/2006/relationships/image" Target="../media/image975.png"/><Relationship Id="rId119" Type="http://schemas.openxmlformats.org/officeDocument/2006/relationships/customXml" Target="../ink/ink1060.xml"/><Relationship Id="rId118" Type="http://schemas.openxmlformats.org/officeDocument/2006/relationships/image" Target="../media/image1027.png"/><Relationship Id="rId117" Type="http://schemas.openxmlformats.org/officeDocument/2006/relationships/customXml" Target="../ink/ink1059.xml"/><Relationship Id="rId116" Type="http://schemas.openxmlformats.org/officeDocument/2006/relationships/image" Target="../media/image1026.png"/><Relationship Id="rId115" Type="http://schemas.openxmlformats.org/officeDocument/2006/relationships/customXml" Target="../ink/ink1058.xml"/><Relationship Id="rId114" Type="http://schemas.openxmlformats.org/officeDocument/2006/relationships/image" Target="../media/image1025.png"/><Relationship Id="rId113" Type="http://schemas.openxmlformats.org/officeDocument/2006/relationships/customXml" Target="../ink/ink1057.xml"/><Relationship Id="rId112" Type="http://schemas.openxmlformats.org/officeDocument/2006/relationships/image" Target="../media/image1024.png"/><Relationship Id="rId111" Type="http://schemas.openxmlformats.org/officeDocument/2006/relationships/customXml" Target="../ink/ink1056.xml"/><Relationship Id="rId110" Type="http://schemas.openxmlformats.org/officeDocument/2006/relationships/image" Target="../media/image1023.png"/><Relationship Id="rId11" Type="http://schemas.openxmlformats.org/officeDocument/2006/relationships/customXml" Target="../ink/ink1006.xml"/><Relationship Id="rId109" Type="http://schemas.openxmlformats.org/officeDocument/2006/relationships/customXml" Target="../ink/ink1055.xml"/><Relationship Id="rId108" Type="http://schemas.openxmlformats.org/officeDocument/2006/relationships/image" Target="../media/image1022.png"/><Relationship Id="rId107" Type="http://schemas.openxmlformats.org/officeDocument/2006/relationships/customXml" Target="../ink/ink1054.xml"/><Relationship Id="rId106" Type="http://schemas.openxmlformats.org/officeDocument/2006/relationships/image" Target="../media/image1021.png"/><Relationship Id="rId105" Type="http://schemas.openxmlformats.org/officeDocument/2006/relationships/customXml" Target="../ink/ink1053.xml"/><Relationship Id="rId104" Type="http://schemas.openxmlformats.org/officeDocument/2006/relationships/image" Target="../media/image1020.png"/><Relationship Id="rId103" Type="http://schemas.openxmlformats.org/officeDocument/2006/relationships/customXml" Target="../ink/ink1052.xml"/><Relationship Id="rId102" Type="http://schemas.openxmlformats.org/officeDocument/2006/relationships/image" Target="../media/image1019.png"/><Relationship Id="rId101" Type="http://schemas.openxmlformats.org/officeDocument/2006/relationships/customXml" Target="../ink/ink1051.xml"/><Relationship Id="rId100" Type="http://schemas.openxmlformats.org/officeDocument/2006/relationships/image" Target="../media/image1018.png"/><Relationship Id="rId10" Type="http://schemas.openxmlformats.org/officeDocument/2006/relationships/image" Target="../media/image974.png"/><Relationship Id="rId1" Type="http://schemas.openxmlformats.org/officeDocument/2006/relationships/customXml" Target="../ink/ink1001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16.xml"/><Relationship Id="rId98" Type="http://schemas.openxmlformats.org/officeDocument/2006/relationships/image" Target="../media/image1084.png"/><Relationship Id="rId97" Type="http://schemas.openxmlformats.org/officeDocument/2006/relationships/customXml" Target="../ink/ink1115.xml"/><Relationship Id="rId96" Type="http://schemas.openxmlformats.org/officeDocument/2006/relationships/image" Target="../media/image1083.png"/><Relationship Id="rId95" Type="http://schemas.openxmlformats.org/officeDocument/2006/relationships/customXml" Target="../ink/ink1114.xml"/><Relationship Id="rId94" Type="http://schemas.openxmlformats.org/officeDocument/2006/relationships/image" Target="../media/image1082.png"/><Relationship Id="rId93" Type="http://schemas.openxmlformats.org/officeDocument/2006/relationships/customXml" Target="../ink/ink1113.xml"/><Relationship Id="rId92" Type="http://schemas.openxmlformats.org/officeDocument/2006/relationships/image" Target="../media/image1081.png"/><Relationship Id="rId91" Type="http://schemas.openxmlformats.org/officeDocument/2006/relationships/customXml" Target="../ink/ink1112.xml"/><Relationship Id="rId90" Type="http://schemas.openxmlformats.org/officeDocument/2006/relationships/image" Target="../media/image1080.png"/><Relationship Id="rId9" Type="http://schemas.openxmlformats.org/officeDocument/2006/relationships/customXml" Target="../ink/ink1071.xml"/><Relationship Id="rId89" Type="http://schemas.openxmlformats.org/officeDocument/2006/relationships/customXml" Target="../ink/ink1111.xml"/><Relationship Id="rId88" Type="http://schemas.openxmlformats.org/officeDocument/2006/relationships/image" Target="../media/image1079.png"/><Relationship Id="rId87" Type="http://schemas.openxmlformats.org/officeDocument/2006/relationships/customXml" Target="../ink/ink1110.xml"/><Relationship Id="rId86" Type="http://schemas.openxmlformats.org/officeDocument/2006/relationships/image" Target="../media/image1078.png"/><Relationship Id="rId85" Type="http://schemas.openxmlformats.org/officeDocument/2006/relationships/customXml" Target="../ink/ink1109.xml"/><Relationship Id="rId84" Type="http://schemas.openxmlformats.org/officeDocument/2006/relationships/image" Target="../media/image1077.png"/><Relationship Id="rId83" Type="http://schemas.openxmlformats.org/officeDocument/2006/relationships/customXml" Target="../ink/ink1108.xml"/><Relationship Id="rId82" Type="http://schemas.openxmlformats.org/officeDocument/2006/relationships/image" Target="../media/image1076.png"/><Relationship Id="rId81" Type="http://schemas.openxmlformats.org/officeDocument/2006/relationships/customXml" Target="../ink/ink1107.xml"/><Relationship Id="rId80" Type="http://schemas.openxmlformats.org/officeDocument/2006/relationships/image" Target="../media/image1075.png"/><Relationship Id="rId8" Type="http://schemas.openxmlformats.org/officeDocument/2006/relationships/image" Target="../media/image1039.png"/><Relationship Id="rId79" Type="http://schemas.openxmlformats.org/officeDocument/2006/relationships/customXml" Target="../ink/ink1106.xml"/><Relationship Id="rId78" Type="http://schemas.openxmlformats.org/officeDocument/2006/relationships/image" Target="../media/image1074.png"/><Relationship Id="rId77" Type="http://schemas.openxmlformats.org/officeDocument/2006/relationships/customXml" Target="../ink/ink1105.xml"/><Relationship Id="rId76" Type="http://schemas.openxmlformats.org/officeDocument/2006/relationships/image" Target="../media/image1073.png"/><Relationship Id="rId75" Type="http://schemas.openxmlformats.org/officeDocument/2006/relationships/customXml" Target="../ink/ink1104.xml"/><Relationship Id="rId74" Type="http://schemas.openxmlformats.org/officeDocument/2006/relationships/image" Target="../media/image1072.png"/><Relationship Id="rId73" Type="http://schemas.openxmlformats.org/officeDocument/2006/relationships/customXml" Target="../ink/ink1103.xml"/><Relationship Id="rId72" Type="http://schemas.openxmlformats.org/officeDocument/2006/relationships/image" Target="../media/image1071.png"/><Relationship Id="rId71" Type="http://schemas.openxmlformats.org/officeDocument/2006/relationships/customXml" Target="../ink/ink1102.xml"/><Relationship Id="rId70" Type="http://schemas.openxmlformats.org/officeDocument/2006/relationships/image" Target="../media/image1070.png"/><Relationship Id="rId7" Type="http://schemas.openxmlformats.org/officeDocument/2006/relationships/customXml" Target="../ink/ink1070.xml"/><Relationship Id="rId69" Type="http://schemas.openxmlformats.org/officeDocument/2006/relationships/customXml" Target="../ink/ink1101.xml"/><Relationship Id="rId68" Type="http://schemas.openxmlformats.org/officeDocument/2006/relationships/image" Target="../media/image1069.png"/><Relationship Id="rId67" Type="http://schemas.openxmlformats.org/officeDocument/2006/relationships/customXml" Target="../ink/ink1100.xml"/><Relationship Id="rId66" Type="http://schemas.openxmlformats.org/officeDocument/2006/relationships/image" Target="../media/image1068.png"/><Relationship Id="rId65" Type="http://schemas.openxmlformats.org/officeDocument/2006/relationships/customXml" Target="../ink/ink1099.xml"/><Relationship Id="rId64" Type="http://schemas.openxmlformats.org/officeDocument/2006/relationships/image" Target="../media/image1067.png"/><Relationship Id="rId63" Type="http://schemas.openxmlformats.org/officeDocument/2006/relationships/customXml" Target="../ink/ink1098.xml"/><Relationship Id="rId62" Type="http://schemas.openxmlformats.org/officeDocument/2006/relationships/image" Target="../media/image1066.png"/><Relationship Id="rId61" Type="http://schemas.openxmlformats.org/officeDocument/2006/relationships/customXml" Target="../ink/ink1097.xml"/><Relationship Id="rId60" Type="http://schemas.openxmlformats.org/officeDocument/2006/relationships/image" Target="../media/image1065.png"/><Relationship Id="rId6" Type="http://schemas.openxmlformats.org/officeDocument/2006/relationships/image" Target="../media/image1038.png"/><Relationship Id="rId59" Type="http://schemas.openxmlformats.org/officeDocument/2006/relationships/customXml" Target="../ink/ink1096.xml"/><Relationship Id="rId58" Type="http://schemas.openxmlformats.org/officeDocument/2006/relationships/image" Target="../media/image1064.png"/><Relationship Id="rId57" Type="http://schemas.openxmlformats.org/officeDocument/2006/relationships/customXml" Target="../ink/ink1095.xml"/><Relationship Id="rId56" Type="http://schemas.openxmlformats.org/officeDocument/2006/relationships/image" Target="../media/image1063.png"/><Relationship Id="rId55" Type="http://schemas.openxmlformats.org/officeDocument/2006/relationships/customXml" Target="../ink/ink1094.xml"/><Relationship Id="rId54" Type="http://schemas.openxmlformats.org/officeDocument/2006/relationships/image" Target="../media/image1062.png"/><Relationship Id="rId53" Type="http://schemas.openxmlformats.org/officeDocument/2006/relationships/customXml" Target="../ink/ink1093.xml"/><Relationship Id="rId52" Type="http://schemas.openxmlformats.org/officeDocument/2006/relationships/image" Target="../media/image1061.png"/><Relationship Id="rId51" Type="http://schemas.openxmlformats.org/officeDocument/2006/relationships/customXml" Target="../ink/ink1092.xml"/><Relationship Id="rId50" Type="http://schemas.openxmlformats.org/officeDocument/2006/relationships/image" Target="../media/image1060.png"/><Relationship Id="rId5" Type="http://schemas.openxmlformats.org/officeDocument/2006/relationships/customXml" Target="../ink/ink1069.xml"/><Relationship Id="rId49" Type="http://schemas.openxmlformats.org/officeDocument/2006/relationships/customXml" Target="../ink/ink1091.xml"/><Relationship Id="rId48" Type="http://schemas.openxmlformats.org/officeDocument/2006/relationships/image" Target="../media/image1059.png"/><Relationship Id="rId47" Type="http://schemas.openxmlformats.org/officeDocument/2006/relationships/customXml" Target="../ink/ink1090.xml"/><Relationship Id="rId46" Type="http://schemas.openxmlformats.org/officeDocument/2006/relationships/image" Target="../media/image1058.png"/><Relationship Id="rId45" Type="http://schemas.openxmlformats.org/officeDocument/2006/relationships/customXml" Target="../ink/ink1089.xml"/><Relationship Id="rId44" Type="http://schemas.openxmlformats.org/officeDocument/2006/relationships/image" Target="../media/image1057.png"/><Relationship Id="rId43" Type="http://schemas.openxmlformats.org/officeDocument/2006/relationships/customXml" Target="../ink/ink1088.xml"/><Relationship Id="rId42" Type="http://schemas.openxmlformats.org/officeDocument/2006/relationships/image" Target="../media/image1056.png"/><Relationship Id="rId41" Type="http://schemas.openxmlformats.org/officeDocument/2006/relationships/customXml" Target="../ink/ink1087.xml"/><Relationship Id="rId40" Type="http://schemas.openxmlformats.org/officeDocument/2006/relationships/image" Target="../media/image1055.png"/><Relationship Id="rId4" Type="http://schemas.openxmlformats.org/officeDocument/2006/relationships/image" Target="../media/image1037.png"/><Relationship Id="rId39" Type="http://schemas.openxmlformats.org/officeDocument/2006/relationships/customXml" Target="../ink/ink1086.xml"/><Relationship Id="rId38" Type="http://schemas.openxmlformats.org/officeDocument/2006/relationships/image" Target="../media/image1054.png"/><Relationship Id="rId37" Type="http://schemas.openxmlformats.org/officeDocument/2006/relationships/customXml" Target="../ink/ink1085.xml"/><Relationship Id="rId36" Type="http://schemas.openxmlformats.org/officeDocument/2006/relationships/image" Target="../media/image1053.png"/><Relationship Id="rId35" Type="http://schemas.openxmlformats.org/officeDocument/2006/relationships/customXml" Target="../ink/ink1084.xml"/><Relationship Id="rId34" Type="http://schemas.openxmlformats.org/officeDocument/2006/relationships/image" Target="../media/image1052.png"/><Relationship Id="rId33" Type="http://schemas.openxmlformats.org/officeDocument/2006/relationships/customXml" Target="../ink/ink1083.xml"/><Relationship Id="rId32" Type="http://schemas.openxmlformats.org/officeDocument/2006/relationships/image" Target="../media/image1051.png"/><Relationship Id="rId31" Type="http://schemas.openxmlformats.org/officeDocument/2006/relationships/customXml" Target="../ink/ink1082.xml"/><Relationship Id="rId30" Type="http://schemas.openxmlformats.org/officeDocument/2006/relationships/image" Target="../media/image1050.png"/><Relationship Id="rId3" Type="http://schemas.openxmlformats.org/officeDocument/2006/relationships/customXml" Target="../ink/ink1068.xml"/><Relationship Id="rId29" Type="http://schemas.openxmlformats.org/officeDocument/2006/relationships/customXml" Target="../ink/ink1081.xml"/><Relationship Id="rId28" Type="http://schemas.openxmlformats.org/officeDocument/2006/relationships/image" Target="../media/image1049.png"/><Relationship Id="rId27" Type="http://schemas.openxmlformats.org/officeDocument/2006/relationships/customXml" Target="../ink/ink1080.xml"/><Relationship Id="rId26" Type="http://schemas.openxmlformats.org/officeDocument/2006/relationships/image" Target="../media/image1048.png"/><Relationship Id="rId25" Type="http://schemas.openxmlformats.org/officeDocument/2006/relationships/customXml" Target="../ink/ink1079.xml"/><Relationship Id="rId24" Type="http://schemas.openxmlformats.org/officeDocument/2006/relationships/image" Target="../media/image1047.png"/><Relationship Id="rId23" Type="http://schemas.openxmlformats.org/officeDocument/2006/relationships/customXml" Target="../ink/ink1078.xml"/><Relationship Id="rId22" Type="http://schemas.openxmlformats.org/officeDocument/2006/relationships/image" Target="../media/image1046.png"/><Relationship Id="rId21" Type="http://schemas.openxmlformats.org/officeDocument/2006/relationships/customXml" Target="../ink/ink1077.xml"/><Relationship Id="rId205" Type="http://schemas.openxmlformats.org/officeDocument/2006/relationships/vmlDrawing" Target="../drawings/vmlDrawing1.vml"/><Relationship Id="rId204" Type="http://schemas.openxmlformats.org/officeDocument/2006/relationships/slideLayout" Target="../slideLayouts/slideLayout2.xml"/><Relationship Id="rId203" Type="http://schemas.openxmlformats.org/officeDocument/2006/relationships/image" Target="../media/image1135.png"/><Relationship Id="rId202" Type="http://schemas.openxmlformats.org/officeDocument/2006/relationships/customXml" Target="../ink/ink1168.xml"/><Relationship Id="rId201" Type="http://schemas.openxmlformats.org/officeDocument/2006/relationships/image" Target="../media/image1134.png"/><Relationship Id="rId200" Type="http://schemas.openxmlformats.org/officeDocument/2006/relationships/customXml" Target="../ink/ink1167.xml"/><Relationship Id="rId20" Type="http://schemas.openxmlformats.org/officeDocument/2006/relationships/image" Target="../media/image1045.png"/><Relationship Id="rId2" Type="http://schemas.openxmlformats.org/officeDocument/2006/relationships/image" Target="../media/image1036.wmf"/><Relationship Id="rId199" Type="http://schemas.openxmlformats.org/officeDocument/2006/relationships/image" Target="../media/image1133.png"/><Relationship Id="rId198" Type="http://schemas.openxmlformats.org/officeDocument/2006/relationships/customXml" Target="../ink/ink1166.xml"/><Relationship Id="rId197" Type="http://schemas.openxmlformats.org/officeDocument/2006/relationships/customXml" Target="../ink/ink1165.xml"/><Relationship Id="rId196" Type="http://schemas.openxmlformats.org/officeDocument/2006/relationships/image" Target="../media/image1132.png"/><Relationship Id="rId195" Type="http://schemas.openxmlformats.org/officeDocument/2006/relationships/customXml" Target="../ink/ink1164.xml"/><Relationship Id="rId194" Type="http://schemas.openxmlformats.org/officeDocument/2006/relationships/image" Target="../media/image1131.png"/><Relationship Id="rId193" Type="http://schemas.openxmlformats.org/officeDocument/2006/relationships/customXml" Target="../ink/ink1163.xml"/><Relationship Id="rId192" Type="http://schemas.openxmlformats.org/officeDocument/2006/relationships/image" Target="../media/image1130.png"/><Relationship Id="rId191" Type="http://schemas.openxmlformats.org/officeDocument/2006/relationships/customXml" Target="../ink/ink1162.xml"/><Relationship Id="rId190" Type="http://schemas.openxmlformats.org/officeDocument/2006/relationships/image" Target="../media/image1129.png"/><Relationship Id="rId19" Type="http://schemas.openxmlformats.org/officeDocument/2006/relationships/customXml" Target="../ink/ink1076.xml"/><Relationship Id="rId189" Type="http://schemas.openxmlformats.org/officeDocument/2006/relationships/customXml" Target="../ink/ink1161.xml"/><Relationship Id="rId188" Type="http://schemas.openxmlformats.org/officeDocument/2006/relationships/image" Target="../media/image1128.png"/><Relationship Id="rId187" Type="http://schemas.openxmlformats.org/officeDocument/2006/relationships/customXml" Target="../ink/ink1160.xml"/><Relationship Id="rId186" Type="http://schemas.openxmlformats.org/officeDocument/2006/relationships/image" Target="../media/image1127.png"/><Relationship Id="rId185" Type="http://schemas.openxmlformats.org/officeDocument/2006/relationships/customXml" Target="../ink/ink1159.xml"/><Relationship Id="rId184" Type="http://schemas.openxmlformats.org/officeDocument/2006/relationships/image" Target="../media/image1126.png"/><Relationship Id="rId183" Type="http://schemas.openxmlformats.org/officeDocument/2006/relationships/customXml" Target="../ink/ink1158.xml"/><Relationship Id="rId182" Type="http://schemas.openxmlformats.org/officeDocument/2006/relationships/image" Target="../media/image1125.png"/><Relationship Id="rId181" Type="http://schemas.openxmlformats.org/officeDocument/2006/relationships/customXml" Target="../ink/ink1157.xml"/><Relationship Id="rId180" Type="http://schemas.openxmlformats.org/officeDocument/2006/relationships/image" Target="../media/image1124.png"/><Relationship Id="rId18" Type="http://schemas.openxmlformats.org/officeDocument/2006/relationships/image" Target="../media/image1044.png"/><Relationship Id="rId179" Type="http://schemas.openxmlformats.org/officeDocument/2006/relationships/customXml" Target="../ink/ink1156.xml"/><Relationship Id="rId178" Type="http://schemas.openxmlformats.org/officeDocument/2006/relationships/image" Target="../media/image1123.png"/><Relationship Id="rId177" Type="http://schemas.openxmlformats.org/officeDocument/2006/relationships/customXml" Target="../ink/ink1155.xml"/><Relationship Id="rId176" Type="http://schemas.openxmlformats.org/officeDocument/2006/relationships/image" Target="../media/image1122.png"/><Relationship Id="rId175" Type="http://schemas.openxmlformats.org/officeDocument/2006/relationships/customXml" Target="../ink/ink1154.xml"/><Relationship Id="rId174" Type="http://schemas.openxmlformats.org/officeDocument/2006/relationships/image" Target="../media/image1121.png"/><Relationship Id="rId173" Type="http://schemas.openxmlformats.org/officeDocument/2006/relationships/customXml" Target="../ink/ink1153.xml"/><Relationship Id="rId172" Type="http://schemas.openxmlformats.org/officeDocument/2006/relationships/image" Target="../media/image1120.png"/><Relationship Id="rId171" Type="http://schemas.openxmlformats.org/officeDocument/2006/relationships/customXml" Target="../ink/ink1152.xml"/><Relationship Id="rId170" Type="http://schemas.openxmlformats.org/officeDocument/2006/relationships/image" Target="../media/image780.png"/><Relationship Id="rId17" Type="http://schemas.openxmlformats.org/officeDocument/2006/relationships/customXml" Target="../ink/ink1075.xml"/><Relationship Id="rId169" Type="http://schemas.openxmlformats.org/officeDocument/2006/relationships/customXml" Target="../ink/ink1151.xml"/><Relationship Id="rId168" Type="http://schemas.openxmlformats.org/officeDocument/2006/relationships/image" Target="../media/image1119.png"/><Relationship Id="rId167" Type="http://schemas.openxmlformats.org/officeDocument/2006/relationships/customXml" Target="../ink/ink1150.xml"/><Relationship Id="rId166" Type="http://schemas.openxmlformats.org/officeDocument/2006/relationships/image" Target="../media/image1118.png"/><Relationship Id="rId165" Type="http://schemas.openxmlformats.org/officeDocument/2006/relationships/customXml" Target="../ink/ink1149.xml"/><Relationship Id="rId164" Type="http://schemas.openxmlformats.org/officeDocument/2006/relationships/image" Target="../media/image1117.png"/><Relationship Id="rId163" Type="http://schemas.openxmlformats.org/officeDocument/2006/relationships/customXml" Target="../ink/ink1148.xml"/><Relationship Id="rId162" Type="http://schemas.openxmlformats.org/officeDocument/2006/relationships/image" Target="../media/image1116.png"/><Relationship Id="rId161" Type="http://schemas.openxmlformats.org/officeDocument/2006/relationships/customXml" Target="../ink/ink1147.xml"/><Relationship Id="rId160" Type="http://schemas.openxmlformats.org/officeDocument/2006/relationships/image" Target="../media/image1115.png"/><Relationship Id="rId16" Type="http://schemas.openxmlformats.org/officeDocument/2006/relationships/image" Target="../media/image1043.png"/><Relationship Id="rId159" Type="http://schemas.openxmlformats.org/officeDocument/2006/relationships/customXml" Target="../ink/ink1146.xml"/><Relationship Id="rId158" Type="http://schemas.openxmlformats.org/officeDocument/2006/relationships/image" Target="../media/image1114.png"/><Relationship Id="rId157" Type="http://schemas.openxmlformats.org/officeDocument/2006/relationships/customXml" Target="../ink/ink1145.xml"/><Relationship Id="rId156" Type="http://schemas.openxmlformats.org/officeDocument/2006/relationships/image" Target="../media/image1113.png"/><Relationship Id="rId155" Type="http://schemas.openxmlformats.org/officeDocument/2006/relationships/customXml" Target="../ink/ink1144.xml"/><Relationship Id="rId154" Type="http://schemas.openxmlformats.org/officeDocument/2006/relationships/image" Target="../media/image1112.png"/><Relationship Id="rId153" Type="http://schemas.openxmlformats.org/officeDocument/2006/relationships/customXml" Target="../ink/ink1143.xml"/><Relationship Id="rId152" Type="http://schemas.openxmlformats.org/officeDocument/2006/relationships/image" Target="../media/image1111.png"/><Relationship Id="rId151" Type="http://schemas.openxmlformats.org/officeDocument/2006/relationships/customXml" Target="../ink/ink1142.xml"/><Relationship Id="rId150" Type="http://schemas.openxmlformats.org/officeDocument/2006/relationships/image" Target="../media/image1110.png"/><Relationship Id="rId15" Type="http://schemas.openxmlformats.org/officeDocument/2006/relationships/customXml" Target="../ink/ink1074.xml"/><Relationship Id="rId149" Type="http://schemas.openxmlformats.org/officeDocument/2006/relationships/customXml" Target="../ink/ink1141.xml"/><Relationship Id="rId148" Type="http://schemas.openxmlformats.org/officeDocument/2006/relationships/image" Target="../media/image1109.png"/><Relationship Id="rId147" Type="http://schemas.openxmlformats.org/officeDocument/2006/relationships/customXml" Target="../ink/ink1140.xml"/><Relationship Id="rId146" Type="http://schemas.openxmlformats.org/officeDocument/2006/relationships/image" Target="../media/image1108.png"/><Relationship Id="rId145" Type="http://schemas.openxmlformats.org/officeDocument/2006/relationships/customXml" Target="../ink/ink1139.xml"/><Relationship Id="rId144" Type="http://schemas.openxmlformats.org/officeDocument/2006/relationships/image" Target="../media/image1107.png"/><Relationship Id="rId143" Type="http://schemas.openxmlformats.org/officeDocument/2006/relationships/customXml" Target="../ink/ink1138.xml"/><Relationship Id="rId142" Type="http://schemas.openxmlformats.org/officeDocument/2006/relationships/image" Target="../media/image1106.png"/><Relationship Id="rId141" Type="http://schemas.openxmlformats.org/officeDocument/2006/relationships/customXml" Target="../ink/ink1137.xml"/><Relationship Id="rId140" Type="http://schemas.openxmlformats.org/officeDocument/2006/relationships/image" Target="../media/image1105.png"/><Relationship Id="rId14" Type="http://schemas.openxmlformats.org/officeDocument/2006/relationships/image" Target="../media/image1042.png"/><Relationship Id="rId139" Type="http://schemas.openxmlformats.org/officeDocument/2006/relationships/customXml" Target="../ink/ink1136.xml"/><Relationship Id="rId138" Type="http://schemas.openxmlformats.org/officeDocument/2006/relationships/image" Target="../media/image1104.png"/><Relationship Id="rId137" Type="http://schemas.openxmlformats.org/officeDocument/2006/relationships/customXml" Target="../ink/ink1135.xml"/><Relationship Id="rId136" Type="http://schemas.openxmlformats.org/officeDocument/2006/relationships/image" Target="../media/image1103.png"/><Relationship Id="rId135" Type="http://schemas.openxmlformats.org/officeDocument/2006/relationships/customXml" Target="../ink/ink1134.xml"/><Relationship Id="rId134" Type="http://schemas.openxmlformats.org/officeDocument/2006/relationships/image" Target="../media/image1102.png"/><Relationship Id="rId133" Type="http://schemas.openxmlformats.org/officeDocument/2006/relationships/customXml" Target="../ink/ink1133.xml"/><Relationship Id="rId132" Type="http://schemas.openxmlformats.org/officeDocument/2006/relationships/image" Target="../media/image1101.png"/><Relationship Id="rId131" Type="http://schemas.openxmlformats.org/officeDocument/2006/relationships/customXml" Target="../ink/ink1132.xml"/><Relationship Id="rId130" Type="http://schemas.openxmlformats.org/officeDocument/2006/relationships/image" Target="../media/image1100.png"/><Relationship Id="rId13" Type="http://schemas.openxmlformats.org/officeDocument/2006/relationships/customXml" Target="../ink/ink1073.xml"/><Relationship Id="rId129" Type="http://schemas.openxmlformats.org/officeDocument/2006/relationships/customXml" Target="../ink/ink1131.xml"/><Relationship Id="rId128" Type="http://schemas.openxmlformats.org/officeDocument/2006/relationships/image" Target="../media/image1099.png"/><Relationship Id="rId127" Type="http://schemas.openxmlformats.org/officeDocument/2006/relationships/customXml" Target="../ink/ink1130.xml"/><Relationship Id="rId126" Type="http://schemas.openxmlformats.org/officeDocument/2006/relationships/image" Target="../media/image1098.png"/><Relationship Id="rId125" Type="http://schemas.openxmlformats.org/officeDocument/2006/relationships/customXml" Target="../ink/ink1129.xml"/><Relationship Id="rId124" Type="http://schemas.openxmlformats.org/officeDocument/2006/relationships/image" Target="../media/image1097.png"/><Relationship Id="rId123" Type="http://schemas.openxmlformats.org/officeDocument/2006/relationships/customXml" Target="../ink/ink1128.xml"/><Relationship Id="rId122" Type="http://schemas.openxmlformats.org/officeDocument/2006/relationships/image" Target="../media/image1096.png"/><Relationship Id="rId121" Type="http://schemas.openxmlformats.org/officeDocument/2006/relationships/customXml" Target="../ink/ink1127.xml"/><Relationship Id="rId120" Type="http://schemas.openxmlformats.org/officeDocument/2006/relationships/image" Target="../media/image1095.png"/><Relationship Id="rId12" Type="http://schemas.openxmlformats.org/officeDocument/2006/relationships/image" Target="../media/image1041.png"/><Relationship Id="rId119" Type="http://schemas.openxmlformats.org/officeDocument/2006/relationships/customXml" Target="../ink/ink1126.xml"/><Relationship Id="rId118" Type="http://schemas.openxmlformats.org/officeDocument/2006/relationships/image" Target="../media/image1094.png"/><Relationship Id="rId117" Type="http://schemas.openxmlformats.org/officeDocument/2006/relationships/customXml" Target="../ink/ink1125.xml"/><Relationship Id="rId116" Type="http://schemas.openxmlformats.org/officeDocument/2006/relationships/image" Target="../media/image1093.png"/><Relationship Id="rId115" Type="http://schemas.openxmlformats.org/officeDocument/2006/relationships/customXml" Target="../ink/ink1124.xml"/><Relationship Id="rId114" Type="http://schemas.openxmlformats.org/officeDocument/2006/relationships/image" Target="../media/image1092.png"/><Relationship Id="rId113" Type="http://schemas.openxmlformats.org/officeDocument/2006/relationships/customXml" Target="../ink/ink1123.xml"/><Relationship Id="rId112" Type="http://schemas.openxmlformats.org/officeDocument/2006/relationships/image" Target="../media/image1091.png"/><Relationship Id="rId111" Type="http://schemas.openxmlformats.org/officeDocument/2006/relationships/customXml" Target="../ink/ink1122.xml"/><Relationship Id="rId110" Type="http://schemas.openxmlformats.org/officeDocument/2006/relationships/image" Target="../media/image1090.png"/><Relationship Id="rId11" Type="http://schemas.openxmlformats.org/officeDocument/2006/relationships/customXml" Target="../ink/ink1072.xml"/><Relationship Id="rId109" Type="http://schemas.openxmlformats.org/officeDocument/2006/relationships/customXml" Target="../ink/ink1121.xml"/><Relationship Id="rId108" Type="http://schemas.openxmlformats.org/officeDocument/2006/relationships/image" Target="../media/image1089.png"/><Relationship Id="rId107" Type="http://schemas.openxmlformats.org/officeDocument/2006/relationships/customXml" Target="../ink/ink1120.xml"/><Relationship Id="rId106" Type="http://schemas.openxmlformats.org/officeDocument/2006/relationships/image" Target="../media/image1088.png"/><Relationship Id="rId105" Type="http://schemas.openxmlformats.org/officeDocument/2006/relationships/customXml" Target="../ink/ink1119.xml"/><Relationship Id="rId104" Type="http://schemas.openxmlformats.org/officeDocument/2006/relationships/image" Target="../media/image1087.png"/><Relationship Id="rId103" Type="http://schemas.openxmlformats.org/officeDocument/2006/relationships/customXml" Target="../ink/ink1118.xml"/><Relationship Id="rId102" Type="http://schemas.openxmlformats.org/officeDocument/2006/relationships/image" Target="../media/image1086.png"/><Relationship Id="rId101" Type="http://schemas.openxmlformats.org/officeDocument/2006/relationships/customXml" Target="../ink/ink1117.xml"/><Relationship Id="rId100" Type="http://schemas.openxmlformats.org/officeDocument/2006/relationships/image" Target="../media/image1085.png"/><Relationship Id="rId10" Type="http://schemas.openxmlformats.org/officeDocument/2006/relationships/image" Target="../media/image1040.png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18.xml"/><Relationship Id="rId98" Type="http://schemas.openxmlformats.org/officeDocument/2006/relationships/image" Target="../media/image1183.png"/><Relationship Id="rId97" Type="http://schemas.openxmlformats.org/officeDocument/2006/relationships/customXml" Target="../ink/ink1217.xml"/><Relationship Id="rId96" Type="http://schemas.openxmlformats.org/officeDocument/2006/relationships/image" Target="../media/image1182.png"/><Relationship Id="rId95" Type="http://schemas.openxmlformats.org/officeDocument/2006/relationships/customXml" Target="../ink/ink1216.xml"/><Relationship Id="rId94" Type="http://schemas.openxmlformats.org/officeDocument/2006/relationships/image" Target="../media/image1181.png"/><Relationship Id="rId93" Type="http://schemas.openxmlformats.org/officeDocument/2006/relationships/customXml" Target="../ink/ink1215.xml"/><Relationship Id="rId92" Type="http://schemas.openxmlformats.org/officeDocument/2006/relationships/image" Target="../media/image1180.png"/><Relationship Id="rId91" Type="http://schemas.openxmlformats.org/officeDocument/2006/relationships/customXml" Target="../ink/ink1214.xml"/><Relationship Id="rId90" Type="http://schemas.openxmlformats.org/officeDocument/2006/relationships/image" Target="../media/image1179.png"/><Relationship Id="rId9" Type="http://schemas.openxmlformats.org/officeDocument/2006/relationships/customXml" Target="../ink/ink1173.xml"/><Relationship Id="rId89" Type="http://schemas.openxmlformats.org/officeDocument/2006/relationships/customXml" Target="../ink/ink1213.xml"/><Relationship Id="rId88" Type="http://schemas.openxmlformats.org/officeDocument/2006/relationships/image" Target="../media/image1178.png"/><Relationship Id="rId87" Type="http://schemas.openxmlformats.org/officeDocument/2006/relationships/customXml" Target="../ink/ink1212.xml"/><Relationship Id="rId86" Type="http://schemas.openxmlformats.org/officeDocument/2006/relationships/image" Target="../media/image1177.png"/><Relationship Id="rId85" Type="http://schemas.openxmlformats.org/officeDocument/2006/relationships/customXml" Target="../ink/ink1211.xml"/><Relationship Id="rId84" Type="http://schemas.openxmlformats.org/officeDocument/2006/relationships/image" Target="../media/image1176.png"/><Relationship Id="rId83" Type="http://schemas.openxmlformats.org/officeDocument/2006/relationships/customXml" Target="../ink/ink1210.xml"/><Relationship Id="rId82" Type="http://schemas.openxmlformats.org/officeDocument/2006/relationships/image" Target="../media/image1175.png"/><Relationship Id="rId81" Type="http://schemas.openxmlformats.org/officeDocument/2006/relationships/customXml" Target="../ink/ink1209.xml"/><Relationship Id="rId80" Type="http://schemas.openxmlformats.org/officeDocument/2006/relationships/image" Target="../media/image1174.png"/><Relationship Id="rId8" Type="http://schemas.openxmlformats.org/officeDocument/2006/relationships/image" Target="../media/image1139.png"/><Relationship Id="rId79" Type="http://schemas.openxmlformats.org/officeDocument/2006/relationships/customXml" Target="../ink/ink1208.xml"/><Relationship Id="rId78" Type="http://schemas.openxmlformats.org/officeDocument/2006/relationships/image" Target="../media/image1173.png"/><Relationship Id="rId77" Type="http://schemas.openxmlformats.org/officeDocument/2006/relationships/customXml" Target="../ink/ink1207.xml"/><Relationship Id="rId76" Type="http://schemas.openxmlformats.org/officeDocument/2006/relationships/image" Target="../media/image1172.png"/><Relationship Id="rId75" Type="http://schemas.openxmlformats.org/officeDocument/2006/relationships/customXml" Target="../ink/ink1206.xml"/><Relationship Id="rId74" Type="http://schemas.openxmlformats.org/officeDocument/2006/relationships/image" Target="../media/image1171.png"/><Relationship Id="rId73" Type="http://schemas.openxmlformats.org/officeDocument/2006/relationships/customXml" Target="../ink/ink1205.xml"/><Relationship Id="rId72" Type="http://schemas.openxmlformats.org/officeDocument/2006/relationships/image" Target="../media/image1170.png"/><Relationship Id="rId71" Type="http://schemas.openxmlformats.org/officeDocument/2006/relationships/customXml" Target="../ink/ink1204.xml"/><Relationship Id="rId70" Type="http://schemas.openxmlformats.org/officeDocument/2006/relationships/image" Target="../media/image1169.png"/><Relationship Id="rId7" Type="http://schemas.openxmlformats.org/officeDocument/2006/relationships/customXml" Target="../ink/ink1172.xml"/><Relationship Id="rId69" Type="http://schemas.openxmlformats.org/officeDocument/2006/relationships/customXml" Target="../ink/ink1203.xml"/><Relationship Id="rId68" Type="http://schemas.openxmlformats.org/officeDocument/2006/relationships/image" Target="../media/image1168.png"/><Relationship Id="rId67" Type="http://schemas.openxmlformats.org/officeDocument/2006/relationships/customXml" Target="../ink/ink1202.xml"/><Relationship Id="rId66" Type="http://schemas.openxmlformats.org/officeDocument/2006/relationships/image" Target="../media/image1167.png"/><Relationship Id="rId65" Type="http://schemas.openxmlformats.org/officeDocument/2006/relationships/customXml" Target="../ink/ink1201.xml"/><Relationship Id="rId64" Type="http://schemas.openxmlformats.org/officeDocument/2006/relationships/image" Target="../media/image1166.png"/><Relationship Id="rId63" Type="http://schemas.openxmlformats.org/officeDocument/2006/relationships/customXml" Target="../ink/ink1200.xml"/><Relationship Id="rId62" Type="http://schemas.openxmlformats.org/officeDocument/2006/relationships/image" Target="../media/image1165.png"/><Relationship Id="rId61" Type="http://schemas.openxmlformats.org/officeDocument/2006/relationships/customXml" Target="../ink/ink1199.xml"/><Relationship Id="rId60" Type="http://schemas.openxmlformats.org/officeDocument/2006/relationships/image" Target="../media/image1164.png"/><Relationship Id="rId6" Type="http://schemas.openxmlformats.org/officeDocument/2006/relationships/image" Target="../media/image1138.png"/><Relationship Id="rId59" Type="http://schemas.openxmlformats.org/officeDocument/2006/relationships/customXml" Target="../ink/ink1198.xml"/><Relationship Id="rId58" Type="http://schemas.openxmlformats.org/officeDocument/2006/relationships/image" Target="../media/image1163.png"/><Relationship Id="rId57" Type="http://schemas.openxmlformats.org/officeDocument/2006/relationships/customXml" Target="../ink/ink1197.xml"/><Relationship Id="rId56" Type="http://schemas.openxmlformats.org/officeDocument/2006/relationships/image" Target="../media/image1162.png"/><Relationship Id="rId55" Type="http://schemas.openxmlformats.org/officeDocument/2006/relationships/customXml" Target="../ink/ink1196.xml"/><Relationship Id="rId54" Type="http://schemas.openxmlformats.org/officeDocument/2006/relationships/image" Target="../media/image1161.png"/><Relationship Id="rId53" Type="http://schemas.openxmlformats.org/officeDocument/2006/relationships/customXml" Target="../ink/ink1195.xml"/><Relationship Id="rId52" Type="http://schemas.openxmlformats.org/officeDocument/2006/relationships/image" Target="../media/image780.png"/><Relationship Id="rId51" Type="http://schemas.openxmlformats.org/officeDocument/2006/relationships/customXml" Target="../ink/ink1194.xml"/><Relationship Id="rId50" Type="http://schemas.openxmlformats.org/officeDocument/2006/relationships/image" Target="../media/image1160.png"/><Relationship Id="rId5" Type="http://schemas.openxmlformats.org/officeDocument/2006/relationships/customXml" Target="../ink/ink1171.xml"/><Relationship Id="rId49" Type="http://schemas.openxmlformats.org/officeDocument/2006/relationships/customXml" Target="../ink/ink1193.xml"/><Relationship Id="rId48" Type="http://schemas.openxmlformats.org/officeDocument/2006/relationships/image" Target="../media/image1159.png"/><Relationship Id="rId47" Type="http://schemas.openxmlformats.org/officeDocument/2006/relationships/customXml" Target="../ink/ink1192.xml"/><Relationship Id="rId46" Type="http://schemas.openxmlformats.org/officeDocument/2006/relationships/image" Target="../media/image1158.png"/><Relationship Id="rId45" Type="http://schemas.openxmlformats.org/officeDocument/2006/relationships/customXml" Target="../ink/ink1191.xml"/><Relationship Id="rId44" Type="http://schemas.openxmlformats.org/officeDocument/2006/relationships/image" Target="../media/image1157.png"/><Relationship Id="rId43" Type="http://schemas.openxmlformats.org/officeDocument/2006/relationships/customXml" Target="../ink/ink1190.xml"/><Relationship Id="rId42" Type="http://schemas.openxmlformats.org/officeDocument/2006/relationships/image" Target="../media/image1156.png"/><Relationship Id="rId41" Type="http://schemas.openxmlformats.org/officeDocument/2006/relationships/customXml" Target="../ink/ink1189.xml"/><Relationship Id="rId40" Type="http://schemas.openxmlformats.org/officeDocument/2006/relationships/image" Target="../media/image1155.png"/><Relationship Id="rId4" Type="http://schemas.openxmlformats.org/officeDocument/2006/relationships/image" Target="../media/image1137.png"/><Relationship Id="rId39" Type="http://schemas.openxmlformats.org/officeDocument/2006/relationships/customXml" Target="../ink/ink1188.xml"/><Relationship Id="rId38" Type="http://schemas.openxmlformats.org/officeDocument/2006/relationships/image" Target="../media/image1154.png"/><Relationship Id="rId37" Type="http://schemas.openxmlformats.org/officeDocument/2006/relationships/customXml" Target="../ink/ink1187.xml"/><Relationship Id="rId36" Type="http://schemas.openxmlformats.org/officeDocument/2006/relationships/image" Target="../media/image1153.png"/><Relationship Id="rId35" Type="http://schemas.openxmlformats.org/officeDocument/2006/relationships/customXml" Target="../ink/ink1186.xml"/><Relationship Id="rId34" Type="http://schemas.openxmlformats.org/officeDocument/2006/relationships/image" Target="../media/image1152.png"/><Relationship Id="rId33" Type="http://schemas.openxmlformats.org/officeDocument/2006/relationships/customXml" Target="../ink/ink1185.xml"/><Relationship Id="rId32" Type="http://schemas.openxmlformats.org/officeDocument/2006/relationships/image" Target="../media/image1151.png"/><Relationship Id="rId31" Type="http://schemas.openxmlformats.org/officeDocument/2006/relationships/customXml" Target="../ink/ink1184.xml"/><Relationship Id="rId30" Type="http://schemas.openxmlformats.org/officeDocument/2006/relationships/image" Target="../media/image1150.png"/><Relationship Id="rId3" Type="http://schemas.openxmlformats.org/officeDocument/2006/relationships/customXml" Target="../ink/ink1170.xml"/><Relationship Id="rId29" Type="http://schemas.openxmlformats.org/officeDocument/2006/relationships/customXml" Target="../ink/ink1183.xml"/><Relationship Id="rId28" Type="http://schemas.openxmlformats.org/officeDocument/2006/relationships/image" Target="../media/image1149.png"/><Relationship Id="rId27" Type="http://schemas.openxmlformats.org/officeDocument/2006/relationships/customXml" Target="../ink/ink1182.xml"/><Relationship Id="rId26" Type="http://schemas.openxmlformats.org/officeDocument/2006/relationships/image" Target="../media/image1148.png"/><Relationship Id="rId25" Type="http://schemas.openxmlformats.org/officeDocument/2006/relationships/customXml" Target="../ink/ink1181.xml"/><Relationship Id="rId243" Type="http://schemas.openxmlformats.org/officeDocument/2006/relationships/slideLayout" Target="../slideLayouts/slideLayout2.xml"/><Relationship Id="rId242" Type="http://schemas.openxmlformats.org/officeDocument/2006/relationships/customXml" Target="../ink/ink1290.xml"/><Relationship Id="rId241" Type="http://schemas.openxmlformats.org/officeDocument/2006/relationships/image" Target="../media/image1254.png"/><Relationship Id="rId240" Type="http://schemas.openxmlformats.org/officeDocument/2006/relationships/customXml" Target="../ink/ink1289.xml"/><Relationship Id="rId24" Type="http://schemas.openxmlformats.org/officeDocument/2006/relationships/image" Target="../media/image1147.png"/><Relationship Id="rId239" Type="http://schemas.openxmlformats.org/officeDocument/2006/relationships/image" Target="../media/image1253.png"/><Relationship Id="rId238" Type="http://schemas.openxmlformats.org/officeDocument/2006/relationships/customXml" Target="../ink/ink1288.xml"/><Relationship Id="rId237" Type="http://schemas.openxmlformats.org/officeDocument/2006/relationships/image" Target="../media/image1252.png"/><Relationship Id="rId236" Type="http://schemas.openxmlformats.org/officeDocument/2006/relationships/customXml" Target="../ink/ink1287.xml"/><Relationship Id="rId235" Type="http://schemas.openxmlformats.org/officeDocument/2006/relationships/image" Target="../media/image1251.png"/><Relationship Id="rId234" Type="http://schemas.openxmlformats.org/officeDocument/2006/relationships/customXml" Target="../ink/ink1286.xml"/><Relationship Id="rId233" Type="http://schemas.openxmlformats.org/officeDocument/2006/relationships/image" Target="../media/image1250.png"/><Relationship Id="rId232" Type="http://schemas.openxmlformats.org/officeDocument/2006/relationships/customXml" Target="../ink/ink1285.xml"/><Relationship Id="rId231" Type="http://schemas.openxmlformats.org/officeDocument/2006/relationships/image" Target="../media/image1249.png"/><Relationship Id="rId230" Type="http://schemas.openxmlformats.org/officeDocument/2006/relationships/customXml" Target="../ink/ink1284.xml"/><Relationship Id="rId23" Type="http://schemas.openxmlformats.org/officeDocument/2006/relationships/customXml" Target="../ink/ink1180.xml"/><Relationship Id="rId229" Type="http://schemas.openxmlformats.org/officeDocument/2006/relationships/image" Target="../media/image1248.png"/><Relationship Id="rId228" Type="http://schemas.openxmlformats.org/officeDocument/2006/relationships/customXml" Target="../ink/ink1283.xml"/><Relationship Id="rId227" Type="http://schemas.openxmlformats.org/officeDocument/2006/relationships/image" Target="../media/image1247.png"/><Relationship Id="rId226" Type="http://schemas.openxmlformats.org/officeDocument/2006/relationships/customXml" Target="../ink/ink1282.xml"/><Relationship Id="rId225" Type="http://schemas.openxmlformats.org/officeDocument/2006/relationships/image" Target="../media/image1246.png"/><Relationship Id="rId224" Type="http://schemas.openxmlformats.org/officeDocument/2006/relationships/customXml" Target="../ink/ink1281.xml"/><Relationship Id="rId223" Type="http://schemas.openxmlformats.org/officeDocument/2006/relationships/image" Target="../media/image1245.png"/><Relationship Id="rId222" Type="http://schemas.openxmlformats.org/officeDocument/2006/relationships/customXml" Target="../ink/ink1280.xml"/><Relationship Id="rId221" Type="http://schemas.openxmlformats.org/officeDocument/2006/relationships/image" Target="../media/image1244.png"/><Relationship Id="rId220" Type="http://schemas.openxmlformats.org/officeDocument/2006/relationships/customXml" Target="../ink/ink1279.xml"/><Relationship Id="rId22" Type="http://schemas.openxmlformats.org/officeDocument/2006/relationships/image" Target="../media/image1146.png"/><Relationship Id="rId219" Type="http://schemas.openxmlformats.org/officeDocument/2006/relationships/image" Target="../media/image1243.png"/><Relationship Id="rId218" Type="http://schemas.openxmlformats.org/officeDocument/2006/relationships/customXml" Target="../ink/ink1278.xml"/><Relationship Id="rId217" Type="http://schemas.openxmlformats.org/officeDocument/2006/relationships/image" Target="../media/image1242.png"/><Relationship Id="rId216" Type="http://schemas.openxmlformats.org/officeDocument/2006/relationships/customXml" Target="../ink/ink1277.xml"/><Relationship Id="rId215" Type="http://schemas.openxmlformats.org/officeDocument/2006/relationships/image" Target="../media/image1241.png"/><Relationship Id="rId214" Type="http://schemas.openxmlformats.org/officeDocument/2006/relationships/customXml" Target="../ink/ink1276.xml"/><Relationship Id="rId213" Type="http://schemas.openxmlformats.org/officeDocument/2006/relationships/image" Target="../media/image1240.png"/><Relationship Id="rId212" Type="http://schemas.openxmlformats.org/officeDocument/2006/relationships/customXml" Target="../ink/ink1275.xml"/><Relationship Id="rId211" Type="http://schemas.openxmlformats.org/officeDocument/2006/relationships/image" Target="../media/image1239.png"/><Relationship Id="rId210" Type="http://schemas.openxmlformats.org/officeDocument/2006/relationships/customXml" Target="../ink/ink1274.xml"/><Relationship Id="rId21" Type="http://schemas.openxmlformats.org/officeDocument/2006/relationships/customXml" Target="../ink/ink1179.xml"/><Relationship Id="rId209" Type="http://schemas.openxmlformats.org/officeDocument/2006/relationships/image" Target="../media/image1238.png"/><Relationship Id="rId208" Type="http://schemas.openxmlformats.org/officeDocument/2006/relationships/customXml" Target="../ink/ink1273.xml"/><Relationship Id="rId207" Type="http://schemas.openxmlformats.org/officeDocument/2006/relationships/image" Target="../media/image1237.png"/><Relationship Id="rId206" Type="http://schemas.openxmlformats.org/officeDocument/2006/relationships/customXml" Target="../ink/ink1272.xml"/><Relationship Id="rId205" Type="http://schemas.openxmlformats.org/officeDocument/2006/relationships/image" Target="../media/image1236.png"/><Relationship Id="rId204" Type="http://schemas.openxmlformats.org/officeDocument/2006/relationships/customXml" Target="../ink/ink1271.xml"/><Relationship Id="rId203" Type="http://schemas.openxmlformats.org/officeDocument/2006/relationships/image" Target="../media/image1235.png"/><Relationship Id="rId202" Type="http://schemas.openxmlformats.org/officeDocument/2006/relationships/customXml" Target="../ink/ink1270.xml"/><Relationship Id="rId201" Type="http://schemas.openxmlformats.org/officeDocument/2006/relationships/customXml" Target="../ink/ink1269.xml"/><Relationship Id="rId200" Type="http://schemas.openxmlformats.org/officeDocument/2006/relationships/image" Target="../media/image1234.png"/><Relationship Id="rId20" Type="http://schemas.openxmlformats.org/officeDocument/2006/relationships/image" Target="../media/image1145.png"/><Relationship Id="rId2" Type="http://schemas.openxmlformats.org/officeDocument/2006/relationships/image" Target="../media/image1136.png"/><Relationship Id="rId199" Type="http://schemas.openxmlformats.org/officeDocument/2006/relationships/customXml" Target="../ink/ink1268.xml"/><Relationship Id="rId198" Type="http://schemas.openxmlformats.org/officeDocument/2006/relationships/image" Target="../media/image1233.png"/><Relationship Id="rId197" Type="http://schemas.openxmlformats.org/officeDocument/2006/relationships/customXml" Target="../ink/ink1267.xml"/><Relationship Id="rId196" Type="http://schemas.openxmlformats.org/officeDocument/2006/relationships/image" Target="../media/image1232.png"/><Relationship Id="rId195" Type="http://schemas.openxmlformats.org/officeDocument/2006/relationships/customXml" Target="../ink/ink1266.xml"/><Relationship Id="rId194" Type="http://schemas.openxmlformats.org/officeDocument/2006/relationships/image" Target="../media/image1231.png"/><Relationship Id="rId193" Type="http://schemas.openxmlformats.org/officeDocument/2006/relationships/customXml" Target="../ink/ink1265.xml"/><Relationship Id="rId192" Type="http://schemas.openxmlformats.org/officeDocument/2006/relationships/image" Target="../media/image1230.png"/><Relationship Id="rId191" Type="http://schemas.openxmlformats.org/officeDocument/2006/relationships/customXml" Target="../ink/ink1264.xml"/><Relationship Id="rId190" Type="http://schemas.openxmlformats.org/officeDocument/2006/relationships/image" Target="../media/image1229.png"/><Relationship Id="rId19" Type="http://schemas.openxmlformats.org/officeDocument/2006/relationships/customXml" Target="../ink/ink1178.xml"/><Relationship Id="rId189" Type="http://schemas.openxmlformats.org/officeDocument/2006/relationships/customXml" Target="../ink/ink1263.xml"/><Relationship Id="rId188" Type="http://schemas.openxmlformats.org/officeDocument/2006/relationships/image" Target="../media/image1228.png"/><Relationship Id="rId187" Type="http://schemas.openxmlformats.org/officeDocument/2006/relationships/customXml" Target="../ink/ink1262.xml"/><Relationship Id="rId186" Type="http://schemas.openxmlformats.org/officeDocument/2006/relationships/image" Target="../media/image1227.png"/><Relationship Id="rId185" Type="http://schemas.openxmlformats.org/officeDocument/2006/relationships/customXml" Target="../ink/ink1261.xml"/><Relationship Id="rId184" Type="http://schemas.openxmlformats.org/officeDocument/2006/relationships/image" Target="../media/image1226.png"/><Relationship Id="rId183" Type="http://schemas.openxmlformats.org/officeDocument/2006/relationships/customXml" Target="../ink/ink1260.xml"/><Relationship Id="rId182" Type="http://schemas.openxmlformats.org/officeDocument/2006/relationships/image" Target="../media/image1225.png"/><Relationship Id="rId181" Type="http://schemas.openxmlformats.org/officeDocument/2006/relationships/customXml" Target="../ink/ink1259.xml"/><Relationship Id="rId180" Type="http://schemas.openxmlformats.org/officeDocument/2006/relationships/image" Target="../media/image1224.png"/><Relationship Id="rId18" Type="http://schemas.openxmlformats.org/officeDocument/2006/relationships/image" Target="../media/image1144.png"/><Relationship Id="rId179" Type="http://schemas.openxmlformats.org/officeDocument/2006/relationships/customXml" Target="../ink/ink1258.xml"/><Relationship Id="rId178" Type="http://schemas.openxmlformats.org/officeDocument/2006/relationships/image" Target="../media/image1223.png"/><Relationship Id="rId177" Type="http://schemas.openxmlformats.org/officeDocument/2006/relationships/customXml" Target="../ink/ink1257.xml"/><Relationship Id="rId176" Type="http://schemas.openxmlformats.org/officeDocument/2006/relationships/image" Target="../media/image1222.png"/><Relationship Id="rId175" Type="http://schemas.openxmlformats.org/officeDocument/2006/relationships/customXml" Target="../ink/ink1256.xml"/><Relationship Id="rId174" Type="http://schemas.openxmlformats.org/officeDocument/2006/relationships/image" Target="../media/image1221.png"/><Relationship Id="rId173" Type="http://schemas.openxmlformats.org/officeDocument/2006/relationships/customXml" Target="../ink/ink1255.xml"/><Relationship Id="rId172" Type="http://schemas.openxmlformats.org/officeDocument/2006/relationships/image" Target="../media/image1220.png"/><Relationship Id="rId171" Type="http://schemas.openxmlformats.org/officeDocument/2006/relationships/customXml" Target="../ink/ink1254.xml"/><Relationship Id="rId170" Type="http://schemas.openxmlformats.org/officeDocument/2006/relationships/image" Target="../media/image1219.png"/><Relationship Id="rId17" Type="http://schemas.openxmlformats.org/officeDocument/2006/relationships/customXml" Target="../ink/ink1177.xml"/><Relationship Id="rId169" Type="http://schemas.openxmlformats.org/officeDocument/2006/relationships/customXml" Target="../ink/ink1253.xml"/><Relationship Id="rId168" Type="http://schemas.openxmlformats.org/officeDocument/2006/relationships/image" Target="../media/image1218.png"/><Relationship Id="rId167" Type="http://schemas.openxmlformats.org/officeDocument/2006/relationships/customXml" Target="../ink/ink1252.xml"/><Relationship Id="rId166" Type="http://schemas.openxmlformats.org/officeDocument/2006/relationships/image" Target="../media/image1217.png"/><Relationship Id="rId165" Type="http://schemas.openxmlformats.org/officeDocument/2006/relationships/customXml" Target="../ink/ink1251.xml"/><Relationship Id="rId164" Type="http://schemas.openxmlformats.org/officeDocument/2006/relationships/image" Target="../media/image1216.png"/><Relationship Id="rId163" Type="http://schemas.openxmlformats.org/officeDocument/2006/relationships/customXml" Target="../ink/ink1250.xml"/><Relationship Id="rId162" Type="http://schemas.openxmlformats.org/officeDocument/2006/relationships/image" Target="../media/image1215.png"/><Relationship Id="rId161" Type="http://schemas.openxmlformats.org/officeDocument/2006/relationships/customXml" Target="../ink/ink1249.xml"/><Relationship Id="rId160" Type="http://schemas.openxmlformats.org/officeDocument/2006/relationships/image" Target="../media/image1214.png"/><Relationship Id="rId16" Type="http://schemas.openxmlformats.org/officeDocument/2006/relationships/image" Target="../media/image1143.png"/><Relationship Id="rId159" Type="http://schemas.openxmlformats.org/officeDocument/2006/relationships/customXml" Target="../ink/ink1248.xml"/><Relationship Id="rId158" Type="http://schemas.openxmlformats.org/officeDocument/2006/relationships/image" Target="../media/image1213.png"/><Relationship Id="rId157" Type="http://schemas.openxmlformats.org/officeDocument/2006/relationships/customXml" Target="../ink/ink1247.xml"/><Relationship Id="rId156" Type="http://schemas.openxmlformats.org/officeDocument/2006/relationships/image" Target="../media/image1212.png"/><Relationship Id="rId155" Type="http://schemas.openxmlformats.org/officeDocument/2006/relationships/customXml" Target="../ink/ink1246.xml"/><Relationship Id="rId154" Type="http://schemas.openxmlformats.org/officeDocument/2006/relationships/image" Target="../media/image1211.png"/><Relationship Id="rId153" Type="http://schemas.openxmlformats.org/officeDocument/2006/relationships/customXml" Target="../ink/ink1245.xml"/><Relationship Id="rId152" Type="http://schemas.openxmlformats.org/officeDocument/2006/relationships/image" Target="../media/image1210.png"/><Relationship Id="rId151" Type="http://schemas.openxmlformats.org/officeDocument/2006/relationships/customXml" Target="../ink/ink1244.xml"/><Relationship Id="rId150" Type="http://schemas.openxmlformats.org/officeDocument/2006/relationships/image" Target="../media/image1209.png"/><Relationship Id="rId15" Type="http://schemas.openxmlformats.org/officeDocument/2006/relationships/customXml" Target="../ink/ink1176.xml"/><Relationship Id="rId149" Type="http://schemas.openxmlformats.org/officeDocument/2006/relationships/customXml" Target="../ink/ink1243.xml"/><Relationship Id="rId148" Type="http://schemas.openxmlformats.org/officeDocument/2006/relationships/image" Target="../media/image1208.png"/><Relationship Id="rId147" Type="http://schemas.openxmlformats.org/officeDocument/2006/relationships/customXml" Target="../ink/ink1242.xml"/><Relationship Id="rId146" Type="http://schemas.openxmlformats.org/officeDocument/2006/relationships/image" Target="../media/image1207.png"/><Relationship Id="rId145" Type="http://schemas.openxmlformats.org/officeDocument/2006/relationships/customXml" Target="../ink/ink1241.xml"/><Relationship Id="rId144" Type="http://schemas.openxmlformats.org/officeDocument/2006/relationships/image" Target="../media/image1206.png"/><Relationship Id="rId143" Type="http://schemas.openxmlformats.org/officeDocument/2006/relationships/customXml" Target="../ink/ink1240.xml"/><Relationship Id="rId142" Type="http://schemas.openxmlformats.org/officeDocument/2006/relationships/image" Target="../media/image1205.png"/><Relationship Id="rId141" Type="http://schemas.openxmlformats.org/officeDocument/2006/relationships/customXml" Target="../ink/ink1239.xml"/><Relationship Id="rId140" Type="http://schemas.openxmlformats.org/officeDocument/2006/relationships/image" Target="../media/image1204.png"/><Relationship Id="rId14" Type="http://schemas.openxmlformats.org/officeDocument/2006/relationships/image" Target="../media/image1142.png"/><Relationship Id="rId139" Type="http://schemas.openxmlformats.org/officeDocument/2006/relationships/customXml" Target="../ink/ink1238.xml"/><Relationship Id="rId138" Type="http://schemas.openxmlformats.org/officeDocument/2006/relationships/image" Target="../media/image1203.png"/><Relationship Id="rId137" Type="http://schemas.openxmlformats.org/officeDocument/2006/relationships/customXml" Target="../ink/ink1237.xml"/><Relationship Id="rId136" Type="http://schemas.openxmlformats.org/officeDocument/2006/relationships/image" Target="../media/image1202.png"/><Relationship Id="rId135" Type="http://schemas.openxmlformats.org/officeDocument/2006/relationships/customXml" Target="../ink/ink1236.xml"/><Relationship Id="rId134" Type="http://schemas.openxmlformats.org/officeDocument/2006/relationships/image" Target="../media/image1201.png"/><Relationship Id="rId133" Type="http://schemas.openxmlformats.org/officeDocument/2006/relationships/customXml" Target="../ink/ink1235.xml"/><Relationship Id="rId132" Type="http://schemas.openxmlformats.org/officeDocument/2006/relationships/image" Target="../media/image1200.png"/><Relationship Id="rId131" Type="http://schemas.openxmlformats.org/officeDocument/2006/relationships/customXml" Target="../ink/ink1234.xml"/><Relationship Id="rId130" Type="http://schemas.openxmlformats.org/officeDocument/2006/relationships/image" Target="../media/image1199.png"/><Relationship Id="rId13" Type="http://schemas.openxmlformats.org/officeDocument/2006/relationships/customXml" Target="../ink/ink1175.xml"/><Relationship Id="rId129" Type="http://schemas.openxmlformats.org/officeDocument/2006/relationships/customXml" Target="../ink/ink1233.xml"/><Relationship Id="rId128" Type="http://schemas.openxmlformats.org/officeDocument/2006/relationships/image" Target="../media/image1198.png"/><Relationship Id="rId127" Type="http://schemas.openxmlformats.org/officeDocument/2006/relationships/customXml" Target="../ink/ink1232.xml"/><Relationship Id="rId126" Type="http://schemas.openxmlformats.org/officeDocument/2006/relationships/image" Target="../media/image1197.png"/><Relationship Id="rId125" Type="http://schemas.openxmlformats.org/officeDocument/2006/relationships/customXml" Target="../ink/ink1231.xml"/><Relationship Id="rId124" Type="http://schemas.openxmlformats.org/officeDocument/2006/relationships/image" Target="../media/image1196.png"/><Relationship Id="rId123" Type="http://schemas.openxmlformats.org/officeDocument/2006/relationships/customXml" Target="../ink/ink1230.xml"/><Relationship Id="rId122" Type="http://schemas.openxmlformats.org/officeDocument/2006/relationships/image" Target="../media/image1195.png"/><Relationship Id="rId121" Type="http://schemas.openxmlformats.org/officeDocument/2006/relationships/customXml" Target="../ink/ink1229.xml"/><Relationship Id="rId120" Type="http://schemas.openxmlformats.org/officeDocument/2006/relationships/image" Target="../media/image1194.png"/><Relationship Id="rId12" Type="http://schemas.openxmlformats.org/officeDocument/2006/relationships/image" Target="../media/image1141.png"/><Relationship Id="rId119" Type="http://schemas.openxmlformats.org/officeDocument/2006/relationships/customXml" Target="../ink/ink1228.xml"/><Relationship Id="rId118" Type="http://schemas.openxmlformats.org/officeDocument/2006/relationships/image" Target="../media/image1193.png"/><Relationship Id="rId117" Type="http://schemas.openxmlformats.org/officeDocument/2006/relationships/customXml" Target="../ink/ink1227.xml"/><Relationship Id="rId116" Type="http://schemas.openxmlformats.org/officeDocument/2006/relationships/image" Target="../media/image1192.png"/><Relationship Id="rId115" Type="http://schemas.openxmlformats.org/officeDocument/2006/relationships/customXml" Target="../ink/ink1226.xml"/><Relationship Id="rId114" Type="http://schemas.openxmlformats.org/officeDocument/2006/relationships/image" Target="../media/image1191.png"/><Relationship Id="rId113" Type="http://schemas.openxmlformats.org/officeDocument/2006/relationships/customXml" Target="../ink/ink1225.xml"/><Relationship Id="rId112" Type="http://schemas.openxmlformats.org/officeDocument/2006/relationships/image" Target="../media/image1190.png"/><Relationship Id="rId111" Type="http://schemas.openxmlformats.org/officeDocument/2006/relationships/customXml" Target="../ink/ink1224.xml"/><Relationship Id="rId110" Type="http://schemas.openxmlformats.org/officeDocument/2006/relationships/image" Target="../media/image1189.png"/><Relationship Id="rId11" Type="http://schemas.openxmlformats.org/officeDocument/2006/relationships/customXml" Target="../ink/ink1174.xml"/><Relationship Id="rId109" Type="http://schemas.openxmlformats.org/officeDocument/2006/relationships/customXml" Target="../ink/ink1223.xml"/><Relationship Id="rId108" Type="http://schemas.openxmlformats.org/officeDocument/2006/relationships/image" Target="../media/image1188.png"/><Relationship Id="rId107" Type="http://schemas.openxmlformats.org/officeDocument/2006/relationships/customXml" Target="../ink/ink1222.xml"/><Relationship Id="rId106" Type="http://schemas.openxmlformats.org/officeDocument/2006/relationships/image" Target="../media/image1187.png"/><Relationship Id="rId105" Type="http://schemas.openxmlformats.org/officeDocument/2006/relationships/customXml" Target="../ink/ink1221.xml"/><Relationship Id="rId104" Type="http://schemas.openxmlformats.org/officeDocument/2006/relationships/image" Target="../media/image1186.png"/><Relationship Id="rId103" Type="http://schemas.openxmlformats.org/officeDocument/2006/relationships/customXml" Target="../ink/ink1220.xml"/><Relationship Id="rId102" Type="http://schemas.openxmlformats.org/officeDocument/2006/relationships/image" Target="../media/image1185.png"/><Relationship Id="rId101" Type="http://schemas.openxmlformats.org/officeDocument/2006/relationships/customXml" Target="../ink/ink1219.xml"/><Relationship Id="rId100" Type="http://schemas.openxmlformats.org/officeDocument/2006/relationships/image" Target="../media/image1184.png"/><Relationship Id="rId10" Type="http://schemas.openxmlformats.org/officeDocument/2006/relationships/image" Target="../media/image1140.png"/><Relationship Id="rId1" Type="http://schemas.openxmlformats.org/officeDocument/2006/relationships/customXml" Target="../ink/ink11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93.xml"/><Relationship Id="rId8" Type="http://schemas.openxmlformats.org/officeDocument/2006/relationships/image" Target="../media/image1258.png"/><Relationship Id="rId7" Type="http://schemas.openxmlformats.org/officeDocument/2006/relationships/customXml" Target="../ink/ink1292.xml"/><Relationship Id="rId6" Type="http://schemas.openxmlformats.org/officeDocument/2006/relationships/image" Target="../media/image1257.png"/><Relationship Id="rId5" Type="http://schemas.openxmlformats.org/officeDocument/2006/relationships/customXml" Target="../ink/ink1291.xml"/><Relationship Id="rId4" Type="http://schemas.openxmlformats.org/officeDocument/2006/relationships/image" Target="../media/image125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255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60.png"/><Relationship Id="rId11" Type="http://schemas.openxmlformats.org/officeDocument/2006/relationships/customXml" Target="../ink/ink1294.xml"/><Relationship Id="rId10" Type="http://schemas.openxmlformats.org/officeDocument/2006/relationships/image" Target="../media/image1259.png"/><Relationship Id="rId1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308.png"/><Relationship Id="rId98" Type="http://schemas.openxmlformats.org/officeDocument/2006/relationships/customXml" Target="../ink/ink1344.xml"/><Relationship Id="rId97" Type="http://schemas.openxmlformats.org/officeDocument/2006/relationships/image" Target="../media/image1307.png"/><Relationship Id="rId96" Type="http://schemas.openxmlformats.org/officeDocument/2006/relationships/customXml" Target="../ink/ink1343.xml"/><Relationship Id="rId95" Type="http://schemas.openxmlformats.org/officeDocument/2006/relationships/image" Target="../media/image1306.png"/><Relationship Id="rId94" Type="http://schemas.openxmlformats.org/officeDocument/2006/relationships/customXml" Target="../ink/ink1342.xml"/><Relationship Id="rId93" Type="http://schemas.openxmlformats.org/officeDocument/2006/relationships/image" Target="../media/image1305.png"/><Relationship Id="rId92" Type="http://schemas.openxmlformats.org/officeDocument/2006/relationships/customXml" Target="../ink/ink1341.xml"/><Relationship Id="rId91" Type="http://schemas.openxmlformats.org/officeDocument/2006/relationships/image" Target="../media/image1304.png"/><Relationship Id="rId90" Type="http://schemas.openxmlformats.org/officeDocument/2006/relationships/customXml" Target="../ink/ink1340.xml"/><Relationship Id="rId9" Type="http://schemas.openxmlformats.org/officeDocument/2006/relationships/customXml" Target="../ink/ink1299.xml"/><Relationship Id="rId89" Type="http://schemas.openxmlformats.org/officeDocument/2006/relationships/image" Target="../media/image1303.png"/><Relationship Id="rId88" Type="http://schemas.openxmlformats.org/officeDocument/2006/relationships/customXml" Target="../ink/ink1339.xml"/><Relationship Id="rId87" Type="http://schemas.openxmlformats.org/officeDocument/2006/relationships/image" Target="../media/image1302.png"/><Relationship Id="rId86" Type="http://schemas.openxmlformats.org/officeDocument/2006/relationships/customXml" Target="../ink/ink1338.xml"/><Relationship Id="rId85" Type="http://schemas.openxmlformats.org/officeDocument/2006/relationships/image" Target="../media/image1301.png"/><Relationship Id="rId84" Type="http://schemas.openxmlformats.org/officeDocument/2006/relationships/customXml" Target="../ink/ink1337.xml"/><Relationship Id="rId83" Type="http://schemas.openxmlformats.org/officeDocument/2006/relationships/customXml" Target="../ink/ink1336.xml"/><Relationship Id="rId82" Type="http://schemas.openxmlformats.org/officeDocument/2006/relationships/image" Target="../media/image1300.png"/><Relationship Id="rId81" Type="http://schemas.openxmlformats.org/officeDocument/2006/relationships/customXml" Target="../ink/ink1335.xml"/><Relationship Id="rId80" Type="http://schemas.openxmlformats.org/officeDocument/2006/relationships/image" Target="../media/image1299.png"/><Relationship Id="rId8" Type="http://schemas.openxmlformats.org/officeDocument/2006/relationships/image" Target="../media/image1264.png"/><Relationship Id="rId79" Type="http://schemas.openxmlformats.org/officeDocument/2006/relationships/customXml" Target="../ink/ink1334.xml"/><Relationship Id="rId78" Type="http://schemas.openxmlformats.org/officeDocument/2006/relationships/image" Target="../media/image1298.png"/><Relationship Id="rId77" Type="http://schemas.openxmlformats.org/officeDocument/2006/relationships/customXml" Target="../ink/ink1333.xml"/><Relationship Id="rId76" Type="http://schemas.openxmlformats.org/officeDocument/2006/relationships/image" Target="../media/image1297.png"/><Relationship Id="rId75" Type="http://schemas.openxmlformats.org/officeDocument/2006/relationships/customXml" Target="../ink/ink1332.xml"/><Relationship Id="rId74" Type="http://schemas.openxmlformats.org/officeDocument/2006/relationships/image" Target="../media/image1296.png"/><Relationship Id="rId73" Type="http://schemas.openxmlformats.org/officeDocument/2006/relationships/customXml" Target="../ink/ink1331.xml"/><Relationship Id="rId72" Type="http://schemas.openxmlformats.org/officeDocument/2006/relationships/image" Target="../media/image1295.png"/><Relationship Id="rId71" Type="http://schemas.openxmlformats.org/officeDocument/2006/relationships/customXml" Target="../ink/ink1330.xml"/><Relationship Id="rId70" Type="http://schemas.openxmlformats.org/officeDocument/2006/relationships/image" Target="../media/image1294.png"/><Relationship Id="rId7" Type="http://schemas.openxmlformats.org/officeDocument/2006/relationships/customXml" Target="../ink/ink1298.xml"/><Relationship Id="rId69" Type="http://schemas.openxmlformats.org/officeDocument/2006/relationships/customXml" Target="../ink/ink1329.xml"/><Relationship Id="rId68" Type="http://schemas.openxmlformats.org/officeDocument/2006/relationships/image" Target="../media/image1293.png"/><Relationship Id="rId67" Type="http://schemas.openxmlformats.org/officeDocument/2006/relationships/customXml" Target="../ink/ink1328.xml"/><Relationship Id="rId66" Type="http://schemas.openxmlformats.org/officeDocument/2006/relationships/image" Target="../media/image780.png"/><Relationship Id="rId65" Type="http://schemas.openxmlformats.org/officeDocument/2006/relationships/customXml" Target="../ink/ink1327.xml"/><Relationship Id="rId64" Type="http://schemas.openxmlformats.org/officeDocument/2006/relationships/image" Target="../media/image1292.png"/><Relationship Id="rId63" Type="http://schemas.openxmlformats.org/officeDocument/2006/relationships/customXml" Target="../ink/ink1326.xml"/><Relationship Id="rId62" Type="http://schemas.openxmlformats.org/officeDocument/2006/relationships/image" Target="../media/image1291.png"/><Relationship Id="rId61" Type="http://schemas.openxmlformats.org/officeDocument/2006/relationships/customXml" Target="../ink/ink1325.xml"/><Relationship Id="rId60" Type="http://schemas.openxmlformats.org/officeDocument/2006/relationships/image" Target="../media/image1290.png"/><Relationship Id="rId6" Type="http://schemas.openxmlformats.org/officeDocument/2006/relationships/image" Target="../media/image1263.png"/><Relationship Id="rId59" Type="http://schemas.openxmlformats.org/officeDocument/2006/relationships/customXml" Target="../ink/ink1324.xml"/><Relationship Id="rId58" Type="http://schemas.openxmlformats.org/officeDocument/2006/relationships/image" Target="../media/image1289.png"/><Relationship Id="rId57" Type="http://schemas.openxmlformats.org/officeDocument/2006/relationships/customXml" Target="../ink/ink1323.xml"/><Relationship Id="rId56" Type="http://schemas.openxmlformats.org/officeDocument/2006/relationships/image" Target="../media/image1288.png"/><Relationship Id="rId55" Type="http://schemas.openxmlformats.org/officeDocument/2006/relationships/customXml" Target="../ink/ink1322.xml"/><Relationship Id="rId54" Type="http://schemas.openxmlformats.org/officeDocument/2006/relationships/image" Target="../media/image1287.png"/><Relationship Id="rId537" Type="http://schemas.openxmlformats.org/officeDocument/2006/relationships/slideLayout" Target="../slideLayouts/slideLayout2.xml"/><Relationship Id="rId536" Type="http://schemas.openxmlformats.org/officeDocument/2006/relationships/image" Target="../media/image1524.png"/><Relationship Id="rId535" Type="http://schemas.openxmlformats.org/officeDocument/2006/relationships/customXml" Target="../ink/ink1565.xml"/><Relationship Id="rId534" Type="http://schemas.openxmlformats.org/officeDocument/2006/relationships/image" Target="../media/image1523.png"/><Relationship Id="rId533" Type="http://schemas.openxmlformats.org/officeDocument/2006/relationships/customXml" Target="../ink/ink1564.xml"/><Relationship Id="rId532" Type="http://schemas.openxmlformats.org/officeDocument/2006/relationships/image" Target="../media/image1522.png"/><Relationship Id="rId531" Type="http://schemas.openxmlformats.org/officeDocument/2006/relationships/customXml" Target="../ink/ink1563.xml"/><Relationship Id="rId530" Type="http://schemas.openxmlformats.org/officeDocument/2006/relationships/image" Target="../media/image1521.png"/><Relationship Id="rId53" Type="http://schemas.openxmlformats.org/officeDocument/2006/relationships/customXml" Target="../ink/ink1321.xml"/><Relationship Id="rId529" Type="http://schemas.openxmlformats.org/officeDocument/2006/relationships/customXml" Target="../ink/ink1562.xml"/><Relationship Id="rId528" Type="http://schemas.openxmlformats.org/officeDocument/2006/relationships/image" Target="../media/image1520.png"/><Relationship Id="rId527" Type="http://schemas.openxmlformats.org/officeDocument/2006/relationships/customXml" Target="../ink/ink1561.xml"/><Relationship Id="rId526" Type="http://schemas.openxmlformats.org/officeDocument/2006/relationships/image" Target="../media/image1519.png"/><Relationship Id="rId525" Type="http://schemas.openxmlformats.org/officeDocument/2006/relationships/customXml" Target="../ink/ink1560.xml"/><Relationship Id="rId524" Type="http://schemas.openxmlformats.org/officeDocument/2006/relationships/image" Target="../media/image1518.png"/><Relationship Id="rId523" Type="http://schemas.openxmlformats.org/officeDocument/2006/relationships/customXml" Target="../ink/ink1559.xml"/><Relationship Id="rId522" Type="http://schemas.openxmlformats.org/officeDocument/2006/relationships/image" Target="../media/image1517.png"/><Relationship Id="rId521" Type="http://schemas.openxmlformats.org/officeDocument/2006/relationships/customXml" Target="../ink/ink1558.xml"/><Relationship Id="rId520" Type="http://schemas.openxmlformats.org/officeDocument/2006/relationships/image" Target="../media/image1516.png"/><Relationship Id="rId52" Type="http://schemas.openxmlformats.org/officeDocument/2006/relationships/image" Target="../media/image1286.png"/><Relationship Id="rId519" Type="http://schemas.openxmlformats.org/officeDocument/2006/relationships/customXml" Target="../ink/ink1557.xml"/><Relationship Id="rId518" Type="http://schemas.openxmlformats.org/officeDocument/2006/relationships/image" Target="../media/image1515.png"/><Relationship Id="rId517" Type="http://schemas.openxmlformats.org/officeDocument/2006/relationships/customXml" Target="../ink/ink1556.xml"/><Relationship Id="rId516" Type="http://schemas.openxmlformats.org/officeDocument/2006/relationships/image" Target="../media/image1514.png"/><Relationship Id="rId515" Type="http://schemas.openxmlformats.org/officeDocument/2006/relationships/customXml" Target="../ink/ink1555.xml"/><Relationship Id="rId514" Type="http://schemas.openxmlformats.org/officeDocument/2006/relationships/image" Target="../media/image1513.png"/><Relationship Id="rId513" Type="http://schemas.openxmlformats.org/officeDocument/2006/relationships/customXml" Target="../ink/ink1554.xml"/><Relationship Id="rId512" Type="http://schemas.openxmlformats.org/officeDocument/2006/relationships/image" Target="../media/image1512.png"/><Relationship Id="rId511" Type="http://schemas.openxmlformats.org/officeDocument/2006/relationships/customXml" Target="../ink/ink1553.xml"/><Relationship Id="rId510" Type="http://schemas.openxmlformats.org/officeDocument/2006/relationships/image" Target="../media/image1511.png"/><Relationship Id="rId51" Type="http://schemas.openxmlformats.org/officeDocument/2006/relationships/customXml" Target="../ink/ink1320.xml"/><Relationship Id="rId509" Type="http://schemas.openxmlformats.org/officeDocument/2006/relationships/customXml" Target="../ink/ink1552.xml"/><Relationship Id="rId508" Type="http://schemas.openxmlformats.org/officeDocument/2006/relationships/image" Target="../media/image1510.png"/><Relationship Id="rId507" Type="http://schemas.openxmlformats.org/officeDocument/2006/relationships/customXml" Target="../ink/ink1551.xml"/><Relationship Id="rId506" Type="http://schemas.openxmlformats.org/officeDocument/2006/relationships/image" Target="../media/image1509.png"/><Relationship Id="rId505" Type="http://schemas.openxmlformats.org/officeDocument/2006/relationships/customXml" Target="../ink/ink1550.xml"/><Relationship Id="rId504" Type="http://schemas.openxmlformats.org/officeDocument/2006/relationships/image" Target="../media/image1508.png"/><Relationship Id="rId503" Type="http://schemas.openxmlformats.org/officeDocument/2006/relationships/customXml" Target="../ink/ink1549.xml"/><Relationship Id="rId502" Type="http://schemas.openxmlformats.org/officeDocument/2006/relationships/image" Target="../media/image1507.png"/><Relationship Id="rId501" Type="http://schemas.openxmlformats.org/officeDocument/2006/relationships/customXml" Target="../ink/ink1548.xml"/><Relationship Id="rId500" Type="http://schemas.openxmlformats.org/officeDocument/2006/relationships/image" Target="../media/image1506.png"/><Relationship Id="rId50" Type="http://schemas.openxmlformats.org/officeDocument/2006/relationships/image" Target="../media/image1285.png"/><Relationship Id="rId5" Type="http://schemas.openxmlformats.org/officeDocument/2006/relationships/customXml" Target="../ink/ink1297.xml"/><Relationship Id="rId499" Type="http://schemas.openxmlformats.org/officeDocument/2006/relationships/customXml" Target="../ink/ink1547.xml"/><Relationship Id="rId498" Type="http://schemas.openxmlformats.org/officeDocument/2006/relationships/image" Target="../media/image1505.png"/><Relationship Id="rId497" Type="http://schemas.openxmlformats.org/officeDocument/2006/relationships/customXml" Target="../ink/ink1546.xml"/><Relationship Id="rId496" Type="http://schemas.openxmlformats.org/officeDocument/2006/relationships/image" Target="../media/image1504.png"/><Relationship Id="rId495" Type="http://schemas.openxmlformats.org/officeDocument/2006/relationships/customXml" Target="../ink/ink1545.xml"/><Relationship Id="rId494" Type="http://schemas.openxmlformats.org/officeDocument/2006/relationships/image" Target="../media/image1503.png"/><Relationship Id="rId493" Type="http://schemas.openxmlformats.org/officeDocument/2006/relationships/customXml" Target="../ink/ink1544.xml"/><Relationship Id="rId492" Type="http://schemas.openxmlformats.org/officeDocument/2006/relationships/image" Target="../media/image1502.png"/><Relationship Id="rId491" Type="http://schemas.openxmlformats.org/officeDocument/2006/relationships/customXml" Target="../ink/ink1543.xml"/><Relationship Id="rId490" Type="http://schemas.openxmlformats.org/officeDocument/2006/relationships/image" Target="../media/image1501.png"/><Relationship Id="rId49" Type="http://schemas.openxmlformats.org/officeDocument/2006/relationships/customXml" Target="../ink/ink1319.xml"/><Relationship Id="rId489" Type="http://schemas.openxmlformats.org/officeDocument/2006/relationships/customXml" Target="../ink/ink1542.xml"/><Relationship Id="rId488" Type="http://schemas.openxmlformats.org/officeDocument/2006/relationships/image" Target="../media/image1500.png"/><Relationship Id="rId487" Type="http://schemas.openxmlformats.org/officeDocument/2006/relationships/customXml" Target="../ink/ink1541.xml"/><Relationship Id="rId486" Type="http://schemas.openxmlformats.org/officeDocument/2006/relationships/image" Target="../media/image1499.png"/><Relationship Id="rId485" Type="http://schemas.openxmlformats.org/officeDocument/2006/relationships/customXml" Target="../ink/ink1540.xml"/><Relationship Id="rId484" Type="http://schemas.openxmlformats.org/officeDocument/2006/relationships/image" Target="../media/image1498.png"/><Relationship Id="rId483" Type="http://schemas.openxmlformats.org/officeDocument/2006/relationships/customXml" Target="../ink/ink1539.xml"/><Relationship Id="rId482" Type="http://schemas.openxmlformats.org/officeDocument/2006/relationships/image" Target="../media/image1497.png"/><Relationship Id="rId481" Type="http://schemas.openxmlformats.org/officeDocument/2006/relationships/customXml" Target="../ink/ink1538.xml"/><Relationship Id="rId480" Type="http://schemas.openxmlformats.org/officeDocument/2006/relationships/image" Target="../media/image1496.png"/><Relationship Id="rId48" Type="http://schemas.openxmlformats.org/officeDocument/2006/relationships/image" Target="../media/image1284.png"/><Relationship Id="rId479" Type="http://schemas.openxmlformats.org/officeDocument/2006/relationships/customXml" Target="../ink/ink1537.xml"/><Relationship Id="rId478" Type="http://schemas.openxmlformats.org/officeDocument/2006/relationships/customXml" Target="../ink/ink1536.xml"/><Relationship Id="rId477" Type="http://schemas.openxmlformats.org/officeDocument/2006/relationships/image" Target="../media/image1495.png"/><Relationship Id="rId476" Type="http://schemas.openxmlformats.org/officeDocument/2006/relationships/customXml" Target="../ink/ink1535.xml"/><Relationship Id="rId475" Type="http://schemas.openxmlformats.org/officeDocument/2006/relationships/image" Target="../media/image1494.png"/><Relationship Id="rId474" Type="http://schemas.openxmlformats.org/officeDocument/2006/relationships/customXml" Target="../ink/ink1534.xml"/><Relationship Id="rId473" Type="http://schemas.openxmlformats.org/officeDocument/2006/relationships/image" Target="../media/image1493.png"/><Relationship Id="rId472" Type="http://schemas.openxmlformats.org/officeDocument/2006/relationships/customXml" Target="../ink/ink1533.xml"/><Relationship Id="rId471" Type="http://schemas.openxmlformats.org/officeDocument/2006/relationships/image" Target="../media/image1492.png"/><Relationship Id="rId470" Type="http://schemas.openxmlformats.org/officeDocument/2006/relationships/customXml" Target="../ink/ink1532.xml"/><Relationship Id="rId47" Type="http://schemas.openxmlformats.org/officeDocument/2006/relationships/customXml" Target="../ink/ink1318.xml"/><Relationship Id="rId469" Type="http://schemas.openxmlformats.org/officeDocument/2006/relationships/image" Target="../media/image1491.png"/><Relationship Id="rId468" Type="http://schemas.openxmlformats.org/officeDocument/2006/relationships/customXml" Target="../ink/ink1531.xml"/><Relationship Id="rId467" Type="http://schemas.openxmlformats.org/officeDocument/2006/relationships/image" Target="../media/image1490.png"/><Relationship Id="rId466" Type="http://schemas.openxmlformats.org/officeDocument/2006/relationships/customXml" Target="../ink/ink1530.xml"/><Relationship Id="rId465" Type="http://schemas.openxmlformats.org/officeDocument/2006/relationships/image" Target="../media/image1489.png"/><Relationship Id="rId464" Type="http://schemas.openxmlformats.org/officeDocument/2006/relationships/customXml" Target="../ink/ink1529.xml"/><Relationship Id="rId463" Type="http://schemas.openxmlformats.org/officeDocument/2006/relationships/image" Target="../media/image1488.png"/><Relationship Id="rId462" Type="http://schemas.openxmlformats.org/officeDocument/2006/relationships/customXml" Target="../ink/ink1528.xml"/><Relationship Id="rId461" Type="http://schemas.openxmlformats.org/officeDocument/2006/relationships/image" Target="../media/image1487.png"/><Relationship Id="rId460" Type="http://schemas.openxmlformats.org/officeDocument/2006/relationships/customXml" Target="../ink/ink1527.xml"/><Relationship Id="rId46" Type="http://schemas.openxmlformats.org/officeDocument/2006/relationships/image" Target="../media/image1283.png"/><Relationship Id="rId459" Type="http://schemas.openxmlformats.org/officeDocument/2006/relationships/image" Target="../media/image1486.png"/><Relationship Id="rId458" Type="http://schemas.openxmlformats.org/officeDocument/2006/relationships/customXml" Target="../ink/ink1526.xml"/><Relationship Id="rId457" Type="http://schemas.openxmlformats.org/officeDocument/2006/relationships/image" Target="../media/image1485.png"/><Relationship Id="rId456" Type="http://schemas.openxmlformats.org/officeDocument/2006/relationships/customXml" Target="../ink/ink1525.xml"/><Relationship Id="rId455" Type="http://schemas.openxmlformats.org/officeDocument/2006/relationships/image" Target="../media/image1484.png"/><Relationship Id="rId454" Type="http://schemas.openxmlformats.org/officeDocument/2006/relationships/customXml" Target="../ink/ink1524.xml"/><Relationship Id="rId453" Type="http://schemas.openxmlformats.org/officeDocument/2006/relationships/image" Target="../media/image1483.png"/><Relationship Id="rId452" Type="http://schemas.openxmlformats.org/officeDocument/2006/relationships/customXml" Target="../ink/ink1523.xml"/><Relationship Id="rId451" Type="http://schemas.openxmlformats.org/officeDocument/2006/relationships/image" Target="../media/image1482.png"/><Relationship Id="rId450" Type="http://schemas.openxmlformats.org/officeDocument/2006/relationships/customXml" Target="../ink/ink1522.xml"/><Relationship Id="rId45" Type="http://schemas.openxmlformats.org/officeDocument/2006/relationships/customXml" Target="../ink/ink1317.xml"/><Relationship Id="rId449" Type="http://schemas.openxmlformats.org/officeDocument/2006/relationships/image" Target="../media/image1481.png"/><Relationship Id="rId448" Type="http://schemas.openxmlformats.org/officeDocument/2006/relationships/customXml" Target="../ink/ink1521.xml"/><Relationship Id="rId447" Type="http://schemas.openxmlformats.org/officeDocument/2006/relationships/image" Target="../media/image1480.png"/><Relationship Id="rId446" Type="http://schemas.openxmlformats.org/officeDocument/2006/relationships/customXml" Target="../ink/ink1520.xml"/><Relationship Id="rId445" Type="http://schemas.openxmlformats.org/officeDocument/2006/relationships/image" Target="../media/image1479.png"/><Relationship Id="rId444" Type="http://schemas.openxmlformats.org/officeDocument/2006/relationships/customXml" Target="../ink/ink1519.xml"/><Relationship Id="rId443" Type="http://schemas.openxmlformats.org/officeDocument/2006/relationships/image" Target="../media/image1478.png"/><Relationship Id="rId442" Type="http://schemas.openxmlformats.org/officeDocument/2006/relationships/customXml" Target="../ink/ink1518.xml"/><Relationship Id="rId441" Type="http://schemas.openxmlformats.org/officeDocument/2006/relationships/image" Target="../media/image1477.png"/><Relationship Id="rId440" Type="http://schemas.openxmlformats.org/officeDocument/2006/relationships/customXml" Target="../ink/ink1517.xml"/><Relationship Id="rId44" Type="http://schemas.openxmlformats.org/officeDocument/2006/relationships/image" Target="../media/image1282.png"/><Relationship Id="rId439" Type="http://schemas.openxmlformats.org/officeDocument/2006/relationships/image" Target="../media/image1476.png"/><Relationship Id="rId438" Type="http://schemas.openxmlformats.org/officeDocument/2006/relationships/customXml" Target="../ink/ink1516.xml"/><Relationship Id="rId437" Type="http://schemas.openxmlformats.org/officeDocument/2006/relationships/image" Target="../media/image1475.png"/><Relationship Id="rId436" Type="http://schemas.openxmlformats.org/officeDocument/2006/relationships/customXml" Target="../ink/ink1515.xml"/><Relationship Id="rId435" Type="http://schemas.openxmlformats.org/officeDocument/2006/relationships/image" Target="../media/image1474.png"/><Relationship Id="rId434" Type="http://schemas.openxmlformats.org/officeDocument/2006/relationships/customXml" Target="../ink/ink1514.xml"/><Relationship Id="rId433" Type="http://schemas.openxmlformats.org/officeDocument/2006/relationships/image" Target="../media/image1473.png"/><Relationship Id="rId432" Type="http://schemas.openxmlformats.org/officeDocument/2006/relationships/customXml" Target="../ink/ink1513.xml"/><Relationship Id="rId431" Type="http://schemas.openxmlformats.org/officeDocument/2006/relationships/image" Target="../media/image1472.png"/><Relationship Id="rId430" Type="http://schemas.openxmlformats.org/officeDocument/2006/relationships/customXml" Target="../ink/ink1512.xml"/><Relationship Id="rId43" Type="http://schemas.openxmlformats.org/officeDocument/2006/relationships/customXml" Target="../ink/ink1316.xml"/><Relationship Id="rId429" Type="http://schemas.openxmlformats.org/officeDocument/2006/relationships/image" Target="../media/image1471.png"/><Relationship Id="rId428" Type="http://schemas.openxmlformats.org/officeDocument/2006/relationships/customXml" Target="../ink/ink1511.xml"/><Relationship Id="rId427" Type="http://schemas.openxmlformats.org/officeDocument/2006/relationships/image" Target="../media/image1470.png"/><Relationship Id="rId426" Type="http://schemas.openxmlformats.org/officeDocument/2006/relationships/customXml" Target="../ink/ink1510.xml"/><Relationship Id="rId425" Type="http://schemas.openxmlformats.org/officeDocument/2006/relationships/image" Target="../media/image1469.png"/><Relationship Id="rId424" Type="http://schemas.openxmlformats.org/officeDocument/2006/relationships/customXml" Target="../ink/ink1509.xml"/><Relationship Id="rId423" Type="http://schemas.openxmlformats.org/officeDocument/2006/relationships/image" Target="../media/image1468.png"/><Relationship Id="rId422" Type="http://schemas.openxmlformats.org/officeDocument/2006/relationships/customXml" Target="../ink/ink1508.xml"/><Relationship Id="rId421" Type="http://schemas.openxmlformats.org/officeDocument/2006/relationships/image" Target="../media/image1467.png"/><Relationship Id="rId420" Type="http://schemas.openxmlformats.org/officeDocument/2006/relationships/customXml" Target="../ink/ink1507.xml"/><Relationship Id="rId42" Type="http://schemas.openxmlformats.org/officeDocument/2006/relationships/image" Target="../media/image1281.png"/><Relationship Id="rId419" Type="http://schemas.openxmlformats.org/officeDocument/2006/relationships/image" Target="../media/image1466.png"/><Relationship Id="rId418" Type="http://schemas.openxmlformats.org/officeDocument/2006/relationships/customXml" Target="../ink/ink1506.xml"/><Relationship Id="rId417" Type="http://schemas.openxmlformats.org/officeDocument/2006/relationships/image" Target="../media/image1465.png"/><Relationship Id="rId416" Type="http://schemas.openxmlformats.org/officeDocument/2006/relationships/customXml" Target="../ink/ink1505.xml"/><Relationship Id="rId415" Type="http://schemas.openxmlformats.org/officeDocument/2006/relationships/image" Target="../media/image1464.png"/><Relationship Id="rId414" Type="http://schemas.openxmlformats.org/officeDocument/2006/relationships/customXml" Target="../ink/ink1504.xml"/><Relationship Id="rId413" Type="http://schemas.openxmlformats.org/officeDocument/2006/relationships/image" Target="../media/image1463.png"/><Relationship Id="rId412" Type="http://schemas.openxmlformats.org/officeDocument/2006/relationships/customXml" Target="../ink/ink1503.xml"/><Relationship Id="rId411" Type="http://schemas.openxmlformats.org/officeDocument/2006/relationships/image" Target="../media/image1462.png"/><Relationship Id="rId410" Type="http://schemas.openxmlformats.org/officeDocument/2006/relationships/customXml" Target="../ink/ink1502.xml"/><Relationship Id="rId41" Type="http://schemas.openxmlformats.org/officeDocument/2006/relationships/customXml" Target="../ink/ink1315.xml"/><Relationship Id="rId409" Type="http://schemas.openxmlformats.org/officeDocument/2006/relationships/image" Target="../media/image1461.png"/><Relationship Id="rId408" Type="http://schemas.openxmlformats.org/officeDocument/2006/relationships/customXml" Target="../ink/ink1501.xml"/><Relationship Id="rId407" Type="http://schemas.openxmlformats.org/officeDocument/2006/relationships/image" Target="../media/image1460.png"/><Relationship Id="rId406" Type="http://schemas.openxmlformats.org/officeDocument/2006/relationships/customXml" Target="../ink/ink1500.xml"/><Relationship Id="rId405" Type="http://schemas.openxmlformats.org/officeDocument/2006/relationships/image" Target="../media/image1459.png"/><Relationship Id="rId404" Type="http://schemas.openxmlformats.org/officeDocument/2006/relationships/customXml" Target="../ink/ink1499.xml"/><Relationship Id="rId403" Type="http://schemas.openxmlformats.org/officeDocument/2006/relationships/image" Target="../media/image1458.png"/><Relationship Id="rId402" Type="http://schemas.openxmlformats.org/officeDocument/2006/relationships/customXml" Target="../ink/ink1498.xml"/><Relationship Id="rId401" Type="http://schemas.openxmlformats.org/officeDocument/2006/relationships/image" Target="../media/image1457.png"/><Relationship Id="rId400" Type="http://schemas.openxmlformats.org/officeDocument/2006/relationships/customXml" Target="../ink/ink1497.xml"/><Relationship Id="rId40" Type="http://schemas.openxmlformats.org/officeDocument/2006/relationships/image" Target="../media/image1280.png"/><Relationship Id="rId4" Type="http://schemas.openxmlformats.org/officeDocument/2006/relationships/image" Target="../media/image1262.png"/><Relationship Id="rId399" Type="http://schemas.openxmlformats.org/officeDocument/2006/relationships/image" Target="../media/image1456.png"/><Relationship Id="rId398" Type="http://schemas.openxmlformats.org/officeDocument/2006/relationships/customXml" Target="../ink/ink1496.xml"/><Relationship Id="rId397" Type="http://schemas.openxmlformats.org/officeDocument/2006/relationships/image" Target="../media/image1455.png"/><Relationship Id="rId396" Type="http://schemas.openxmlformats.org/officeDocument/2006/relationships/customXml" Target="../ink/ink1495.xml"/><Relationship Id="rId395" Type="http://schemas.openxmlformats.org/officeDocument/2006/relationships/image" Target="../media/image1454.png"/><Relationship Id="rId394" Type="http://schemas.openxmlformats.org/officeDocument/2006/relationships/customXml" Target="../ink/ink1494.xml"/><Relationship Id="rId393" Type="http://schemas.openxmlformats.org/officeDocument/2006/relationships/image" Target="../media/image1453.png"/><Relationship Id="rId392" Type="http://schemas.openxmlformats.org/officeDocument/2006/relationships/customXml" Target="../ink/ink1493.xml"/><Relationship Id="rId391" Type="http://schemas.openxmlformats.org/officeDocument/2006/relationships/image" Target="../media/image1452.png"/><Relationship Id="rId390" Type="http://schemas.openxmlformats.org/officeDocument/2006/relationships/customXml" Target="../ink/ink1492.xml"/><Relationship Id="rId39" Type="http://schemas.openxmlformats.org/officeDocument/2006/relationships/customXml" Target="../ink/ink1314.xml"/><Relationship Id="rId389" Type="http://schemas.openxmlformats.org/officeDocument/2006/relationships/image" Target="../media/image1451.png"/><Relationship Id="rId388" Type="http://schemas.openxmlformats.org/officeDocument/2006/relationships/customXml" Target="../ink/ink1491.xml"/><Relationship Id="rId387" Type="http://schemas.openxmlformats.org/officeDocument/2006/relationships/image" Target="../media/image1450.png"/><Relationship Id="rId386" Type="http://schemas.openxmlformats.org/officeDocument/2006/relationships/customXml" Target="../ink/ink1490.xml"/><Relationship Id="rId385" Type="http://schemas.openxmlformats.org/officeDocument/2006/relationships/image" Target="../media/image1449.png"/><Relationship Id="rId384" Type="http://schemas.openxmlformats.org/officeDocument/2006/relationships/customXml" Target="../ink/ink1489.xml"/><Relationship Id="rId383" Type="http://schemas.openxmlformats.org/officeDocument/2006/relationships/image" Target="../media/image1448.png"/><Relationship Id="rId382" Type="http://schemas.openxmlformats.org/officeDocument/2006/relationships/customXml" Target="../ink/ink1488.xml"/><Relationship Id="rId381" Type="http://schemas.openxmlformats.org/officeDocument/2006/relationships/image" Target="../media/image1447.png"/><Relationship Id="rId380" Type="http://schemas.openxmlformats.org/officeDocument/2006/relationships/customXml" Target="../ink/ink1487.xml"/><Relationship Id="rId38" Type="http://schemas.openxmlformats.org/officeDocument/2006/relationships/image" Target="../media/image1279.png"/><Relationship Id="rId379" Type="http://schemas.openxmlformats.org/officeDocument/2006/relationships/image" Target="../media/image1446.png"/><Relationship Id="rId378" Type="http://schemas.openxmlformats.org/officeDocument/2006/relationships/customXml" Target="../ink/ink1486.xml"/><Relationship Id="rId377" Type="http://schemas.openxmlformats.org/officeDocument/2006/relationships/image" Target="../media/image1445.png"/><Relationship Id="rId376" Type="http://schemas.openxmlformats.org/officeDocument/2006/relationships/customXml" Target="../ink/ink1485.xml"/><Relationship Id="rId375" Type="http://schemas.openxmlformats.org/officeDocument/2006/relationships/image" Target="../media/image1444.png"/><Relationship Id="rId374" Type="http://schemas.openxmlformats.org/officeDocument/2006/relationships/customXml" Target="../ink/ink1484.xml"/><Relationship Id="rId373" Type="http://schemas.openxmlformats.org/officeDocument/2006/relationships/image" Target="../media/image1443.png"/><Relationship Id="rId372" Type="http://schemas.openxmlformats.org/officeDocument/2006/relationships/customXml" Target="../ink/ink1483.xml"/><Relationship Id="rId371" Type="http://schemas.openxmlformats.org/officeDocument/2006/relationships/image" Target="../media/image1442.png"/><Relationship Id="rId370" Type="http://schemas.openxmlformats.org/officeDocument/2006/relationships/customXml" Target="../ink/ink1482.xml"/><Relationship Id="rId37" Type="http://schemas.openxmlformats.org/officeDocument/2006/relationships/customXml" Target="../ink/ink1313.xml"/><Relationship Id="rId369" Type="http://schemas.openxmlformats.org/officeDocument/2006/relationships/image" Target="../media/image1441.png"/><Relationship Id="rId368" Type="http://schemas.openxmlformats.org/officeDocument/2006/relationships/customXml" Target="../ink/ink1481.xml"/><Relationship Id="rId367" Type="http://schemas.openxmlformats.org/officeDocument/2006/relationships/image" Target="../media/image1440.png"/><Relationship Id="rId366" Type="http://schemas.openxmlformats.org/officeDocument/2006/relationships/customXml" Target="../ink/ink1480.xml"/><Relationship Id="rId365" Type="http://schemas.openxmlformats.org/officeDocument/2006/relationships/image" Target="../media/image1439.png"/><Relationship Id="rId364" Type="http://schemas.openxmlformats.org/officeDocument/2006/relationships/customXml" Target="../ink/ink1479.xml"/><Relationship Id="rId363" Type="http://schemas.openxmlformats.org/officeDocument/2006/relationships/image" Target="../media/image1438.png"/><Relationship Id="rId362" Type="http://schemas.openxmlformats.org/officeDocument/2006/relationships/customXml" Target="../ink/ink1478.xml"/><Relationship Id="rId361" Type="http://schemas.openxmlformats.org/officeDocument/2006/relationships/image" Target="../media/image1437.png"/><Relationship Id="rId360" Type="http://schemas.openxmlformats.org/officeDocument/2006/relationships/customXml" Target="../ink/ink1477.xml"/><Relationship Id="rId36" Type="http://schemas.openxmlformats.org/officeDocument/2006/relationships/image" Target="../media/image1278.png"/><Relationship Id="rId359" Type="http://schemas.openxmlformats.org/officeDocument/2006/relationships/image" Target="../media/image1436.png"/><Relationship Id="rId358" Type="http://schemas.openxmlformats.org/officeDocument/2006/relationships/customXml" Target="../ink/ink1476.xml"/><Relationship Id="rId357" Type="http://schemas.openxmlformats.org/officeDocument/2006/relationships/image" Target="../media/image1435.png"/><Relationship Id="rId356" Type="http://schemas.openxmlformats.org/officeDocument/2006/relationships/customXml" Target="../ink/ink1475.xml"/><Relationship Id="rId355" Type="http://schemas.openxmlformats.org/officeDocument/2006/relationships/image" Target="../media/image1434.png"/><Relationship Id="rId354" Type="http://schemas.openxmlformats.org/officeDocument/2006/relationships/customXml" Target="../ink/ink1474.xml"/><Relationship Id="rId353" Type="http://schemas.openxmlformats.org/officeDocument/2006/relationships/image" Target="../media/image1433.png"/><Relationship Id="rId352" Type="http://schemas.openxmlformats.org/officeDocument/2006/relationships/customXml" Target="../ink/ink1473.xml"/><Relationship Id="rId351" Type="http://schemas.openxmlformats.org/officeDocument/2006/relationships/image" Target="../media/image1432.png"/><Relationship Id="rId350" Type="http://schemas.openxmlformats.org/officeDocument/2006/relationships/customXml" Target="../ink/ink1472.xml"/><Relationship Id="rId35" Type="http://schemas.openxmlformats.org/officeDocument/2006/relationships/customXml" Target="../ink/ink1312.xml"/><Relationship Id="rId349" Type="http://schemas.openxmlformats.org/officeDocument/2006/relationships/image" Target="../media/image1431.png"/><Relationship Id="rId348" Type="http://schemas.openxmlformats.org/officeDocument/2006/relationships/customXml" Target="../ink/ink1471.xml"/><Relationship Id="rId347" Type="http://schemas.openxmlformats.org/officeDocument/2006/relationships/image" Target="../media/image1430.png"/><Relationship Id="rId346" Type="http://schemas.openxmlformats.org/officeDocument/2006/relationships/customXml" Target="../ink/ink1470.xml"/><Relationship Id="rId345" Type="http://schemas.openxmlformats.org/officeDocument/2006/relationships/image" Target="../media/image1429.png"/><Relationship Id="rId344" Type="http://schemas.openxmlformats.org/officeDocument/2006/relationships/customXml" Target="../ink/ink1469.xml"/><Relationship Id="rId343" Type="http://schemas.openxmlformats.org/officeDocument/2006/relationships/image" Target="../media/image1428.png"/><Relationship Id="rId342" Type="http://schemas.openxmlformats.org/officeDocument/2006/relationships/customXml" Target="../ink/ink1468.xml"/><Relationship Id="rId341" Type="http://schemas.openxmlformats.org/officeDocument/2006/relationships/image" Target="../media/image1427.png"/><Relationship Id="rId340" Type="http://schemas.openxmlformats.org/officeDocument/2006/relationships/customXml" Target="../ink/ink1467.xml"/><Relationship Id="rId34" Type="http://schemas.openxmlformats.org/officeDocument/2006/relationships/image" Target="../media/image1277.png"/><Relationship Id="rId339" Type="http://schemas.openxmlformats.org/officeDocument/2006/relationships/image" Target="../media/image1426.png"/><Relationship Id="rId338" Type="http://schemas.openxmlformats.org/officeDocument/2006/relationships/customXml" Target="../ink/ink1466.xml"/><Relationship Id="rId337" Type="http://schemas.openxmlformats.org/officeDocument/2006/relationships/image" Target="../media/image1425.png"/><Relationship Id="rId336" Type="http://schemas.openxmlformats.org/officeDocument/2006/relationships/customXml" Target="../ink/ink1465.xml"/><Relationship Id="rId335" Type="http://schemas.openxmlformats.org/officeDocument/2006/relationships/image" Target="../media/image1424.png"/><Relationship Id="rId334" Type="http://schemas.openxmlformats.org/officeDocument/2006/relationships/customXml" Target="../ink/ink1464.xml"/><Relationship Id="rId333" Type="http://schemas.openxmlformats.org/officeDocument/2006/relationships/image" Target="../media/image1423.png"/><Relationship Id="rId332" Type="http://schemas.openxmlformats.org/officeDocument/2006/relationships/customXml" Target="../ink/ink1463.xml"/><Relationship Id="rId331" Type="http://schemas.openxmlformats.org/officeDocument/2006/relationships/image" Target="../media/image1422.png"/><Relationship Id="rId330" Type="http://schemas.openxmlformats.org/officeDocument/2006/relationships/customXml" Target="../ink/ink1462.xml"/><Relationship Id="rId33" Type="http://schemas.openxmlformats.org/officeDocument/2006/relationships/customXml" Target="../ink/ink1311.xml"/><Relationship Id="rId329" Type="http://schemas.openxmlformats.org/officeDocument/2006/relationships/image" Target="../media/image1421.png"/><Relationship Id="rId328" Type="http://schemas.openxmlformats.org/officeDocument/2006/relationships/customXml" Target="../ink/ink1461.xml"/><Relationship Id="rId327" Type="http://schemas.openxmlformats.org/officeDocument/2006/relationships/image" Target="../media/image1420.png"/><Relationship Id="rId326" Type="http://schemas.openxmlformats.org/officeDocument/2006/relationships/customXml" Target="../ink/ink1460.xml"/><Relationship Id="rId325" Type="http://schemas.openxmlformats.org/officeDocument/2006/relationships/image" Target="../media/image1419.png"/><Relationship Id="rId324" Type="http://schemas.openxmlformats.org/officeDocument/2006/relationships/customXml" Target="../ink/ink1459.xml"/><Relationship Id="rId323" Type="http://schemas.openxmlformats.org/officeDocument/2006/relationships/image" Target="../media/image1418.png"/><Relationship Id="rId322" Type="http://schemas.openxmlformats.org/officeDocument/2006/relationships/customXml" Target="../ink/ink1458.xml"/><Relationship Id="rId321" Type="http://schemas.openxmlformats.org/officeDocument/2006/relationships/image" Target="../media/image1417.png"/><Relationship Id="rId320" Type="http://schemas.openxmlformats.org/officeDocument/2006/relationships/customXml" Target="../ink/ink1457.xml"/><Relationship Id="rId32" Type="http://schemas.openxmlformats.org/officeDocument/2006/relationships/image" Target="../media/image1276.png"/><Relationship Id="rId319" Type="http://schemas.openxmlformats.org/officeDocument/2006/relationships/image" Target="../media/image1416.png"/><Relationship Id="rId318" Type="http://schemas.openxmlformats.org/officeDocument/2006/relationships/customXml" Target="../ink/ink1456.xml"/><Relationship Id="rId317" Type="http://schemas.openxmlformats.org/officeDocument/2006/relationships/image" Target="../media/image1415.png"/><Relationship Id="rId316" Type="http://schemas.openxmlformats.org/officeDocument/2006/relationships/customXml" Target="../ink/ink1455.xml"/><Relationship Id="rId315" Type="http://schemas.openxmlformats.org/officeDocument/2006/relationships/image" Target="../media/image1414.png"/><Relationship Id="rId314" Type="http://schemas.openxmlformats.org/officeDocument/2006/relationships/customXml" Target="../ink/ink1454.xml"/><Relationship Id="rId313" Type="http://schemas.openxmlformats.org/officeDocument/2006/relationships/image" Target="../media/image1413.png"/><Relationship Id="rId312" Type="http://schemas.openxmlformats.org/officeDocument/2006/relationships/customXml" Target="../ink/ink1453.xml"/><Relationship Id="rId311" Type="http://schemas.openxmlformats.org/officeDocument/2006/relationships/image" Target="../media/image1412.png"/><Relationship Id="rId310" Type="http://schemas.openxmlformats.org/officeDocument/2006/relationships/customXml" Target="../ink/ink1452.xml"/><Relationship Id="rId31" Type="http://schemas.openxmlformats.org/officeDocument/2006/relationships/customXml" Target="../ink/ink1310.xml"/><Relationship Id="rId309" Type="http://schemas.openxmlformats.org/officeDocument/2006/relationships/image" Target="../media/image1411.png"/><Relationship Id="rId308" Type="http://schemas.openxmlformats.org/officeDocument/2006/relationships/customXml" Target="../ink/ink1451.xml"/><Relationship Id="rId307" Type="http://schemas.openxmlformats.org/officeDocument/2006/relationships/image" Target="../media/image1410.png"/><Relationship Id="rId306" Type="http://schemas.openxmlformats.org/officeDocument/2006/relationships/customXml" Target="../ink/ink1450.xml"/><Relationship Id="rId305" Type="http://schemas.openxmlformats.org/officeDocument/2006/relationships/image" Target="../media/image1409.png"/><Relationship Id="rId304" Type="http://schemas.openxmlformats.org/officeDocument/2006/relationships/customXml" Target="../ink/ink1449.xml"/><Relationship Id="rId303" Type="http://schemas.openxmlformats.org/officeDocument/2006/relationships/image" Target="../media/image1408.png"/><Relationship Id="rId302" Type="http://schemas.openxmlformats.org/officeDocument/2006/relationships/customXml" Target="../ink/ink1448.xml"/><Relationship Id="rId301" Type="http://schemas.openxmlformats.org/officeDocument/2006/relationships/image" Target="../media/image1407.png"/><Relationship Id="rId300" Type="http://schemas.openxmlformats.org/officeDocument/2006/relationships/customXml" Target="../ink/ink1447.xml"/><Relationship Id="rId30" Type="http://schemas.openxmlformats.org/officeDocument/2006/relationships/image" Target="../media/image1275.png"/><Relationship Id="rId3" Type="http://schemas.openxmlformats.org/officeDocument/2006/relationships/customXml" Target="../ink/ink1296.xml"/><Relationship Id="rId299" Type="http://schemas.openxmlformats.org/officeDocument/2006/relationships/image" Target="../media/image1406.png"/><Relationship Id="rId298" Type="http://schemas.openxmlformats.org/officeDocument/2006/relationships/customXml" Target="../ink/ink1446.xml"/><Relationship Id="rId297" Type="http://schemas.openxmlformats.org/officeDocument/2006/relationships/image" Target="../media/image1405.png"/><Relationship Id="rId296" Type="http://schemas.openxmlformats.org/officeDocument/2006/relationships/customXml" Target="../ink/ink1445.xml"/><Relationship Id="rId295" Type="http://schemas.openxmlformats.org/officeDocument/2006/relationships/image" Target="../media/image1404.png"/><Relationship Id="rId294" Type="http://schemas.openxmlformats.org/officeDocument/2006/relationships/customXml" Target="../ink/ink1444.xml"/><Relationship Id="rId293" Type="http://schemas.openxmlformats.org/officeDocument/2006/relationships/image" Target="../media/image1403.png"/><Relationship Id="rId292" Type="http://schemas.openxmlformats.org/officeDocument/2006/relationships/customXml" Target="../ink/ink1443.xml"/><Relationship Id="rId291" Type="http://schemas.openxmlformats.org/officeDocument/2006/relationships/image" Target="../media/image1402.png"/><Relationship Id="rId290" Type="http://schemas.openxmlformats.org/officeDocument/2006/relationships/customXml" Target="../ink/ink1442.xml"/><Relationship Id="rId29" Type="http://schemas.openxmlformats.org/officeDocument/2006/relationships/customXml" Target="../ink/ink1309.xml"/><Relationship Id="rId289" Type="http://schemas.openxmlformats.org/officeDocument/2006/relationships/image" Target="../media/image1401.png"/><Relationship Id="rId288" Type="http://schemas.openxmlformats.org/officeDocument/2006/relationships/customXml" Target="../ink/ink1441.xml"/><Relationship Id="rId287" Type="http://schemas.openxmlformats.org/officeDocument/2006/relationships/image" Target="../media/image1400.png"/><Relationship Id="rId286" Type="http://schemas.openxmlformats.org/officeDocument/2006/relationships/customXml" Target="../ink/ink1440.xml"/><Relationship Id="rId285" Type="http://schemas.openxmlformats.org/officeDocument/2006/relationships/image" Target="../media/image1399.png"/><Relationship Id="rId284" Type="http://schemas.openxmlformats.org/officeDocument/2006/relationships/customXml" Target="../ink/ink1439.xml"/><Relationship Id="rId283" Type="http://schemas.openxmlformats.org/officeDocument/2006/relationships/image" Target="../media/image1398.png"/><Relationship Id="rId282" Type="http://schemas.openxmlformats.org/officeDocument/2006/relationships/customXml" Target="../ink/ink1438.xml"/><Relationship Id="rId281" Type="http://schemas.openxmlformats.org/officeDocument/2006/relationships/customXml" Target="../ink/ink1437.xml"/><Relationship Id="rId280" Type="http://schemas.openxmlformats.org/officeDocument/2006/relationships/image" Target="../media/image1397.png"/><Relationship Id="rId28" Type="http://schemas.openxmlformats.org/officeDocument/2006/relationships/image" Target="../media/image1274.png"/><Relationship Id="rId279" Type="http://schemas.openxmlformats.org/officeDocument/2006/relationships/customXml" Target="../ink/ink1436.xml"/><Relationship Id="rId278" Type="http://schemas.openxmlformats.org/officeDocument/2006/relationships/image" Target="../media/image1396.png"/><Relationship Id="rId277" Type="http://schemas.openxmlformats.org/officeDocument/2006/relationships/customXml" Target="../ink/ink1435.xml"/><Relationship Id="rId276" Type="http://schemas.openxmlformats.org/officeDocument/2006/relationships/image" Target="../media/image1395.png"/><Relationship Id="rId275" Type="http://schemas.openxmlformats.org/officeDocument/2006/relationships/customXml" Target="../ink/ink1434.xml"/><Relationship Id="rId274" Type="http://schemas.openxmlformats.org/officeDocument/2006/relationships/image" Target="../media/image1394.png"/><Relationship Id="rId273" Type="http://schemas.openxmlformats.org/officeDocument/2006/relationships/customXml" Target="../ink/ink1433.xml"/><Relationship Id="rId272" Type="http://schemas.openxmlformats.org/officeDocument/2006/relationships/customXml" Target="../ink/ink1432.xml"/><Relationship Id="rId271" Type="http://schemas.openxmlformats.org/officeDocument/2006/relationships/image" Target="../media/image1393.png"/><Relationship Id="rId270" Type="http://schemas.openxmlformats.org/officeDocument/2006/relationships/customXml" Target="../ink/ink1431.xml"/><Relationship Id="rId27" Type="http://schemas.openxmlformats.org/officeDocument/2006/relationships/customXml" Target="../ink/ink1308.xml"/><Relationship Id="rId269" Type="http://schemas.openxmlformats.org/officeDocument/2006/relationships/customXml" Target="../ink/ink1430.xml"/><Relationship Id="rId268" Type="http://schemas.openxmlformats.org/officeDocument/2006/relationships/image" Target="../media/image1392.png"/><Relationship Id="rId267" Type="http://schemas.openxmlformats.org/officeDocument/2006/relationships/customXml" Target="../ink/ink1429.xml"/><Relationship Id="rId266" Type="http://schemas.openxmlformats.org/officeDocument/2006/relationships/image" Target="../media/image1391.png"/><Relationship Id="rId265" Type="http://schemas.openxmlformats.org/officeDocument/2006/relationships/customXml" Target="../ink/ink1428.xml"/><Relationship Id="rId264" Type="http://schemas.openxmlformats.org/officeDocument/2006/relationships/image" Target="../media/image1390.png"/><Relationship Id="rId263" Type="http://schemas.openxmlformats.org/officeDocument/2006/relationships/customXml" Target="../ink/ink1427.xml"/><Relationship Id="rId262" Type="http://schemas.openxmlformats.org/officeDocument/2006/relationships/image" Target="../media/image1389.png"/><Relationship Id="rId261" Type="http://schemas.openxmlformats.org/officeDocument/2006/relationships/customXml" Target="../ink/ink1426.xml"/><Relationship Id="rId260" Type="http://schemas.openxmlformats.org/officeDocument/2006/relationships/image" Target="../media/image1388.png"/><Relationship Id="rId26" Type="http://schemas.openxmlformats.org/officeDocument/2006/relationships/image" Target="../media/image1273.png"/><Relationship Id="rId259" Type="http://schemas.openxmlformats.org/officeDocument/2006/relationships/customXml" Target="../ink/ink1425.xml"/><Relationship Id="rId258" Type="http://schemas.openxmlformats.org/officeDocument/2006/relationships/image" Target="../media/image1387.png"/><Relationship Id="rId257" Type="http://schemas.openxmlformats.org/officeDocument/2006/relationships/customXml" Target="../ink/ink1424.xml"/><Relationship Id="rId256" Type="http://schemas.openxmlformats.org/officeDocument/2006/relationships/image" Target="../media/image1386.png"/><Relationship Id="rId255" Type="http://schemas.openxmlformats.org/officeDocument/2006/relationships/customXml" Target="../ink/ink1423.xml"/><Relationship Id="rId254" Type="http://schemas.openxmlformats.org/officeDocument/2006/relationships/image" Target="../media/image1385.png"/><Relationship Id="rId253" Type="http://schemas.openxmlformats.org/officeDocument/2006/relationships/customXml" Target="../ink/ink1422.xml"/><Relationship Id="rId252" Type="http://schemas.openxmlformats.org/officeDocument/2006/relationships/image" Target="../media/image1384.png"/><Relationship Id="rId251" Type="http://schemas.openxmlformats.org/officeDocument/2006/relationships/customXml" Target="../ink/ink1421.xml"/><Relationship Id="rId250" Type="http://schemas.openxmlformats.org/officeDocument/2006/relationships/image" Target="../media/image1383.png"/><Relationship Id="rId25" Type="http://schemas.openxmlformats.org/officeDocument/2006/relationships/customXml" Target="../ink/ink1307.xml"/><Relationship Id="rId249" Type="http://schemas.openxmlformats.org/officeDocument/2006/relationships/customXml" Target="../ink/ink1420.xml"/><Relationship Id="rId248" Type="http://schemas.openxmlformats.org/officeDocument/2006/relationships/image" Target="../media/image1382.png"/><Relationship Id="rId247" Type="http://schemas.openxmlformats.org/officeDocument/2006/relationships/customXml" Target="../ink/ink1419.xml"/><Relationship Id="rId246" Type="http://schemas.openxmlformats.org/officeDocument/2006/relationships/image" Target="../media/image1381.png"/><Relationship Id="rId245" Type="http://schemas.openxmlformats.org/officeDocument/2006/relationships/customXml" Target="../ink/ink1418.xml"/><Relationship Id="rId244" Type="http://schemas.openxmlformats.org/officeDocument/2006/relationships/image" Target="../media/image1380.png"/><Relationship Id="rId243" Type="http://schemas.openxmlformats.org/officeDocument/2006/relationships/customXml" Target="../ink/ink1417.xml"/><Relationship Id="rId242" Type="http://schemas.openxmlformats.org/officeDocument/2006/relationships/image" Target="../media/image1379.png"/><Relationship Id="rId241" Type="http://schemas.openxmlformats.org/officeDocument/2006/relationships/customXml" Target="../ink/ink1416.xml"/><Relationship Id="rId240" Type="http://schemas.openxmlformats.org/officeDocument/2006/relationships/image" Target="../media/image1378.png"/><Relationship Id="rId24" Type="http://schemas.openxmlformats.org/officeDocument/2006/relationships/image" Target="../media/image1272.png"/><Relationship Id="rId239" Type="http://schemas.openxmlformats.org/officeDocument/2006/relationships/customXml" Target="../ink/ink1415.xml"/><Relationship Id="rId238" Type="http://schemas.openxmlformats.org/officeDocument/2006/relationships/image" Target="../media/image1377.png"/><Relationship Id="rId237" Type="http://schemas.openxmlformats.org/officeDocument/2006/relationships/customXml" Target="../ink/ink1414.xml"/><Relationship Id="rId236" Type="http://schemas.openxmlformats.org/officeDocument/2006/relationships/image" Target="../media/image1376.png"/><Relationship Id="rId235" Type="http://schemas.openxmlformats.org/officeDocument/2006/relationships/customXml" Target="../ink/ink1413.xml"/><Relationship Id="rId234" Type="http://schemas.openxmlformats.org/officeDocument/2006/relationships/image" Target="../media/image1375.png"/><Relationship Id="rId233" Type="http://schemas.openxmlformats.org/officeDocument/2006/relationships/customXml" Target="../ink/ink1412.xml"/><Relationship Id="rId232" Type="http://schemas.openxmlformats.org/officeDocument/2006/relationships/image" Target="../media/image1374.png"/><Relationship Id="rId231" Type="http://schemas.openxmlformats.org/officeDocument/2006/relationships/customXml" Target="../ink/ink1411.xml"/><Relationship Id="rId230" Type="http://schemas.openxmlformats.org/officeDocument/2006/relationships/image" Target="../media/image1373.png"/><Relationship Id="rId23" Type="http://schemas.openxmlformats.org/officeDocument/2006/relationships/customXml" Target="../ink/ink1306.xml"/><Relationship Id="rId229" Type="http://schemas.openxmlformats.org/officeDocument/2006/relationships/customXml" Target="../ink/ink1410.xml"/><Relationship Id="rId228" Type="http://schemas.openxmlformats.org/officeDocument/2006/relationships/image" Target="../media/image1372.png"/><Relationship Id="rId227" Type="http://schemas.openxmlformats.org/officeDocument/2006/relationships/customXml" Target="../ink/ink1409.xml"/><Relationship Id="rId226" Type="http://schemas.openxmlformats.org/officeDocument/2006/relationships/image" Target="../media/image1371.png"/><Relationship Id="rId225" Type="http://schemas.openxmlformats.org/officeDocument/2006/relationships/customXml" Target="../ink/ink1408.xml"/><Relationship Id="rId224" Type="http://schemas.openxmlformats.org/officeDocument/2006/relationships/image" Target="../media/image1370.png"/><Relationship Id="rId223" Type="http://schemas.openxmlformats.org/officeDocument/2006/relationships/customXml" Target="../ink/ink1407.xml"/><Relationship Id="rId222" Type="http://schemas.openxmlformats.org/officeDocument/2006/relationships/image" Target="../media/image1369.png"/><Relationship Id="rId221" Type="http://schemas.openxmlformats.org/officeDocument/2006/relationships/customXml" Target="../ink/ink1406.xml"/><Relationship Id="rId220" Type="http://schemas.openxmlformats.org/officeDocument/2006/relationships/image" Target="../media/image1368.png"/><Relationship Id="rId22" Type="http://schemas.openxmlformats.org/officeDocument/2006/relationships/image" Target="../media/image1271.png"/><Relationship Id="rId219" Type="http://schemas.openxmlformats.org/officeDocument/2006/relationships/customXml" Target="../ink/ink1405.xml"/><Relationship Id="rId218" Type="http://schemas.openxmlformats.org/officeDocument/2006/relationships/image" Target="../media/image1367.png"/><Relationship Id="rId217" Type="http://schemas.openxmlformats.org/officeDocument/2006/relationships/customXml" Target="../ink/ink1404.xml"/><Relationship Id="rId216" Type="http://schemas.openxmlformats.org/officeDocument/2006/relationships/image" Target="../media/image1366.png"/><Relationship Id="rId215" Type="http://schemas.openxmlformats.org/officeDocument/2006/relationships/customXml" Target="../ink/ink1403.xml"/><Relationship Id="rId214" Type="http://schemas.openxmlformats.org/officeDocument/2006/relationships/image" Target="../media/image1365.png"/><Relationship Id="rId213" Type="http://schemas.openxmlformats.org/officeDocument/2006/relationships/customXml" Target="../ink/ink1402.xml"/><Relationship Id="rId212" Type="http://schemas.openxmlformats.org/officeDocument/2006/relationships/image" Target="../media/image1364.png"/><Relationship Id="rId211" Type="http://schemas.openxmlformats.org/officeDocument/2006/relationships/customXml" Target="../ink/ink1401.xml"/><Relationship Id="rId210" Type="http://schemas.openxmlformats.org/officeDocument/2006/relationships/image" Target="../media/image1363.png"/><Relationship Id="rId21" Type="http://schemas.openxmlformats.org/officeDocument/2006/relationships/customXml" Target="../ink/ink1305.xml"/><Relationship Id="rId209" Type="http://schemas.openxmlformats.org/officeDocument/2006/relationships/customXml" Target="../ink/ink1400.xml"/><Relationship Id="rId208" Type="http://schemas.openxmlformats.org/officeDocument/2006/relationships/image" Target="../media/image1362.png"/><Relationship Id="rId207" Type="http://schemas.openxmlformats.org/officeDocument/2006/relationships/customXml" Target="../ink/ink1399.xml"/><Relationship Id="rId206" Type="http://schemas.openxmlformats.org/officeDocument/2006/relationships/image" Target="../media/image1361.png"/><Relationship Id="rId205" Type="http://schemas.openxmlformats.org/officeDocument/2006/relationships/customXml" Target="../ink/ink1398.xml"/><Relationship Id="rId204" Type="http://schemas.openxmlformats.org/officeDocument/2006/relationships/image" Target="../media/image1360.png"/><Relationship Id="rId203" Type="http://schemas.openxmlformats.org/officeDocument/2006/relationships/customXml" Target="../ink/ink1397.xml"/><Relationship Id="rId202" Type="http://schemas.openxmlformats.org/officeDocument/2006/relationships/image" Target="../media/image1359.png"/><Relationship Id="rId201" Type="http://schemas.openxmlformats.org/officeDocument/2006/relationships/customXml" Target="../ink/ink1396.xml"/><Relationship Id="rId200" Type="http://schemas.openxmlformats.org/officeDocument/2006/relationships/image" Target="../media/image1358.png"/><Relationship Id="rId20" Type="http://schemas.openxmlformats.org/officeDocument/2006/relationships/image" Target="../media/image1270.png"/><Relationship Id="rId2" Type="http://schemas.openxmlformats.org/officeDocument/2006/relationships/image" Target="../media/image1261.png"/><Relationship Id="rId199" Type="http://schemas.openxmlformats.org/officeDocument/2006/relationships/customXml" Target="../ink/ink1395.xml"/><Relationship Id="rId198" Type="http://schemas.openxmlformats.org/officeDocument/2006/relationships/image" Target="../media/image1357.png"/><Relationship Id="rId197" Type="http://schemas.openxmlformats.org/officeDocument/2006/relationships/customXml" Target="../ink/ink1394.xml"/><Relationship Id="rId196" Type="http://schemas.openxmlformats.org/officeDocument/2006/relationships/image" Target="../media/image1356.png"/><Relationship Id="rId195" Type="http://schemas.openxmlformats.org/officeDocument/2006/relationships/customXml" Target="../ink/ink1393.xml"/><Relationship Id="rId194" Type="http://schemas.openxmlformats.org/officeDocument/2006/relationships/image" Target="../media/image1355.png"/><Relationship Id="rId193" Type="http://schemas.openxmlformats.org/officeDocument/2006/relationships/customXml" Target="../ink/ink1392.xml"/><Relationship Id="rId192" Type="http://schemas.openxmlformats.org/officeDocument/2006/relationships/customXml" Target="../ink/ink1391.xml"/><Relationship Id="rId191" Type="http://schemas.openxmlformats.org/officeDocument/2006/relationships/image" Target="../media/image1354.png"/><Relationship Id="rId190" Type="http://schemas.openxmlformats.org/officeDocument/2006/relationships/customXml" Target="../ink/ink1390.xml"/><Relationship Id="rId19" Type="http://schemas.openxmlformats.org/officeDocument/2006/relationships/customXml" Target="../ink/ink1304.xml"/><Relationship Id="rId189" Type="http://schemas.openxmlformats.org/officeDocument/2006/relationships/image" Target="../media/image1353.png"/><Relationship Id="rId188" Type="http://schemas.openxmlformats.org/officeDocument/2006/relationships/customXml" Target="../ink/ink1389.xml"/><Relationship Id="rId187" Type="http://schemas.openxmlformats.org/officeDocument/2006/relationships/image" Target="../media/image1352.png"/><Relationship Id="rId186" Type="http://schemas.openxmlformats.org/officeDocument/2006/relationships/customXml" Target="../ink/ink1388.xml"/><Relationship Id="rId185" Type="http://schemas.openxmlformats.org/officeDocument/2006/relationships/image" Target="../media/image1351.png"/><Relationship Id="rId184" Type="http://schemas.openxmlformats.org/officeDocument/2006/relationships/customXml" Target="../ink/ink1387.xml"/><Relationship Id="rId183" Type="http://schemas.openxmlformats.org/officeDocument/2006/relationships/image" Target="../media/image1350.png"/><Relationship Id="rId182" Type="http://schemas.openxmlformats.org/officeDocument/2006/relationships/customXml" Target="../ink/ink1386.xml"/><Relationship Id="rId181" Type="http://schemas.openxmlformats.org/officeDocument/2006/relationships/image" Target="../media/image1349.png"/><Relationship Id="rId180" Type="http://schemas.openxmlformats.org/officeDocument/2006/relationships/customXml" Target="../ink/ink1385.xml"/><Relationship Id="rId18" Type="http://schemas.openxmlformats.org/officeDocument/2006/relationships/image" Target="../media/image1269.png"/><Relationship Id="rId179" Type="http://schemas.openxmlformats.org/officeDocument/2006/relationships/image" Target="../media/image1348.png"/><Relationship Id="rId178" Type="http://schemas.openxmlformats.org/officeDocument/2006/relationships/customXml" Target="../ink/ink1384.xml"/><Relationship Id="rId177" Type="http://schemas.openxmlformats.org/officeDocument/2006/relationships/image" Target="../media/image1347.png"/><Relationship Id="rId176" Type="http://schemas.openxmlformats.org/officeDocument/2006/relationships/customXml" Target="../ink/ink1383.xml"/><Relationship Id="rId175" Type="http://schemas.openxmlformats.org/officeDocument/2006/relationships/image" Target="../media/image1346.png"/><Relationship Id="rId174" Type="http://schemas.openxmlformats.org/officeDocument/2006/relationships/customXml" Target="../ink/ink1382.xml"/><Relationship Id="rId173" Type="http://schemas.openxmlformats.org/officeDocument/2006/relationships/image" Target="../media/image1345.png"/><Relationship Id="rId172" Type="http://schemas.openxmlformats.org/officeDocument/2006/relationships/customXml" Target="../ink/ink1381.xml"/><Relationship Id="rId171" Type="http://schemas.openxmlformats.org/officeDocument/2006/relationships/image" Target="../media/image1344.png"/><Relationship Id="rId170" Type="http://schemas.openxmlformats.org/officeDocument/2006/relationships/customXml" Target="../ink/ink1380.xml"/><Relationship Id="rId17" Type="http://schemas.openxmlformats.org/officeDocument/2006/relationships/customXml" Target="../ink/ink1303.xml"/><Relationship Id="rId169" Type="http://schemas.openxmlformats.org/officeDocument/2006/relationships/image" Target="../media/image1343.png"/><Relationship Id="rId168" Type="http://schemas.openxmlformats.org/officeDocument/2006/relationships/customXml" Target="../ink/ink1379.xml"/><Relationship Id="rId167" Type="http://schemas.openxmlformats.org/officeDocument/2006/relationships/image" Target="../media/image1342.png"/><Relationship Id="rId166" Type="http://schemas.openxmlformats.org/officeDocument/2006/relationships/customXml" Target="../ink/ink1378.xml"/><Relationship Id="rId165" Type="http://schemas.openxmlformats.org/officeDocument/2006/relationships/image" Target="../media/image1341.png"/><Relationship Id="rId164" Type="http://schemas.openxmlformats.org/officeDocument/2006/relationships/customXml" Target="../ink/ink1377.xml"/><Relationship Id="rId163" Type="http://schemas.openxmlformats.org/officeDocument/2006/relationships/image" Target="../media/image1340.png"/><Relationship Id="rId162" Type="http://schemas.openxmlformats.org/officeDocument/2006/relationships/customXml" Target="../ink/ink1376.xml"/><Relationship Id="rId161" Type="http://schemas.openxmlformats.org/officeDocument/2006/relationships/image" Target="../media/image1339.png"/><Relationship Id="rId160" Type="http://schemas.openxmlformats.org/officeDocument/2006/relationships/customXml" Target="../ink/ink1375.xml"/><Relationship Id="rId16" Type="http://schemas.openxmlformats.org/officeDocument/2006/relationships/image" Target="../media/image1268.png"/><Relationship Id="rId159" Type="http://schemas.openxmlformats.org/officeDocument/2006/relationships/image" Target="../media/image1338.png"/><Relationship Id="rId158" Type="http://schemas.openxmlformats.org/officeDocument/2006/relationships/customXml" Target="../ink/ink1374.xml"/><Relationship Id="rId157" Type="http://schemas.openxmlformats.org/officeDocument/2006/relationships/image" Target="../media/image1337.png"/><Relationship Id="rId156" Type="http://schemas.openxmlformats.org/officeDocument/2006/relationships/customXml" Target="../ink/ink1373.xml"/><Relationship Id="rId155" Type="http://schemas.openxmlformats.org/officeDocument/2006/relationships/image" Target="../media/image1336.png"/><Relationship Id="rId154" Type="http://schemas.openxmlformats.org/officeDocument/2006/relationships/customXml" Target="../ink/ink1372.xml"/><Relationship Id="rId153" Type="http://schemas.openxmlformats.org/officeDocument/2006/relationships/image" Target="../media/image1335.png"/><Relationship Id="rId152" Type="http://schemas.openxmlformats.org/officeDocument/2006/relationships/customXml" Target="../ink/ink1371.xml"/><Relationship Id="rId151" Type="http://schemas.openxmlformats.org/officeDocument/2006/relationships/image" Target="../media/image1334.png"/><Relationship Id="rId150" Type="http://schemas.openxmlformats.org/officeDocument/2006/relationships/customXml" Target="../ink/ink1370.xml"/><Relationship Id="rId15" Type="http://schemas.openxmlformats.org/officeDocument/2006/relationships/customXml" Target="../ink/ink1302.xml"/><Relationship Id="rId149" Type="http://schemas.openxmlformats.org/officeDocument/2006/relationships/image" Target="../media/image1333.png"/><Relationship Id="rId148" Type="http://schemas.openxmlformats.org/officeDocument/2006/relationships/customXml" Target="../ink/ink1369.xml"/><Relationship Id="rId147" Type="http://schemas.openxmlformats.org/officeDocument/2006/relationships/image" Target="../media/image1332.png"/><Relationship Id="rId146" Type="http://schemas.openxmlformats.org/officeDocument/2006/relationships/customXml" Target="../ink/ink1368.xml"/><Relationship Id="rId145" Type="http://schemas.openxmlformats.org/officeDocument/2006/relationships/image" Target="../media/image1331.png"/><Relationship Id="rId144" Type="http://schemas.openxmlformats.org/officeDocument/2006/relationships/customXml" Target="../ink/ink1367.xml"/><Relationship Id="rId143" Type="http://schemas.openxmlformats.org/officeDocument/2006/relationships/image" Target="../media/image1330.png"/><Relationship Id="rId142" Type="http://schemas.openxmlformats.org/officeDocument/2006/relationships/customXml" Target="../ink/ink1366.xml"/><Relationship Id="rId141" Type="http://schemas.openxmlformats.org/officeDocument/2006/relationships/image" Target="../media/image1329.png"/><Relationship Id="rId140" Type="http://schemas.openxmlformats.org/officeDocument/2006/relationships/customXml" Target="../ink/ink1365.xml"/><Relationship Id="rId14" Type="http://schemas.openxmlformats.org/officeDocument/2006/relationships/image" Target="../media/image1267.png"/><Relationship Id="rId139" Type="http://schemas.openxmlformats.org/officeDocument/2006/relationships/image" Target="../media/image1328.png"/><Relationship Id="rId138" Type="http://schemas.openxmlformats.org/officeDocument/2006/relationships/customXml" Target="../ink/ink1364.xml"/><Relationship Id="rId137" Type="http://schemas.openxmlformats.org/officeDocument/2006/relationships/image" Target="../media/image1327.png"/><Relationship Id="rId136" Type="http://schemas.openxmlformats.org/officeDocument/2006/relationships/customXml" Target="../ink/ink1363.xml"/><Relationship Id="rId135" Type="http://schemas.openxmlformats.org/officeDocument/2006/relationships/image" Target="../media/image1326.png"/><Relationship Id="rId134" Type="http://schemas.openxmlformats.org/officeDocument/2006/relationships/customXml" Target="../ink/ink1362.xml"/><Relationship Id="rId133" Type="http://schemas.openxmlformats.org/officeDocument/2006/relationships/image" Target="../media/image1325.png"/><Relationship Id="rId132" Type="http://schemas.openxmlformats.org/officeDocument/2006/relationships/customXml" Target="../ink/ink1361.xml"/><Relationship Id="rId131" Type="http://schemas.openxmlformats.org/officeDocument/2006/relationships/image" Target="../media/image1324.png"/><Relationship Id="rId130" Type="http://schemas.openxmlformats.org/officeDocument/2006/relationships/customXml" Target="../ink/ink1360.xml"/><Relationship Id="rId13" Type="http://schemas.openxmlformats.org/officeDocument/2006/relationships/customXml" Target="../ink/ink1301.xml"/><Relationship Id="rId129" Type="http://schemas.openxmlformats.org/officeDocument/2006/relationships/image" Target="../media/image1323.png"/><Relationship Id="rId128" Type="http://schemas.openxmlformats.org/officeDocument/2006/relationships/customXml" Target="../ink/ink1359.xml"/><Relationship Id="rId127" Type="http://schemas.openxmlformats.org/officeDocument/2006/relationships/image" Target="../media/image1322.png"/><Relationship Id="rId126" Type="http://schemas.openxmlformats.org/officeDocument/2006/relationships/customXml" Target="../ink/ink1358.xml"/><Relationship Id="rId125" Type="http://schemas.openxmlformats.org/officeDocument/2006/relationships/image" Target="../media/image1321.png"/><Relationship Id="rId124" Type="http://schemas.openxmlformats.org/officeDocument/2006/relationships/customXml" Target="../ink/ink1357.xml"/><Relationship Id="rId123" Type="http://schemas.openxmlformats.org/officeDocument/2006/relationships/image" Target="../media/image1320.png"/><Relationship Id="rId122" Type="http://schemas.openxmlformats.org/officeDocument/2006/relationships/customXml" Target="../ink/ink1356.xml"/><Relationship Id="rId121" Type="http://schemas.openxmlformats.org/officeDocument/2006/relationships/image" Target="../media/image1319.png"/><Relationship Id="rId120" Type="http://schemas.openxmlformats.org/officeDocument/2006/relationships/customXml" Target="../ink/ink1355.xml"/><Relationship Id="rId12" Type="http://schemas.openxmlformats.org/officeDocument/2006/relationships/image" Target="../media/image1266.png"/><Relationship Id="rId119" Type="http://schemas.openxmlformats.org/officeDocument/2006/relationships/image" Target="../media/image1318.png"/><Relationship Id="rId118" Type="http://schemas.openxmlformats.org/officeDocument/2006/relationships/customXml" Target="../ink/ink1354.xml"/><Relationship Id="rId117" Type="http://schemas.openxmlformats.org/officeDocument/2006/relationships/image" Target="../media/image1317.png"/><Relationship Id="rId116" Type="http://schemas.openxmlformats.org/officeDocument/2006/relationships/customXml" Target="../ink/ink1353.xml"/><Relationship Id="rId115" Type="http://schemas.openxmlformats.org/officeDocument/2006/relationships/image" Target="../media/image1316.png"/><Relationship Id="rId114" Type="http://schemas.openxmlformats.org/officeDocument/2006/relationships/customXml" Target="../ink/ink1352.xml"/><Relationship Id="rId113" Type="http://schemas.openxmlformats.org/officeDocument/2006/relationships/image" Target="../media/image1315.png"/><Relationship Id="rId112" Type="http://schemas.openxmlformats.org/officeDocument/2006/relationships/customXml" Target="../ink/ink1351.xml"/><Relationship Id="rId111" Type="http://schemas.openxmlformats.org/officeDocument/2006/relationships/image" Target="../media/image1314.png"/><Relationship Id="rId110" Type="http://schemas.openxmlformats.org/officeDocument/2006/relationships/customXml" Target="../ink/ink1350.xml"/><Relationship Id="rId11" Type="http://schemas.openxmlformats.org/officeDocument/2006/relationships/customXml" Target="../ink/ink1300.xml"/><Relationship Id="rId109" Type="http://schemas.openxmlformats.org/officeDocument/2006/relationships/image" Target="../media/image1313.png"/><Relationship Id="rId108" Type="http://schemas.openxmlformats.org/officeDocument/2006/relationships/customXml" Target="../ink/ink1349.xml"/><Relationship Id="rId107" Type="http://schemas.openxmlformats.org/officeDocument/2006/relationships/image" Target="../media/image1312.png"/><Relationship Id="rId106" Type="http://schemas.openxmlformats.org/officeDocument/2006/relationships/customXml" Target="../ink/ink1348.xml"/><Relationship Id="rId105" Type="http://schemas.openxmlformats.org/officeDocument/2006/relationships/image" Target="../media/image1311.png"/><Relationship Id="rId104" Type="http://schemas.openxmlformats.org/officeDocument/2006/relationships/customXml" Target="../ink/ink1347.xml"/><Relationship Id="rId103" Type="http://schemas.openxmlformats.org/officeDocument/2006/relationships/image" Target="../media/image1310.png"/><Relationship Id="rId102" Type="http://schemas.openxmlformats.org/officeDocument/2006/relationships/customXml" Target="../ink/ink1346.xml"/><Relationship Id="rId101" Type="http://schemas.openxmlformats.org/officeDocument/2006/relationships/image" Target="../media/image1309.png"/><Relationship Id="rId100" Type="http://schemas.openxmlformats.org/officeDocument/2006/relationships/customXml" Target="../ink/ink1345.xml"/><Relationship Id="rId10" Type="http://schemas.openxmlformats.org/officeDocument/2006/relationships/image" Target="../media/image1265.png"/><Relationship Id="rId1" Type="http://schemas.openxmlformats.org/officeDocument/2006/relationships/customXml" Target="../ink/ink1295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15.xml"/><Relationship Id="rId98" Type="http://schemas.openxmlformats.org/officeDocument/2006/relationships/image" Target="../media/image1573.png"/><Relationship Id="rId97" Type="http://schemas.openxmlformats.org/officeDocument/2006/relationships/customXml" Target="../ink/ink1614.xml"/><Relationship Id="rId96" Type="http://schemas.openxmlformats.org/officeDocument/2006/relationships/image" Target="../media/image1572.png"/><Relationship Id="rId95" Type="http://schemas.openxmlformats.org/officeDocument/2006/relationships/customXml" Target="../ink/ink1613.xml"/><Relationship Id="rId94" Type="http://schemas.openxmlformats.org/officeDocument/2006/relationships/image" Target="../media/image1571.png"/><Relationship Id="rId93" Type="http://schemas.openxmlformats.org/officeDocument/2006/relationships/customXml" Target="../ink/ink1612.xml"/><Relationship Id="rId92" Type="http://schemas.openxmlformats.org/officeDocument/2006/relationships/image" Target="../media/image1570.png"/><Relationship Id="rId91" Type="http://schemas.openxmlformats.org/officeDocument/2006/relationships/customXml" Target="../ink/ink1611.xml"/><Relationship Id="rId90" Type="http://schemas.openxmlformats.org/officeDocument/2006/relationships/image" Target="../media/image1569.png"/><Relationship Id="rId9" Type="http://schemas.openxmlformats.org/officeDocument/2006/relationships/customXml" Target="../ink/ink1570.xml"/><Relationship Id="rId89" Type="http://schemas.openxmlformats.org/officeDocument/2006/relationships/customXml" Target="../ink/ink1610.xml"/><Relationship Id="rId88" Type="http://schemas.openxmlformats.org/officeDocument/2006/relationships/image" Target="../media/image1568.png"/><Relationship Id="rId87" Type="http://schemas.openxmlformats.org/officeDocument/2006/relationships/customXml" Target="../ink/ink1609.xml"/><Relationship Id="rId86" Type="http://schemas.openxmlformats.org/officeDocument/2006/relationships/image" Target="../media/image1567.png"/><Relationship Id="rId85" Type="http://schemas.openxmlformats.org/officeDocument/2006/relationships/customXml" Target="../ink/ink1608.xml"/><Relationship Id="rId84" Type="http://schemas.openxmlformats.org/officeDocument/2006/relationships/image" Target="../media/image1566.png"/><Relationship Id="rId83" Type="http://schemas.openxmlformats.org/officeDocument/2006/relationships/customXml" Target="../ink/ink1607.xml"/><Relationship Id="rId82" Type="http://schemas.openxmlformats.org/officeDocument/2006/relationships/image" Target="../media/image1565.png"/><Relationship Id="rId81" Type="http://schemas.openxmlformats.org/officeDocument/2006/relationships/customXml" Target="../ink/ink1606.xml"/><Relationship Id="rId80" Type="http://schemas.openxmlformats.org/officeDocument/2006/relationships/image" Target="../media/image1564.png"/><Relationship Id="rId8" Type="http://schemas.openxmlformats.org/officeDocument/2006/relationships/image" Target="../media/image1528.png"/><Relationship Id="rId79" Type="http://schemas.openxmlformats.org/officeDocument/2006/relationships/customXml" Target="../ink/ink1605.xml"/><Relationship Id="rId78" Type="http://schemas.openxmlformats.org/officeDocument/2006/relationships/image" Target="../media/image1563.png"/><Relationship Id="rId77" Type="http://schemas.openxmlformats.org/officeDocument/2006/relationships/customXml" Target="../ink/ink1604.xml"/><Relationship Id="rId76" Type="http://schemas.openxmlformats.org/officeDocument/2006/relationships/image" Target="../media/image1562.png"/><Relationship Id="rId75" Type="http://schemas.openxmlformats.org/officeDocument/2006/relationships/customXml" Target="../ink/ink1603.xml"/><Relationship Id="rId74" Type="http://schemas.openxmlformats.org/officeDocument/2006/relationships/image" Target="../media/image1561.png"/><Relationship Id="rId73" Type="http://schemas.openxmlformats.org/officeDocument/2006/relationships/customXml" Target="../ink/ink1602.xml"/><Relationship Id="rId72" Type="http://schemas.openxmlformats.org/officeDocument/2006/relationships/image" Target="../media/image1560.png"/><Relationship Id="rId71" Type="http://schemas.openxmlformats.org/officeDocument/2006/relationships/customXml" Target="../ink/ink1601.xml"/><Relationship Id="rId70" Type="http://schemas.openxmlformats.org/officeDocument/2006/relationships/image" Target="../media/image1559.png"/><Relationship Id="rId7" Type="http://schemas.openxmlformats.org/officeDocument/2006/relationships/customXml" Target="../ink/ink1569.xml"/><Relationship Id="rId69" Type="http://schemas.openxmlformats.org/officeDocument/2006/relationships/customXml" Target="../ink/ink1600.xml"/><Relationship Id="rId68" Type="http://schemas.openxmlformats.org/officeDocument/2006/relationships/image" Target="../media/image1558.png"/><Relationship Id="rId67" Type="http://schemas.openxmlformats.org/officeDocument/2006/relationships/customXml" Target="../ink/ink1599.xml"/><Relationship Id="rId66" Type="http://schemas.openxmlformats.org/officeDocument/2006/relationships/image" Target="../media/image1557.png"/><Relationship Id="rId65" Type="http://schemas.openxmlformats.org/officeDocument/2006/relationships/customXml" Target="../ink/ink1598.xml"/><Relationship Id="rId64" Type="http://schemas.openxmlformats.org/officeDocument/2006/relationships/image" Target="../media/image1556.png"/><Relationship Id="rId63" Type="http://schemas.openxmlformats.org/officeDocument/2006/relationships/customXml" Target="../ink/ink1597.xml"/><Relationship Id="rId62" Type="http://schemas.openxmlformats.org/officeDocument/2006/relationships/image" Target="../media/image1555.png"/><Relationship Id="rId61" Type="http://schemas.openxmlformats.org/officeDocument/2006/relationships/customXml" Target="../ink/ink1596.xml"/><Relationship Id="rId60" Type="http://schemas.openxmlformats.org/officeDocument/2006/relationships/image" Target="../media/image1554.png"/><Relationship Id="rId6" Type="http://schemas.openxmlformats.org/officeDocument/2006/relationships/image" Target="../media/image1527.png"/><Relationship Id="rId59" Type="http://schemas.openxmlformats.org/officeDocument/2006/relationships/customXml" Target="../ink/ink1595.xml"/><Relationship Id="rId58" Type="http://schemas.openxmlformats.org/officeDocument/2006/relationships/image" Target="../media/image1553.png"/><Relationship Id="rId57" Type="http://schemas.openxmlformats.org/officeDocument/2006/relationships/customXml" Target="../ink/ink1594.xml"/><Relationship Id="rId56" Type="http://schemas.openxmlformats.org/officeDocument/2006/relationships/image" Target="../media/image1552.png"/><Relationship Id="rId55" Type="http://schemas.openxmlformats.org/officeDocument/2006/relationships/customXml" Target="../ink/ink1593.xml"/><Relationship Id="rId54" Type="http://schemas.openxmlformats.org/officeDocument/2006/relationships/image" Target="../media/image1551.png"/><Relationship Id="rId53" Type="http://schemas.openxmlformats.org/officeDocument/2006/relationships/customXml" Target="../ink/ink1592.xml"/><Relationship Id="rId52" Type="http://schemas.openxmlformats.org/officeDocument/2006/relationships/image" Target="../media/image1550.png"/><Relationship Id="rId51" Type="http://schemas.openxmlformats.org/officeDocument/2006/relationships/customXml" Target="../ink/ink1591.xml"/><Relationship Id="rId50" Type="http://schemas.openxmlformats.org/officeDocument/2006/relationships/image" Target="../media/image1549.png"/><Relationship Id="rId5" Type="http://schemas.openxmlformats.org/officeDocument/2006/relationships/customXml" Target="../ink/ink1568.xml"/><Relationship Id="rId49" Type="http://schemas.openxmlformats.org/officeDocument/2006/relationships/customXml" Target="../ink/ink1590.xml"/><Relationship Id="rId48" Type="http://schemas.openxmlformats.org/officeDocument/2006/relationships/image" Target="../media/image1548.png"/><Relationship Id="rId47" Type="http://schemas.openxmlformats.org/officeDocument/2006/relationships/customXml" Target="../ink/ink1589.xml"/><Relationship Id="rId46" Type="http://schemas.openxmlformats.org/officeDocument/2006/relationships/image" Target="../media/image1547.png"/><Relationship Id="rId45" Type="http://schemas.openxmlformats.org/officeDocument/2006/relationships/customXml" Target="../ink/ink1588.xml"/><Relationship Id="rId44" Type="http://schemas.openxmlformats.org/officeDocument/2006/relationships/image" Target="../media/image1546.png"/><Relationship Id="rId43" Type="http://schemas.openxmlformats.org/officeDocument/2006/relationships/customXml" Target="../ink/ink1587.xml"/><Relationship Id="rId42" Type="http://schemas.openxmlformats.org/officeDocument/2006/relationships/image" Target="../media/image1545.png"/><Relationship Id="rId41" Type="http://schemas.openxmlformats.org/officeDocument/2006/relationships/customXml" Target="../ink/ink1586.xml"/><Relationship Id="rId40" Type="http://schemas.openxmlformats.org/officeDocument/2006/relationships/image" Target="../media/image1544.png"/><Relationship Id="rId4" Type="http://schemas.openxmlformats.org/officeDocument/2006/relationships/image" Target="../media/image1526.png"/><Relationship Id="rId39" Type="http://schemas.openxmlformats.org/officeDocument/2006/relationships/customXml" Target="../ink/ink1585.xml"/><Relationship Id="rId38" Type="http://schemas.openxmlformats.org/officeDocument/2006/relationships/image" Target="../media/image1543.png"/><Relationship Id="rId37" Type="http://schemas.openxmlformats.org/officeDocument/2006/relationships/customXml" Target="../ink/ink1584.xml"/><Relationship Id="rId36" Type="http://schemas.openxmlformats.org/officeDocument/2006/relationships/image" Target="../media/image1542.png"/><Relationship Id="rId35" Type="http://schemas.openxmlformats.org/officeDocument/2006/relationships/customXml" Target="../ink/ink1583.xml"/><Relationship Id="rId34" Type="http://schemas.openxmlformats.org/officeDocument/2006/relationships/image" Target="../media/image1541.png"/><Relationship Id="rId33" Type="http://schemas.openxmlformats.org/officeDocument/2006/relationships/customXml" Target="../ink/ink1582.xml"/><Relationship Id="rId32" Type="http://schemas.openxmlformats.org/officeDocument/2006/relationships/image" Target="../media/image1540.png"/><Relationship Id="rId31" Type="http://schemas.openxmlformats.org/officeDocument/2006/relationships/customXml" Target="../ink/ink1581.xml"/><Relationship Id="rId30" Type="http://schemas.openxmlformats.org/officeDocument/2006/relationships/image" Target="../media/image1539.png"/><Relationship Id="rId3" Type="http://schemas.openxmlformats.org/officeDocument/2006/relationships/customXml" Target="../ink/ink1567.xml"/><Relationship Id="rId29" Type="http://schemas.openxmlformats.org/officeDocument/2006/relationships/customXml" Target="../ink/ink1580.xml"/><Relationship Id="rId28" Type="http://schemas.openxmlformats.org/officeDocument/2006/relationships/image" Target="../media/image1538.png"/><Relationship Id="rId27" Type="http://schemas.openxmlformats.org/officeDocument/2006/relationships/customXml" Target="../ink/ink1579.xml"/><Relationship Id="rId26" Type="http://schemas.openxmlformats.org/officeDocument/2006/relationships/image" Target="../media/image1537.png"/><Relationship Id="rId25" Type="http://schemas.openxmlformats.org/officeDocument/2006/relationships/customXml" Target="../ink/ink1578.xml"/><Relationship Id="rId24" Type="http://schemas.openxmlformats.org/officeDocument/2006/relationships/image" Target="../media/image1536.png"/><Relationship Id="rId23" Type="http://schemas.openxmlformats.org/officeDocument/2006/relationships/customXml" Target="../ink/ink1577.xml"/><Relationship Id="rId22" Type="http://schemas.openxmlformats.org/officeDocument/2006/relationships/image" Target="../media/image1535.png"/><Relationship Id="rId21" Type="http://schemas.openxmlformats.org/officeDocument/2006/relationships/customXml" Target="../ink/ink1576.xml"/><Relationship Id="rId20" Type="http://schemas.openxmlformats.org/officeDocument/2006/relationships/image" Target="../media/image1534.png"/><Relationship Id="rId2" Type="http://schemas.openxmlformats.org/officeDocument/2006/relationships/image" Target="../media/image1525.png"/><Relationship Id="rId19" Type="http://schemas.openxmlformats.org/officeDocument/2006/relationships/customXml" Target="../ink/ink1575.xml"/><Relationship Id="rId18" Type="http://schemas.openxmlformats.org/officeDocument/2006/relationships/image" Target="../media/image1533.png"/><Relationship Id="rId17" Type="http://schemas.openxmlformats.org/officeDocument/2006/relationships/customXml" Target="../ink/ink1574.xml"/><Relationship Id="rId16" Type="http://schemas.openxmlformats.org/officeDocument/2006/relationships/image" Target="../media/image1532.png"/><Relationship Id="rId15" Type="http://schemas.openxmlformats.org/officeDocument/2006/relationships/customXml" Target="../ink/ink1573.xml"/><Relationship Id="rId14" Type="http://schemas.openxmlformats.org/officeDocument/2006/relationships/image" Target="../media/image1531.png"/><Relationship Id="rId137" Type="http://schemas.openxmlformats.org/officeDocument/2006/relationships/slideLayout" Target="../slideLayouts/slideLayout2.xml"/><Relationship Id="rId136" Type="http://schemas.openxmlformats.org/officeDocument/2006/relationships/image" Target="../media/image1592.png"/><Relationship Id="rId135" Type="http://schemas.openxmlformats.org/officeDocument/2006/relationships/customXml" Target="../ink/ink1633.xml"/><Relationship Id="rId134" Type="http://schemas.openxmlformats.org/officeDocument/2006/relationships/image" Target="../media/image1591.png"/><Relationship Id="rId133" Type="http://schemas.openxmlformats.org/officeDocument/2006/relationships/customXml" Target="../ink/ink1632.xml"/><Relationship Id="rId132" Type="http://schemas.openxmlformats.org/officeDocument/2006/relationships/image" Target="../media/image1590.png"/><Relationship Id="rId131" Type="http://schemas.openxmlformats.org/officeDocument/2006/relationships/customXml" Target="../ink/ink1631.xml"/><Relationship Id="rId130" Type="http://schemas.openxmlformats.org/officeDocument/2006/relationships/image" Target="../media/image1589.png"/><Relationship Id="rId13" Type="http://schemas.openxmlformats.org/officeDocument/2006/relationships/customXml" Target="../ink/ink1572.xml"/><Relationship Id="rId129" Type="http://schemas.openxmlformats.org/officeDocument/2006/relationships/customXml" Target="../ink/ink1630.xml"/><Relationship Id="rId128" Type="http://schemas.openxmlformats.org/officeDocument/2006/relationships/image" Target="../media/image1588.png"/><Relationship Id="rId127" Type="http://schemas.openxmlformats.org/officeDocument/2006/relationships/customXml" Target="../ink/ink1629.xml"/><Relationship Id="rId126" Type="http://schemas.openxmlformats.org/officeDocument/2006/relationships/image" Target="../media/image1587.png"/><Relationship Id="rId125" Type="http://schemas.openxmlformats.org/officeDocument/2006/relationships/customXml" Target="../ink/ink1628.xml"/><Relationship Id="rId124" Type="http://schemas.openxmlformats.org/officeDocument/2006/relationships/image" Target="../media/image1586.png"/><Relationship Id="rId123" Type="http://schemas.openxmlformats.org/officeDocument/2006/relationships/customXml" Target="../ink/ink1627.xml"/><Relationship Id="rId122" Type="http://schemas.openxmlformats.org/officeDocument/2006/relationships/image" Target="../media/image1585.png"/><Relationship Id="rId121" Type="http://schemas.openxmlformats.org/officeDocument/2006/relationships/customXml" Target="../ink/ink1626.xml"/><Relationship Id="rId120" Type="http://schemas.openxmlformats.org/officeDocument/2006/relationships/image" Target="../media/image1584.png"/><Relationship Id="rId12" Type="http://schemas.openxmlformats.org/officeDocument/2006/relationships/image" Target="../media/image1530.png"/><Relationship Id="rId119" Type="http://schemas.openxmlformats.org/officeDocument/2006/relationships/customXml" Target="../ink/ink1625.xml"/><Relationship Id="rId118" Type="http://schemas.openxmlformats.org/officeDocument/2006/relationships/image" Target="../media/image1583.png"/><Relationship Id="rId117" Type="http://schemas.openxmlformats.org/officeDocument/2006/relationships/customXml" Target="../ink/ink1624.xml"/><Relationship Id="rId116" Type="http://schemas.openxmlformats.org/officeDocument/2006/relationships/image" Target="../media/image1582.png"/><Relationship Id="rId115" Type="http://schemas.openxmlformats.org/officeDocument/2006/relationships/customXml" Target="../ink/ink1623.xml"/><Relationship Id="rId114" Type="http://schemas.openxmlformats.org/officeDocument/2006/relationships/image" Target="../media/image1581.png"/><Relationship Id="rId113" Type="http://schemas.openxmlformats.org/officeDocument/2006/relationships/customXml" Target="../ink/ink1622.xml"/><Relationship Id="rId112" Type="http://schemas.openxmlformats.org/officeDocument/2006/relationships/image" Target="../media/image1580.png"/><Relationship Id="rId111" Type="http://schemas.openxmlformats.org/officeDocument/2006/relationships/customXml" Target="../ink/ink1621.xml"/><Relationship Id="rId110" Type="http://schemas.openxmlformats.org/officeDocument/2006/relationships/image" Target="../media/image1579.png"/><Relationship Id="rId11" Type="http://schemas.openxmlformats.org/officeDocument/2006/relationships/customXml" Target="../ink/ink1571.xml"/><Relationship Id="rId109" Type="http://schemas.openxmlformats.org/officeDocument/2006/relationships/customXml" Target="../ink/ink1620.xml"/><Relationship Id="rId108" Type="http://schemas.openxmlformats.org/officeDocument/2006/relationships/image" Target="../media/image1578.png"/><Relationship Id="rId107" Type="http://schemas.openxmlformats.org/officeDocument/2006/relationships/customXml" Target="../ink/ink1619.xml"/><Relationship Id="rId106" Type="http://schemas.openxmlformats.org/officeDocument/2006/relationships/image" Target="../media/image1577.png"/><Relationship Id="rId105" Type="http://schemas.openxmlformats.org/officeDocument/2006/relationships/customXml" Target="../ink/ink1618.xml"/><Relationship Id="rId104" Type="http://schemas.openxmlformats.org/officeDocument/2006/relationships/image" Target="../media/image1576.png"/><Relationship Id="rId103" Type="http://schemas.openxmlformats.org/officeDocument/2006/relationships/customXml" Target="../ink/ink1617.xml"/><Relationship Id="rId102" Type="http://schemas.openxmlformats.org/officeDocument/2006/relationships/image" Target="../media/image1575.png"/><Relationship Id="rId101" Type="http://schemas.openxmlformats.org/officeDocument/2006/relationships/customXml" Target="../ink/ink1616.xml"/><Relationship Id="rId100" Type="http://schemas.openxmlformats.org/officeDocument/2006/relationships/image" Target="../media/image1574.png"/><Relationship Id="rId10" Type="http://schemas.openxmlformats.org/officeDocument/2006/relationships/image" Target="../media/image1529.png"/><Relationship Id="rId1" Type="http://schemas.openxmlformats.org/officeDocument/2006/relationships/customXml" Target="../ink/ink15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683.xml"/><Relationship Id="rId98" Type="http://schemas.openxmlformats.org/officeDocument/2006/relationships/image" Target="../media/image1640.png"/><Relationship Id="rId97" Type="http://schemas.openxmlformats.org/officeDocument/2006/relationships/customXml" Target="../ink/ink1682.xml"/><Relationship Id="rId96" Type="http://schemas.openxmlformats.org/officeDocument/2006/relationships/image" Target="../media/image1639.png"/><Relationship Id="rId95" Type="http://schemas.openxmlformats.org/officeDocument/2006/relationships/customXml" Target="../ink/ink1681.xml"/><Relationship Id="rId94" Type="http://schemas.openxmlformats.org/officeDocument/2006/relationships/image" Target="../media/image1638.png"/><Relationship Id="rId93" Type="http://schemas.openxmlformats.org/officeDocument/2006/relationships/customXml" Target="../ink/ink1680.xml"/><Relationship Id="rId92" Type="http://schemas.openxmlformats.org/officeDocument/2006/relationships/image" Target="../media/image1637.png"/><Relationship Id="rId91" Type="http://schemas.openxmlformats.org/officeDocument/2006/relationships/customXml" Target="../ink/ink1679.xml"/><Relationship Id="rId90" Type="http://schemas.openxmlformats.org/officeDocument/2006/relationships/image" Target="../media/image1636.png"/><Relationship Id="rId9" Type="http://schemas.openxmlformats.org/officeDocument/2006/relationships/customXml" Target="../ink/ink1638.xml"/><Relationship Id="rId89" Type="http://schemas.openxmlformats.org/officeDocument/2006/relationships/customXml" Target="../ink/ink1678.xml"/><Relationship Id="rId88" Type="http://schemas.openxmlformats.org/officeDocument/2006/relationships/image" Target="../media/image1635.png"/><Relationship Id="rId87" Type="http://schemas.openxmlformats.org/officeDocument/2006/relationships/customXml" Target="../ink/ink1677.xml"/><Relationship Id="rId86" Type="http://schemas.openxmlformats.org/officeDocument/2006/relationships/image" Target="../media/image1634.png"/><Relationship Id="rId85" Type="http://schemas.openxmlformats.org/officeDocument/2006/relationships/customXml" Target="../ink/ink1676.xml"/><Relationship Id="rId84" Type="http://schemas.openxmlformats.org/officeDocument/2006/relationships/image" Target="../media/image1633.png"/><Relationship Id="rId83" Type="http://schemas.openxmlformats.org/officeDocument/2006/relationships/customXml" Target="../ink/ink1675.xml"/><Relationship Id="rId82" Type="http://schemas.openxmlformats.org/officeDocument/2006/relationships/image" Target="../media/image1632.png"/><Relationship Id="rId81" Type="http://schemas.openxmlformats.org/officeDocument/2006/relationships/customXml" Target="../ink/ink1674.xml"/><Relationship Id="rId80" Type="http://schemas.openxmlformats.org/officeDocument/2006/relationships/image" Target="../media/image1631.png"/><Relationship Id="rId8" Type="http://schemas.openxmlformats.org/officeDocument/2006/relationships/image" Target="../media/image1596.png"/><Relationship Id="rId79" Type="http://schemas.openxmlformats.org/officeDocument/2006/relationships/customXml" Target="../ink/ink1673.xml"/><Relationship Id="rId78" Type="http://schemas.openxmlformats.org/officeDocument/2006/relationships/image" Target="../media/image1630.png"/><Relationship Id="rId77" Type="http://schemas.openxmlformats.org/officeDocument/2006/relationships/customXml" Target="../ink/ink1672.xml"/><Relationship Id="rId76" Type="http://schemas.openxmlformats.org/officeDocument/2006/relationships/image" Target="../media/image1629.png"/><Relationship Id="rId75" Type="http://schemas.openxmlformats.org/officeDocument/2006/relationships/customXml" Target="../ink/ink1671.xml"/><Relationship Id="rId74" Type="http://schemas.openxmlformats.org/officeDocument/2006/relationships/image" Target="../media/image1628.png"/><Relationship Id="rId73" Type="http://schemas.openxmlformats.org/officeDocument/2006/relationships/customXml" Target="../ink/ink1670.xml"/><Relationship Id="rId72" Type="http://schemas.openxmlformats.org/officeDocument/2006/relationships/image" Target="../media/image1627.png"/><Relationship Id="rId71" Type="http://schemas.openxmlformats.org/officeDocument/2006/relationships/customXml" Target="../ink/ink1669.xml"/><Relationship Id="rId70" Type="http://schemas.openxmlformats.org/officeDocument/2006/relationships/image" Target="../media/image1626.png"/><Relationship Id="rId7" Type="http://schemas.openxmlformats.org/officeDocument/2006/relationships/customXml" Target="../ink/ink1637.xml"/><Relationship Id="rId69" Type="http://schemas.openxmlformats.org/officeDocument/2006/relationships/customXml" Target="../ink/ink1668.xml"/><Relationship Id="rId68" Type="http://schemas.openxmlformats.org/officeDocument/2006/relationships/image" Target="../media/image1625.png"/><Relationship Id="rId67" Type="http://schemas.openxmlformats.org/officeDocument/2006/relationships/customXml" Target="../ink/ink1667.xml"/><Relationship Id="rId66" Type="http://schemas.openxmlformats.org/officeDocument/2006/relationships/image" Target="../media/image1624.png"/><Relationship Id="rId65" Type="http://schemas.openxmlformats.org/officeDocument/2006/relationships/customXml" Target="../ink/ink1666.xml"/><Relationship Id="rId64" Type="http://schemas.openxmlformats.org/officeDocument/2006/relationships/image" Target="../media/image1623.png"/><Relationship Id="rId63" Type="http://schemas.openxmlformats.org/officeDocument/2006/relationships/customXml" Target="../ink/ink1665.xml"/><Relationship Id="rId62" Type="http://schemas.openxmlformats.org/officeDocument/2006/relationships/image" Target="../media/image1622.png"/><Relationship Id="rId61" Type="http://schemas.openxmlformats.org/officeDocument/2006/relationships/customXml" Target="../ink/ink1664.xml"/><Relationship Id="rId60" Type="http://schemas.openxmlformats.org/officeDocument/2006/relationships/image" Target="../media/image1621.png"/><Relationship Id="rId6" Type="http://schemas.openxmlformats.org/officeDocument/2006/relationships/image" Target="../media/image1595.png"/><Relationship Id="rId59" Type="http://schemas.openxmlformats.org/officeDocument/2006/relationships/customXml" Target="../ink/ink1663.xml"/><Relationship Id="rId58" Type="http://schemas.openxmlformats.org/officeDocument/2006/relationships/image" Target="../media/image1620.png"/><Relationship Id="rId57" Type="http://schemas.openxmlformats.org/officeDocument/2006/relationships/customXml" Target="../ink/ink1662.xml"/><Relationship Id="rId56" Type="http://schemas.openxmlformats.org/officeDocument/2006/relationships/image" Target="../media/image1619.png"/><Relationship Id="rId55" Type="http://schemas.openxmlformats.org/officeDocument/2006/relationships/customXml" Target="../ink/ink1661.xml"/><Relationship Id="rId54" Type="http://schemas.openxmlformats.org/officeDocument/2006/relationships/image" Target="../media/image1618.png"/><Relationship Id="rId53" Type="http://schemas.openxmlformats.org/officeDocument/2006/relationships/customXml" Target="../ink/ink1660.xml"/><Relationship Id="rId52" Type="http://schemas.openxmlformats.org/officeDocument/2006/relationships/image" Target="../media/image1617.png"/><Relationship Id="rId51" Type="http://schemas.openxmlformats.org/officeDocument/2006/relationships/customXml" Target="../ink/ink1659.xml"/><Relationship Id="rId50" Type="http://schemas.openxmlformats.org/officeDocument/2006/relationships/image" Target="../media/image1616.png"/><Relationship Id="rId5" Type="http://schemas.openxmlformats.org/officeDocument/2006/relationships/customXml" Target="../ink/ink1636.xml"/><Relationship Id="rId49" Type="http://schemas.openxmlformats.org/officeDocument/2006/relationships/customXml" Target="../ink/ink1658.xml"/><Relationship Id="rId48" Type="http://schemas.openxmlformats.org/officeDocument/2006/relationships/image" Target="../media/image1615.png"/><Relationship Id="rId47" Type="http://schemas.openxmlformats.org/officeDocument/2006/relationships/customXml" Target="../ink/ink1657.xml"/><Relationship Id="rId46" Type="http://schemas.openxmlformats.org/officeDocument/2006/relationships/image" Target="../media/image1614.png"/><Relationship Id="rId45" Type="http://schemas.openxmlformats.org/officeDocument/2006/relationships/customXml" Target="../ink/ink1656.xml"/><Relationship Id="rId44" Type="http://schemas.openxmlformats.org/officeDocument/2006/relationships/image" Target="../media/image780.png"/><Relationship Id="rId43" Type="http://schemas.openxmlformats.org/officeDocument/2006/relationships/customXml" Target="../ink/ink1655.xml"/><Relationship Id="rId42" Type="http://schemas.openxmlformats.org/officeDocument/2006/relationships/image" Target="../media/image1613.png"/><Relationship Id="rId41" Type="http://schemas.openxmlformats.org/officeDocument/2006/relationships/customXml" Target="../ink/ink1654.xml"/><Relationship Id="rId40" Type="http://schemas.openxmlformats.org/officeDocument/2006/relationships/image" Target="../media/image1612.png"/><Relationship Id="rId4" Type="http://schemas.openxmlformats.org/officeDocument/2006/relationships/image" Target="../media/image1594.png"/><Relationship Id="rId39" Type="http://schemas.openxmlformats.org/officeDocument/2006/relationships/customXml" Target="../ink/ink1653.xml"/><Relationship Id="rId38" Type="http://schemas.openxmlformats.org/officeDocument/2006/relationships/image" Target="../media/image1611.png"/><Relationship Id="rId37" Type="http://schemas.openxmlformats.org/officeDocument/2006/relationships/customXml" Target="../ink/ink1652.xml"/><Relationship Id="rId36" Type="http://schemas.openxmlformats.org/officeDocument/2006/relationships/image" Target="../media/image1610.png"/><Relationship Id="rId35" Type="http://schemas.openxmlformats.org/officeDocument/2006/relationships/customXml" Target="../ink/ink1651.xml"/><Relationship Id="rId34" Type="http://schemas.openxmlformats.org/officeDocument/2006/relationships/image" Target="../media/image1609.png"/><Relationship Id="rId33" Type="http://schemas.openxmlformats.org/officeDocument/2006/relationships/customXml" Target="../ink/ink1650.xml"/><Relationship Id="rId32" Type="http://schemas.openxmlformats.org/officeDocument/2006/relationships/image" Target="../media/image1608.png"/><Relationship Id="rId31" Type="http://schemas.openxmlformats.org/officeDocument/2006/relationships/customXml" Target="../ink/ink1649.xml"/><Relationship Id="rId30" Type="http://schemas.openxmlformats.org/officeDocument/2006/relationships/image" Target="../media/image1607.png"/><Relationship Id="rId3" Type="http://schemas.openxmlformats.org/officeDocument/2006/relationships/customXml" Target="../ink/ink1635.xml"/><Relationship Id="rId29" Type="http://schemas.openxmlformats.org/officeDocument/2006/relationships/customXml" Target="../ink/ink1648.xml"/><Relationship Id="rId28" Type="http://schemas.openxmlformats.org/officeDocument/2006/relationships/image" Target="../media/image1606.png"/><Relationship Id="rId27" Type="http://schemas.openxmlformats.org/officeDocument/2006/relationships/customXml" Target="../ink/ink1647.xml"/><Relationship Id="rId26" Type="http://schemas.openxmlformats.org/officeDocument/2006/relationships/image" Target="../media/image1605.png"/><Relationship Id="rId25" Type="http://schemas.openxmlformats.org/officeDocument/2006/relationships/customXml" Target="../ink/ink1646.xml"/><Relationship Id="rId248" Type="http://schemas.openxmlformats.org/officeDocument/2006/relationships/slideLayout" Target="../slideLayouts/slideLayout2.xml"/><Relationship Id="rId247" Type="http://schemas.openxmlformats.org/officeDocument/2006/relationships/image" Target="../media/image1713.png"/><Relationship Id="rId246" Type="http://schemas.openxmlformats.org/officeDocument/2006/relationships/customXml" Target="../ink/ink1758.xml"/><Relationship Id="rId245" Type="http://schemas.openxmlformats.org/officeDocument/2006/relationships/image" Target="../media/image1712.png"/><Relationship Id="rId244" Type="http://schemas.openxmlformats.org/officeDocument/2006/relationships/customXml" Target="../ink/ink1757.xml"/><Relationship Id="rId243" Type="http://schemas.openxmlformats.org/officeDocument/2006/relationships/image" Target="../media/image1711.png"/><Relationship Id="rId242" Type="http://schemas.openxmlformats.org/officeDocument/2006/relationships/customXml" Target="../ink/ink1756.xml"/><Relationship Id="rId241" Type="http://schemas.openxmlformats.org/officeDocument/2006/relationships/image" Target="../media/image1710.png"/><Relationship Id="rId240" Type="http://schemas.openxmlformats.org/officeDocument/2006/relationships/customXml" Target="../ink/ink1755.xml"/><Relationship Id="rId24" Type="http://schemas.openxmlformats.org/officeDocument/2006/relationships/image" Target="../media/image1604.png"/><Relationship Id="rId239" Type="http://schemas.openxmlformats.org/officeDocument/2006/relationships/image" Target="../media/image1709.png"/><Relationship Id="rId238" Type="http://schemas.openxmlformats.org/officeDocument/2006/relationships/customXml" Target="../ink/ink1754.xml"/><Relationship Id="rId237" Type="http://schemas.openxmlformats.org/officeDocument/2006/relationships/image" Target="../media/image1708.png"/><Relationship Id="rId236" Type="http://schemas.openxmlformats.org/officeDocument/2006/relationships/customXml" Target="../ink/ink1753.xml"/><Relationship Id="rId235" Type="http://schemas.openxmlformats.org/officeDocument/2006/relationships/image" Target="../media/image1707.png"/><Relationship Id="rId234" Type="http://schemas.openxmlformats.org/officeDocument/2006/relationships/customXml" Target="../ink/ink1752.xml"/><Relationship Id="rId233" Type="http://schemas.openxmlformats.org/officeDocument/2006/relationships/image" Target="../media/image1706.png"/><Relationship Id="rId232" Type="http://schemas.openxmlformats.org/officeDocument/2006/relationships/customXml" Target="../ink/ink1751.xml"/><Relationship Id="rId231" Type="http://schemas.openxmlformats.org/officeDocument/2006/relationships/image" Target="../media/image1705.png"/><Relationship Id="rId230" Type="http://schemas.openxmlformats.org/officeDocument/2006/relationships/customXml" Target="../ink/ink1750.xml"/><Relationship Id="rId23" Type="http://schemas.openxmlformats.org/officeDocument/2006/relationships/customXml" Target="../ink/ink1645.xml"/><Relationship Id="rId229" Type="http://schemas.openxmlformats.org/officeDocument/2006/relationships/image" Target="../media/image1704.png"/><Relationship Id="rId228" Type="http://schemas.openxmlformats.org/officeDocument/2006/relationships/customXml" Target="../ink/ink1749.xml"/><Relationship Id="rId227" Type="http://schemas.openxmlformats.org/officeDocument/2006/relationships/image" Target="../media/image1703.png"/><Relationship Id="rId226" Type="http://schemas.openxmlformats.org/officeDocument/2006/relationships/customXml" Target="../ink/ink1748.xml"/><Relationship Id="rId225" Type="http://schemas.openxmlformats.org/officeDocument/2006/relationships/image" Target="../media/image1702.png"/><Relationship Id="rId224" Type="http://schemas.openxmlformats.org/officeDocument/2006/relationships/customXml" Target="../ink/ink1747.xml"/><Relationship Id="rId223" Type="http://schemas.openxmlformats.org/officeDocument/2006/relationships/image" Target="../media/image1701.png"/><Relationship Id="rId222" Type="http://schemas.openxmlformats.org/officeDocument/2006/relationships/customXml" Target="../ink/ink1746.xml"/><Relationship Id="rId221" Type="http://schemas.openxmlformats.org/officeDocument/2006/relationships/image" Target="../media/image1700.png"/><Relationship Id="rId220" Type="http://schemas.openxmlformats.org/officeDocument/2006/relationships/customXml" Target="../ink/ink1745.xml"/><Relationship Id="rId22" Type="http://schemas.openxmlformats.org/officeDocument/2006/relationships/image" Target="../media/image1603.png"/><Relationship Id="rId219" Type="http://schemas.openxmlformats.org/officeDocument/2006/relationships/image" Target="../media/image1699.png"/><Relationship Id="rId218" Type="http://schemas.openxmlformats.org/officeDocument/2006/relationships/customXml" Target="../ink/ink1744.xml"/><Relationship Id="rId217" Type="http://schemas.openxmlformats.org/officeDocument/2006/relationships/image" Target="../media/image1698.png"/><Relationship Id="rId216" Type="http://schemas.openxmlformats.org/officeDocument/2006/relationships/customXml" Target="../ink/ink1743.xml"/><Relationship Id="rId215" Type="http://schemas.openxmlformats.org/officeDocument/2006/relationships/image" Target="../media/image1697.png"/><Relationship Id="rId214" Type="http://schemas.openxmlformats.org/officeDocument/2006/relationships/customXml" Target="../ink/ink1742.xml"/><Relationship Id="rId213" Type="http://schemas.openxmlformats.org/officeDocument/2006/relationships/image" Target="../media/image1696.png"/><Relationship Id="rId212" Type="http://schemas.openxmlformats.org/officeDocument/2006/relationships/customXml" Target="../ink/ink1741.xml"/><Relationship Id="rId211" Type="http://schemas.openxmlformats.org/officeDocument/2006/relationships/image" Target="../media/image1695.png"/><Relationship Id="rId210" Type="http://schemas.openxmlformats.org/officeDocument/2006/relationships/customXml" Target="../ink/ink1740.xml"/><Relationship Id="rId21" Type="http://schemas.openxmlformats.org/officeDocument/2006/relationships/customXml" Target="../ink/ink1644.xml"/><Relationship Id="rId209" Type="http://schemas.openxmlformats.org/officeDocument/2006/relationships/customXml" Target="../ink/ink1739.xml"/><Relationship Id="rId208" Type="http://schemas.openxmlformats.org/officeDocument/2006/relationships/image" Target="../media/image1694.png"/><Relationship Id="rId207" Type="http://schemas.openxmlformats.org/officeDocument/2006/relationships/customXml" Target="../ink/ink1738.xml"/><Relationship Id="rId206" Type="http://schemas.openxmlformats.org/officeDocument/2006/relationships/image" Target="../media/image1693.png"/><Relationship Id="rId205" Type="http://schemas.openxmlformats.org/officeDocument/2006/relationships/customXml" Target="../ink/ink1737.xml"/><Relationship Id="rId204" Type="http://schemas.openxmlformats.org/officeDocument/2006/relationships/image" Target="../media/image1692.png"/><Relationship Id="rId203" Type="http://schemas.openxmlformats.org/officeDocument/2006/relationships/customXml" Target="../ink/ink1736.xml"/><Relationship Id="rId202" Type="http://schemas.openxmlformats.org/officeDocument/2006/relationships/image" Target="../media/image1691.png"/><Relationship Id="rId201" Type="http://schemas.openxmlformats.org/officeDocument/2006/relationships/customXml" Target="../ink/ink1735.xml"/><Relationship Id="rId200" Type="http://schemas.openxmlformats.org/officeDocument/2006/relationships/image" Target="../media/image1690.png"/><Relationship Id="rId20" Type="http://schemas.openxmlformats.org/officeDocument/2006/relationships/image" Target="../media/image1602.png"/><Relationship Id="rId2" Type="http://schemas.openxmlformats.org/officeDocument/2006/relationships/image" Target="../media/image1593.png"/><Relationship Id="rId199" Type="http://schemas.openxmlformats.org/officeDocument/2006/relationships/customXml" Target="../ink/ink1734.xml"/><Relationship Id="rId198" Type="http://schemas.openxmlformats.org/officeDocument/2006/relationships/image" Target="../media/image1689.png"/><Relationship Id="rId197" Type="http://schemas.openxmlformats.org/officeDocument/2006/relationships/customXml" Target="../ink/ink1733.xml"/><Relationship Id="rId196" Type="http://schemas.openxmlformats.org/officeDocument/2006/relationships/image" Target="../media/image1688.png"/><Relationship Id="rId195" Type="http://schemas.openxmlformats.org/officeDocument/2006/relationships/customXml" Target="../ink/ink1732.xml"/><Relationship Id="rId194" Type="http://schemas.openxmlformats.org/officeDocument/2006/relationships/image" Target="../media/image1687.png"/><Relationship Id="rId193" Type="http://schemas.openxmlformats.org/officeDocument/2006/relationships/customXml" Target="../ink/ink1731.xml"/><Relationship Id="rId192" Type="http://schemas.openxmlformats.org/officeDocument/2006/relationships/image" Target="../media/image1686.png"/><Relationship Id="rId191" Type="http://schemas.openxmlformats.org/officeDocument/2006/relationships/customXml" Target="../ink/ink1730.xml"/><Relationship Id="rId190" Type="http://schemas.openxmlformats.org/officeDocument/2006/relationships/image" Target="../media/image1685.png"/><Relationship Id="rId19" Type="http://schemas.openxmlformats.org/officeDocument/2006/relationships/customXml" Target="../ink/ink1643.xml"/><Relationship Id="rId189" Type="http://schemas.openxmlformats.org/officeDocument/2006/relationships/customXml" Target="../ink/ink1729.xml"/><Relationship Id="rId188" Type="http://schemas.openxmlformats.org/officeDocument/2006/relationships/image" Target="../media/image1684.png"/><Relationship Id="rId187" Type="http://schemas.openxmlformats.org/officeDocument/2006/relationships/customXml" Target="../ink/ink1728.xml"/><Relationship Id="rId186" Type="http://schemas.openxmlformats.org/officeDocument/2006/relationships/image" Target="../media/image1683.png"/><Relationship Id="rId185" Type="http://schemas.openxmlformats.org/officeDocument/2006/relationships/customXml" Target="../ink/ink1727.xml"/><Relationship Id="rId184" Type="http://schemas.openxmlformats.org/officeDocument/2006/relationships/image" Target="../media/image1682.png"/><Relationship Id="rId183" Type="http://schemas.openxmlformats.org/officeDocument/2006/relationships/customXml" Target="../ink/ink1726.xml"/><Relationship Id="rId182" Type="http://schemas.openxmlformats.org/officeDocument/2006/relationships/image" Target="../media/image1681.png"/><Relationship Id="rId181" Type="http://schemas.openxmlformats.org/officeDocument/2006/relationships/customXml" Target="../ink/ink1725.xml"/><Relationship Id="rId180" Type="http://schemas.openxmlformats.org/officeDocument/2006/relationships/image" Target="../media/image1680.png"/><Relationship Id="rId18" Type="http://schemas.openxmlformats.org/officeDocument/2006/relationships/image" Target="../media/image1601.png"/><Relationship Id="rId179" Type="http://schemas.openxmlformats.org/officeDocument/2006/relationships/customXml" Target="../ink/ink1724.xml"/><Relationship Id="rId178" Type="http://schemas.openxmlformats.org/officeDocument/2006/relationships/image" Target="../media/image1679.png"/><Relationship Id="rId177" Type="http://schemas.openxmlformats.org/officeDocument/2006/relationships/customXml" Target="../ink/ink1723.xml"/><Relationship Id="rId176" Type="http://schemas.openxmlformats.org/officeDocument/2006/relationships/image" Target="../media/image1678.png"/><Relationship Id="rId175" Type="http://schemas.openxmlformats.org/officeDocument/2006/relationships/customXml" Target="../ink/ink1722.xml"/><Relationship Id="rId174" Type="http://schemas.openxmlformats.org/officeDocument/2006/relationships/image" Target="../media/image1677.png"/><Relationship Id="rId173" Type="http://schemas.openxmlformats.org/officeDocument/2006/relationships/customXml" Target="../ink/ink1721.xml"/><Relationship Id="rId172" Type="http://schemas.openxmlformats.org/officeDocument/2006/relationships/image" Target="../media/image1676.png"/><Relationship Id="rId171" Type="http://schemas.openxmlformats.org/officeDocument/2006/relationships/customXml" Target="../ink/ink1720.xml"/><Relationship Id="rId170" Type="http://schemas.openxmlformats.org/officeDocument/2006/relationships/image" Target="../media/image1675.png"/><Relationship Id="rId17" Type="http://schemas.openxmlformats.org/officeDocument/2006/relationships/customXml" Target="../ink/ink1642.xml"/><Relationship Id="rId169" Type="http://schemas.openxmlformats.org/officeDocument/2006/relationships/customXml" Target="../ink/ink1719.xml"/><Relationship Id="rId168" Type="http://schemas.openxmlformats.org/officeDocument/2006/relationships/customXml" Target="../ink/ink1718.xml"/><Relationship Id="rId167" Type="http://schemas.openxmlformats.org/officeDocument/2006/relationships/image" Target="../media/image1674.png"/><Relationship Id="rId166" Type="http://schemas.openxmlformats.org/officeDocument/2006/relationships/customXml" Target="../ink/ink1717.xml"/><Relationship Id="rId165" Type="http://schemas.openxmlformats.org/officeDocument/2006/relationships/image" Target="../media/image1673.png"/><Relationship Id="rId164" Type="http://schemas.openxmlformats.org/officeDocument/2006/relationships/customXml" Target="../ink/ink1716.xml"/><Relationship Id="rId163" Type="http://schemas.openxmlformats.org/officeDocument/2006/relationships/image" Target="../media/image1672.png"/><Relationship Id="rId162" Type="http://schemas.openxmlformats.org/officeDocument/2006/relationships/customXml" Target="../ink/ink1715.xml"/><Relationship Id="rId161" Type="http://schemas.openxmlformats.org/officeDocument/2006/relationships/image" Target="../media/image1671.png"/><Relationship Id="rId160" Type="http://schemas.openxmlformats.org/officeDocument/2006/relationships/customXml" Target="../ink/ink1714.xml"/><Relationship Id="rId16" Type="http://schemas.openxmlformats.org/officeDocument/2006/relationships/image" Target="../media/image1600.png"/><Relationship Id="rId159" Type="http://schemas.openxmlformats.org/officeDocument/2006/relationships/image" Target="../media/image1670.png"/><Relationship Id="rId158" Type="http://schemas.openxmlformats.org/officeDocument/2006/relationships/customXml" Target="../ink/ink1713.xml"/><Relationship Id="rId157" Type="http://schemas.openxmlformats.org/officeDocument/2006/relationships/image" Target="../media/image1669.png"/><Relationship Id="rId156" Type="http://schemas.openxmlformats.org/officeDocument/2006/relationships/customXml" Target="../ink/ink1712.xml"/><Relationship Id="rId155" Type="http://schemas.openxmlformats.org/officeDocument/2006/relationships/image" Target="../media/image1668.png"/><Relationship Id="rId154" Type="http://schemas.openxmlformats.org/officeDocument/2006/relationships/customXml" Target="../ink/ink1711.xml"/><Relationship Id="rId153" Type="http://schemas.openxmlformats.org/officeDocument/2006/relationships/image" Target="../media/image1667.png"/><Relationship Id="rId152" Type="http://schemas.openxmlformats.org/officeDocument/2006/relationships/customXml" Target="../ink/ink1710.xml"/><Relationship Id="rId151" Type="http://schemas.openxmlformats.org/officeDocument/2006/relationships/image" Target="../media/image1666.png"/><Relationship Id="rId150" Type="http://schemas.openxmlformats.org/officeDocument/2006/relationships/customXml" Target="../ink/ink1709.xml"/><Relationship Id="rId15" Type="http://schemas.openxmlformats.org/officeDocument/2006/relationships/customXml" Target="../ink/ink1641.xml"/><Relationship Id="rId149" Type="http://schemas.openxmlformats.org/officeDocument/2006/relationships/image" Target="../media/image1665.png"/><Relationship Id="rId148" Type="http://schemas.openxmlformats.org/officeDocument/2006/relationships/customXml" Target="../ink/ink1708.xml"/><Relationship Id="rId147" Type="http://schemas.openxmlformats.org/officeDocument/2006/relationships/image" Target="../media/image1664.png"/><Relationship Id="rId146" Type="http://schemas.openxmlformats.org/officeDocument/2006/relationships/customXml" Target="../ink/ink1707.xml"/><Relationship Id="rId145" Type="http://schemas.openxmlformats.org/officeDocument/2006/relationships/image" Target="../media/image1663.png"/><Relationship Id="rId144" Type="http://schemas.openxmlformats.org/officeDocument/2006/relationships/customXml" Target="../ink/ink1706.xml"/><Relationship Id="rId143" Type="http://schemas.openxmlformats.org/officeDocument/2006/relationships/image" Target="../media/image1662.png"/><Relationship Id="rId142" Type="http://schemas.openxmlformats.org/officeDocument/2006/relationships/customXml" Target="../ink/ink1705.xml"/><Relationship Id="rId141" Type="http://schemas.openxmlformats.org/officeDocument/2006/relationships/image" Target="../media/image1661.png"/><Relationship Id="rId140" Type="http://schemas.openxmlformats.org/officeDocument/2006/relationships/customXml" Target="../ink/ink1704.xml"/><Relationship Id="rId14" Type="http://schemas.openxmlformats.org/officeDocument/2006/relationships/image" Target="../media/image1599.png"/><Relationship Id="rId139" Type="http://schemas.openxmlformats.org/officeDocument/2006/relationships/image" Target="../media/image1660.png"/><Relationship Id="rId138" Type="http://schemas.openxmlformats.org/officeDocument/2006/relationships/customXml" Target="../ink/ink1703.xml"/><Relationship Id="rId137" Type="http://schemas.openxmlformats.org/officeDocument/2006/relationships/image" Target="../media/image1659.png"/><Relationship Id="rId136" Type="http://schemas.openxmlformats.org/officeDocument/2006/relationships/customXml" Target="../ink/ink1702.xml"/><Relationship Id="rId135" Type="http://schemas.openxmlformats.org/officeDocument/2006/relationships/image" Target="../media/image1658.png"/><Relationship Id="rId134" Type="http://schemas.openxmlformats.org/officeDocument/2006/relationships/customXml" Target="../ink/ink1701.xml"/><Relationship Id="rId133" Type="http://schemas.openxmlformats.org/officeDocument/2006/relationships/image" Target="../media/image1657.png"/><Relationship Id="rId132" Type="http://schemas.openxmlformats.org/officeDocument/2006/relationships/customXml" Target="../ink/ink1700.xml"/><Relationship Id="rId131" Type="http://schemas.openxmlformats.org/officeDocument/2006/relationships/image" Target="../media/image1656.png"/><Relationship Id="rId130" Type="http://schemas.openxmlformats.org/officeDocument/2006/relationships/customXml" Target="../ink/ink1699.xml"/><Relationship Id="rId13" Type="http://schemas.openxmlformats.org/officeDocument/2006/relationships/customXml" Target="../ink/ink1640.xml"/><Relationship Id="rId129" Type="http://schemas.openxmlformats.org/officeDocument/2006/relationships/image" Target="../media/image1655.png"/><Relationship Id="rId128" Type="http://schemas.openxmlformats.org/officeDocument/2006/relationships/customXml" Target="../ink/ink1698.xml"/><Relationship Id="rId127" Type="http://schemas.openxmlformats.org/officeDocument/2006/relationships/image" Target="../media/image1654.png"/><Relationship Id="rId126" Type="http://schemas.openxmlformats.org/officeDocument/2006/relationships/customXml" Target="../ink/ink1697.xml"/><Relationship Id="rId125" Type="http://schemas.openxmlformats.org/officeDocument/2006/relationships/image" Target="../media/image1653.png"/><Relationship Id="rId124" Type="http://schemas.openxmlformats.org/officeDocument/2006/relationships/customXml" Target="../ink/ink1696.xml"/><Relationship Id="rId123" Type="http://schemas.openxmlformats.org/officeDocument/2006/relationships/image" Target="../media/image1652.png"/><Relationship Id="rId122" Type="http://schemas.openxmlformats.org/officeDocument/2006/relationships/customXml" Target="../ink/ink1695.xml"/><Relationship Id="rId121" Type="http://schemas.openxmlformats.org/officeDocument/2006/relationships/image" Target="../media/image1651.png"/><Relationship Id="rId120" Type="http://schemas.openxmlformats.org/officeDocument/2006/relationships/customXml" Target="../ink/ink1694.xml"/><Relationship Id="rId12" Type="http://schemas.openxmlformats.org/officeDocument/2006/relationships/image" Target="../media/image1598.png"/><Relationship Id="rId119" Type="http://schemas.openxmlformats.org/officeDocument/2006/relationships/image" Target="../media/image1650.png"/><Relationship Id="rId118" Type="http://schemas.openxmlformats.org/officeDocument/2006/relationships/customXml" Target="../ink/ink1693.xml"/><Relationship Id="rId117" Type="http://schemas.openxmlformats.org/officeDocument/2006/relationships/image" Target="../media/image1649.png"/><Relationship Id="rId116" Type="http://schemas.openxmlformats.org/officeDocument/2006/relationships/customXml" Target="../ink/ink1692.xml"/><Relationship Id="rId115" Type="http://schemas.openxmlformats.org/officeDocument/2006/relationships/image" Target="../media/image1648.png"/><Relationship Id="rId114" Type="http://schemas.openxmlformats.org/officeDocument/2006/relationships/customXml" Target="../ink/ink1691.xml"/><Relationship Id="rId113" Type="http://schemas.openxmlformats.org/officeDocument/2006/relationships/image" Target="../media/image1647.png"/><Relationship Id="rId112" Type="http://schemas.openxmlformats.org/officeDocument/2006/relationships/customXml" Target="../ink/ink1690.xml"/><Relationship Id="rId111" Type="http://schemas.openxmlformats.org/officeDocument/2006/relationships/image" Target="../media/image1646.png"/><Relationship Id="rId110" Type="http://schemas.openxmlformats.org/officeDocument/2006/relationships/customXml" Target="../ink/ink1689.xml"/><Relationship Id="rId11" Type="http://schemas.openxmlformats.org/officeDocument/2006/relationships/customXml" Target="../ink/ink1639.xml"/><Relationship Id="rId109" Type="http://schemas.openxmlformats.org/officeDocument/2006/relationships/image" Target="../media/image1645.png"/><Relationship Id="rId108" Type="http://schemas.openxmlformats.org/officeDocument/2006/relationships/customXml" Target="../ink/ink1688.xml"/><Relationship Id="rId107" Type="http://schemas.openxmlformats.org/officeDocument/2006/relationships/image" Target="../media/image1644.png"/><Relationship Id="rId106" Type="http://schemas.openxmlformats.org/officeDocument/2006/relationships/customXml" Target="../ink/ink1687.xml"/><Relationship Id="rId105" Type="http://schemas.openxmlformats.org/officeDocument/2006/relationships/image" Target="../media/image1643.png"/><Relationship Id="rId104" Type="http://schemas.openxmlformats.org/officeDocument/2006/relationships/customXml" Target="../ink/ink1686.xml"/><Relationship Id="rId103" Type="http://schemas.openxmlformats.org/officeDocument/2006/relationships/image" Target="../media/image1642.png"/><Relationship Id="rId102" Type="http://schemas.openxmlformats.org/officeDocument/2006/relationships/customXml" Target="../ink/ink1685.xml"/><Relationship Id="rId101" Type="http://schemas.openxmlformats.org/officeDocument/2006/relationships/image" Target="../media/image1641.png"/><Relationship Id="rId100" Type="http://schemas.openxmlformats.org/officeDocument/2006/relationships/customXml" Target="../ink/ink1684.xml"/><Relationship Id="rId10" Type="http://schemas.openxmlformats.org/officeDocument/2006/relationships/image" Target="../media/image1597.png"/><Relationship Id="rId1" Type="http://schemas.openxmlformats.org/officeDocument/2006/relationships/customXml" Target="../ink/ink163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15.png"/><Relationship Id="rId2" Type="http://schemas.openxmlformats.org/officeDocument/2006/relationships/image" Target="../media/image1714.png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63.xml"/><Relationship Id="rId8" Type="http://schemas.openxmlformats.org/officeDocument/2006/relationships/image" Target="../media/image1719.png"/><Relationship Id="rId71" Type="http://schemas.openxmlformats.org/officeDocument/2006/relationships/slideLayout" Target="../slideLayouts/slideLayout103.xml"/><Relationship Id="rId70" Type="http://schemas.openxmlformats.org/officeDocument/2006/relationships/image" Target="../media/image1750.png"/><Relationship Id="rId7" Type="http://schemas.openxmlformats.org/officeDocument/2006/relationships/customXml" Target="../ink/ink1762.xml"/><Relationship Id="rId69" Type="http://schemas.openxmlformats.org/officeDocument/2006/relationships/customXml" Target="../ink/ink1793.xml"/><Relationship Id="rId68" Type="http://schemas.openxmlformats.org/officeDocument/2006/relationships/image" Target="../media/image1749.png"/><Relationship Id="rId67" Type="http://schemas.openxmlformats.org/officeDocument/2006/relationships/customXml" Target="../ink/ink1792.xml"/><Relationship Id="rId66" Type="http://schemas.openxmlformats.org/officeDocument/2006/relationships/image" Target="../media/image1748.png"/><Relationship Id="rId65" Type="http://schemas.openxmlformats.org/officeDocument/2006/relationships/customXml" Target="../ink/ink1791.xml"/><Relationship Id="rId64" Type="http://schemas.openxmlformats.org/officeDocument/2006/relationships/image" Target="../media/image1747.png"/><Relationship Id="rId63" Type="http://schemas.openxmlformats.org/officeDocument/2006/relationships/customXml" Target="../ink/ink1790.xml"/><Relationship Id="rId62" Type="http://schemas.openxmlformats.org/officeDocument/2006/relationships/image" Target="../media/image1746.png"/><Relationship Id="rId61" Type="http://schemas.openxmlformats.org/officeDocument/2006/relationships/customXml" Target="../ink/ink1789.xml"/><Relationship Id="rId60" Type="http://schemas.openxmlformats.org/officeDocument/2006/relationships/image" Target="../media/image1745.png"/><Relationship Id="rId6" Type="http://schemas.openxmlformats.org/officeDocument/2006/relationships/image" Target="../media/image1718.png"/><Relationship Id="rId59" Type="http://schemas.openxmlformats.org/officeDocument/2006/relationships/customXml" Target="../ink/ink1788.xml"/><Relationship Id="rId58" Type="http://schemas.openxmlformats.org/officeDocument/2006/relationships/image" Target="../media/image1744.png"/><Relationship Id="rId57" Type="http://schemas.openxmlformats.org/officeDocument/2006/relationships/customXml" Target="../ink/ink1787.xml"/><Relationship Id="rId56" Type="http://schemas.openxmlformats.org/officeDocument/2006/relationships/image" Target="../media/image1743.png"/><Relationship Id="rId55" Type="http://schemas.openxmlformats.org/officeDocument/2006/relationships/customXml" Target="../ink/ink1786.xml"/><Relationship Id="rId54" Type="http://schemas.openxmlformats.org/officeDocument/2006/relationships/image" Target="../media/image1742.png"/><Relationship Id="rId53" Type="http://schemas.openxmlformats.org/officeDocument/2006/relationships/customXml" Target="../ink/ink1785.xml"/><Relationship Id="rId52" Type="http://schemas.openxmlformats.org/officeDocument/2006/relationships/image" Target="../media/image1741.png"/><Relationship Id="rId51" Type="http://schemas.openxmlformats.org/officeDocument/2006/relationships/customXml" Target="../ink/ink1784.xml"/><Relationship Id="rId50" Type="http://schemas.openxmlformats.org/officeDocument/2006/relationships/image" Target="../media/image1740.png"/><Relationship Id="rId5" Type="http://schemas.openxmlformats.org/officeDocument/2006/relationships/customXml" Target="../ink/ink1761.xml"/><Relationship Id="rId49" Type="http://schemas.openxmlformats.org/officeDocument/2006/relationships/customXml" Target="../ink/ink1783.xml"/><Relationship Id="rId48" Type="http://schemas.openxmlformats.org/officeDocument/2006/relationships/image" Target="../media/image1739.png"/><Relationship Id="rId47" Type="http://schemas.openxmlformats.org/officeDocument/2006/relationships/customXml" Target="../ink/ink1782.xml"/><Relationship Id="rId46" Type="http://schemas.openxmlformats.org/officeDocument/2006/relationships/image" Target="../media/image1738.png"/><Relationship Id="rId45" Type="http://schemas.openxmlformats.org/officeDocument/2006/relationships/customXml" Target="../ink/ink1781.xml"/><Relationship Id="rId44" Type="http://schemas.openxmlformats.org/officeDocument/2006/relationships/image" Target="../media/image1737.png"/><Relationship Id="rId43" Type="http://schemas.openxmlformats.org/officeDocument/2006/relationships/customXml" Target="../ink/ink1780.xml"/><Relationship Id="rId42" Type="http://schemas.openxmlformats.org/officeDocument/2006/relationships/image" Target="../media/image1736.png"/><Relationship Id="rId41" Type="http://schemas.openxmlformats.org/officeDocument/2006/relationships/customXml" Target="../ink/ink1779.xml"/><Relationship Id="rId40" Type="http://schemas.openxmlformats.org/officeDocument/2006/relationships/image" Target="../media/image1735.png"/><Relationship Id="rId4" Type="http://schemas.openxmlformats.org/officeDocument/2006/relationships/image" Target="../media/image1717.png"/><Relationship Id="rId39" Type="http://schemas.openxmlformats.org/officeDocument/2006/relationships/customXml" Target="../ink/ink1778.xml"/><Relationship Id="rId38" Type="http://schemas.openxmlformats.org/officeDocument/2006/relationships/image" Target="../media/image1734.png"/><Relationship Id="rId37" Type="http://schemas.openxmlformats.org/officeDocument/2006/relationships/customXml" Target="../ink/ink1777.xml"/><Relationship Id="rId36" Type="http://schemas.openxmlformats.org/officeDocument/2006/relationships/image" Target="../media/image1733.png"/><Relationship Id="rId35" Type="http://schemas.openxmlformats.org/officeDocument/2006/relationships/customXml" Target="../ink/ink1776.xml"/><Relationship Id="rId34" Type="http://schemas.openxmlformats.org/officeDocument/2006/relationships/image" Target="../media/image1732.png"/><Relationship Id="rId33" Type="http://schemas.openxmlformats.org/officeDocument/2006/relationships/customXml" Target="../ink/ink1775.xml"/><Relationship Id="rId32" Type="http://schemas.openxmlformats.org/officeDocument/2006/relationships/image" Target="../media/image1731.png"/><Relationship Id="rId31" Type="http://schemas.openxmlformats.org/officeDocument/2006/relationships/customXml" Target="../ink/ink1774.xml"/><Relationship Id="rId30" Type="http://schemas.openxmlformats.org/officeDocument/2006/relationships/image" Target="../media/image1730.png"/><Relationship Id="rId3" Type="http://schemas.openxmlformats.org/officeDocument/2006/relationships/customXml" Target="../ink/ink1760.xml"/><Relationship Id="rId29" Type="http://schemas.openxmlformats.org/officeDocument/2006/relationships/customXml" Target="../ink/ink1773.xml"/><Relationship Id="rId28" Type="http://schemas.openxmlformats.org/officeDocument/2006/relationships/image" Target="../media/image1729.png"/><Relationship Id="rId27" Type="http://schemas.openxmlformats.org/officeDocument/2006/relationships/customXml" Target="../ink/ink1772.xml"/><Relationship Id="rId26" Type="http://schemas.openxmlformats.org/officeDocument/2006/relationships/image" Target="../media/image1728.png"/><Relationship Id="rId25" Type="http://schemas.openxmlformats.org/officeDocument/2006/relationships/customXml" Target="../ink/ink1771.xml"/><Relationship Id="rId24" Type="http://schemas.openxmlformats.org/officeDocument/2006/relationships/image" Target="../media/image1727.png"/><Relationship Id="rId23" Type="http://schemas.openxmlformats.org/officeDocument/2006/relationships/customXml" Target="../ink/ink1770.xml"/><Relationship Id="rId22" Type="http://schemas.openxmlformats.org/officeDocument/2006/relationships/image" Target="../media/image1726.png"/><Relationship Id="rId21" Type="http://schemas.openxmlformats.org/officeDocument/2006/relationships/customXml" Target="../ink/ink1769.xml"/><Relationship Id="rId20" Type="http://schemas.openxmlformats.org/officeDocument/2006/relationships/image" Target="../media/image1725.png"/><Relationship Id="rId2" Type="http://schemas.openxmlformats.org/officeDocument/2006/relationships/image" Target="../media/image1716.png"/><Relationship Id="rId19" Type="http://schemas.openxmlformats.org/officeDocument/2006/relationships/customXml" Target="../ink/ink1768.xml"/><Relationship Id="rId18" Type="http://schemas.openxmlformats.org/officeDocument/2006/relationships/image" Target="../media/image1724.png"/><Relationship Id="rId17" Type="http://schemas.openxmlformats.org/officeDocument/2006/relationships/customXml" Target="../ink/ink1767.xml"/><Relationship Id="rId16" Type="http://schemas.openxmlformats.org/officeDocument/2006/relationships/image" Target="../media/image1723.png"/><Relationship Id="rId15" Type="http://schemas.openxmlformats.org/officeDocument/2006/relationships/customXml" Target="../ink/ink1766.xml"/><Relationship Id="rId14" Type="http://schemas.openxmlformats.org/officeDocument/2006/relationships/image" Target="../media/image1722.png"/><Relationship Id="rId13" Type="http://schemas.openxmlformats.org/officeDocument/2006/relationships/customXml" Target="../ink/ink1765.xml"/><Relationship Id="rId12" Type="http://schemas.openxmlformats.org/officeDocument/2006/relationships/image" Target="../media/image1721.png"/><Relationship Id="rId11" Type="http://schemas.openxmlformats.org/officeDocument/2006/relationships/customXml" Target="../ink/ink1764.xml"/><Relationship Id="rId10" Type="http://schemas.openxmlformats.org/officeDocument/2006/relationships/image" Target="../media/image1720.png"/><Relationship Id="rId1" Type="http://schemas.openxmlformats.org/officeDocument/2006/relationships/customXml" Target="../ink/ink17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75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98.xml"/><Relationship Id="rId8" Type="http://schemas.openxmlformats.org/officeDocument/2006/relationships/image" Target="../media/image1755.png"/><Relationship Id="rId7" Type="http://schemas.openxmlformats.org/officeDocument/2006/relationships/customXml" Target="../ink/ink1797.xml"/><Relationship Id="rId6" Type="http://schemas.openxmlformats.org/officeDocument/2006/relationships/image" Target="../media/image1754.png"/><Relationship Id="rId5" Type="http://schemas.openxmlformats.org/officeDocument/2006/relationships/customXml" Target="../ink/ink1796.xml"/><Relationship Id="rId4" Type="http://schemas.openxmlformats.org/officeDocument/2006/relationships/image" Target="../media/image1753.png"/><Relationship Id="rId3" Type="http://schemas.openxmlformats.org/officeDocument/2006/relationships/customXml" Target="../ink/ink1795.xml"/><Relationship Id="rId2" Type="http://schemas.openxmlformats.org/officeDocument/2006/relationships/image" Target="../media/image1752.png"/><Relationship Id="rId15" Type="http://schemas.openxmlformats.org/officeDocument/2006/relationships/slideLayout" Target="../slideLayouts/slideLayout103.xml"/><Relationship Id="rId14" Type="http://schemas.openxmlformats.org/officeDocument/2006/relationships/image" Target="../media/image1758.png"/><Relationship Id="rId13" Type="http://schemas.openxmlformats.org/officeDocument/2006/relationships/customXml" Target="../ink/ink1800.xml"/><Relationship Id="rId12" Type="http://schemas.openxmlformats.org/officeDocument/2006/relationships/image" Target="../media/image1757.png"/><Relationship Id="rId11" Type="http://schemas.openxmlformats.org/officeDocument/2006/relationships/customXml" Target="../ink/ink1799.xml"/><Relationship Id="rId10" Type="http://schemas.openxmlformats.org/officeDocument/2006/relationships/image" Target="../media/image1756.png"/><Relationship Id="rId1" Type="http://schemas.openxmlformats.org/officeDocument/2006/relationships/customXml" Target="../ink/ink179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850.xml"/><Relationship Id="rId98" Type="http://schemas.openxmlformats.org/officeDocument/2006/relationships/image" Target="../media/image1807.png"/><Relationship Id="rId97" Type="http://schemas.openxmlformats.org/officeDocument/2006/relationships/customXml" Target="../ink/ink1849.xml"/><Relationship Id="rId96" Type="http://schemas.openxmlformats.org/officeDocument/2006/relationships/image" Target="../media/image1806.png"/><Relationship Id="rId95" Type="http://schemas.openxmlformats.org/officeDocument/2006/relationships/customXml" Target="../ink/ink1848.xml"/><Relationship Id="rId94" Type="http://schemas.openxmlformats.org/officeDocument/2006/relationships/image" Target="../media/image1805.png"/><Relationship Id="rId93" Type="http://schemas.openxmlformats.org/officeDocument/2006/relationships/customXml" Target="../ink/ink1847.xml"/><Relationship Id="rId92" Type="http://schemas.openxmlformats.org/officeDocument/2006/relationships/image" Target="../media/image1804.png"/><Relationship Id="rId91" Type="http://schemas.openxmlformats.org/officeDocument/2006/relationships/customXml" Target="../ink/ink1846.xml"/><Relationship Id="rId90" Type="http://schemas.openxmlformats.org/officeDocument/2006/relationships/image" Target="../media/image1803.png"/><Relationship Id="rId9" Type="http://schemas.openxmlformats.org/officeDocument/2006/relationships/customXml" Target="../ink/ink1805.xml"/><Relationship Id="rId89" Type="http://schemas.openxmlformats.org/officeDocument/2006/relationships/customXml" Target="../ink/ink1845.xml"/><Relationship Id="rId88" Type="http://schemas.openxmlformats.org/officeDocument/2006/relationships/image" Target="../media/image1802.png"/><Relationship Id="rId87" Type="http://schemas.openxmlformats.org/officeDocument/2006/relationships/customXml" Target="../ink/ink1844.xml"/><Relationship Id="rId86" Type="http://schemas.openxmlformats.org/officeDocument/2006/relationships/image" Target="../media/image1801.png"/><Relationship Id="rId85" Type="http://schemas.openxmlformats.org/officeDocument/2006/relationships/customXml" Target="../ink/ink1843.xml"/><Relationship Id="rId84" Type="http://schemas.openxmlformats.org/officeDocument/2006/relationships/image" Target="../media/image1800.png"/><Relationship Id="rId83" Type="http://schemas.openxmlformats.org/officeDocument/2006/relationships/customXml" Target="../ink/ink1842.xml"/><Relationship Id="rId82" Type="http://schemas.openxmlformats.org/officeDocument/2006/relationships/image" Target="../media/image1799.png"/><Relationship Id="rId81" Type="http://schemas.openxmlformats.org/officeDocument/2006/relationships/customXml" Target="../ink/ink1841.xml"/><Relationship Id="rId80" Type="http://schemas.openxmlformats.org/officeDocument/2006/relationships/image" Target="../media/image1798.png"/><Relationship Id="rId8" Type="http://schemas.openxmlformats.org/officeDocument/2006/relationships/image" Target="../media/image1762.png"/><Relationship Id="rId79" Type="http://schemas.openxmlformats.org/officeDocument/2006/relationships/customXml" Target="../ink/ink1840.xml"/><Relationship Id="rId78" Type="http://schemas.openxmlformats.org/officeDocument/2006/relationships/image" Target="../media/image1797.png"/><Relationship Id="rId77" Type="http://schemas.openxmlformats.org/officeDocument/2006/relationships/customXml" Target="../ink/ink1839.xml"/><Relationship Id="rId76" Type="http://schemas.openxmlformats.org/officeDocument/2006/relationships/image" Target="../media/image1796.png"/><Relationship Id="rId75" Type="http://schemas.openxmlformats.org/officeDocument/2006/relationships/customXml" Target="../ink/ink1838.xml"/><Relationship Id="rId74" Type="http://schemas.openxmlformats.org/officeDocument/2006/relationships/image" Target="../media/image1795.png"/><Relationship Id="rId73" Type="http://schemas.openxmlformats.org/officeDocument/2006/relationships/customXml" Target="../ink/ink1837.xml"/><Relationship Id="rId72" Type="http://schemas.openxmlformats.org/officeDocument/2006/relationships/image" Target="../media/image1794.png"/><Relationship Id="rId71" Type="http://schemas.openxmlformats.org/officeDocument/2006/relationships/customXml" Target="../ink/ink1836.xml"/><Relationship Id="rId70" Type="http://schemas.openxmlformats.org/officeDocument/2006/relationships/image" Target="../media/image1793.png"/><Relationship Id="rId7" Type="http://schemas.openxmlformats.org/officeDocument/2006/relationships/customXml" Target="../ink/ink1804.xml"/><Relationship Id="rId69" Type="http://schemas.openxmlformats.org/officeDocument/2006/relationships/customXml" Target="../ink/ink1835.xml"/><Relationship Id="rId68" Type="http://schemas.openxmlformats.org/officeDocument/2006/relationships/image" Target="../media/image1792.png"/><Relationship Id="rId67" Type="http://schemas.openxmlformats.org/officeDocument/2006/relationships/customXml" Target="../ink/ink1834.xml"/><Relationship Id="rId66" Type="http://schemas.openxmlformats.org/officeDocument/2006/relationships/image" Target="../media/image1791.png"/><Relationship Id="rId65" Type="http://schemas.openxmlformats.org/officeDocument/2006/relationships/customXml" Target="../ink/ink1833.xml"/><Relationship Id="rId64" Type="http://schemas.openxmlformats.org/officeDocument/2006/relationships/image" Target="../media/image1790.png"/><Relationship Id="rId63" Type="http://schemas.openxmlformats.org/officeDocument/2006/relationships/customXml" Target="../ink/ink1832.xml"/><Relationship Id="rId62" Type="http://schemas.openxmlformats.org/officeDocument/2006/relationships/image" Target="../media/image1789.png"/><Relationship Id="rId61" Type="http://schemas.openxmlformats.org/officeDocument/2006/relationships/customXml" Target="../ink/ink1831.xml"/><Relationship Id="rId60" Type="http://schemas.openxmlformats.org/officeDocument/2006/relationships/image" Target="../media/image1788.png"/><Relationship Id="rId6" Type="http://schemas.openxmlformats.org/officeDocument/2006/relationships/image" Target="../media/image1761.png"/><Relationship Id="rId59" Type="http://schemas.openxmlformats.org/officeDocument/2006/relationships/customXml" Target="../ink/ink1830.xml"/><Relationship Id="rId58" Type="http://schemas.openxmlformats.org/officeDocument/2006/relationships/image" Target="../media/image1787.png"/><Relationship Id="rId57" Type="http://schemas.openxmlformats.org/officeDocument/2006/relationships/customXml" Target="../ink/ink1829.xml"/><Relationship Id="rId56" Type="http://schemas.openxmlformats.org/officeDocument/2006/relationships/image" Target="../media/image1786.png"/><Relationship Id="rId55" Type="http://schemas.openxmlformats.org/officeDocument/2006/relationships/customXml" Target="../ink/ink1828.xml"/><Relationship Id="rId54" Type="http://schemas.openxmlformats.org/officeDocument/2006/relationships/image" Target="../media/image1785.png"/><Relationship Id="rId53" Type="http://schemas.openxmlformats.org/officeDocument/2006/relationships/customXml" Target="../ink/ink1827.xml"/><Relationship Id="rId52" Type="http://schemas.openxmlformats.org/officeDocument/2006/relationships/image" Target="../media/image1784.png"/><Relationship Id="rId51" Type="http://schemas.openxmlformats.org/officeDocument/2006/relationships/customXml" Target="../ink/ink1826.xml"/><Relationship Id="rId50" Type="http://schemas.openxmlformats.org/officeDocument/2006/relationships/image" Target="../media/image1783.png"/><Relationship Id="rId5" Type="http://schemas.openxmlformats.org/officeDocument/2006/relationships/customXml" Target="../ink/ink1803.xml"/><Relationship Id="rId49" Type="http://schemas.openxmlformats.org/officeDocument/2006/relationships/customXml" Target="../ink/ink1825.xml"/><Relationship Id="rId48" Type="http://schemas.openxmlformats.org/officeDocument/2006/relationships/image" Target="../media/image1782.png"/><Relationship Id="rId47" Type="http://schemas.openxmlformats.org/officeDocument/2006/relationships/customXml" Target="../ink/ink1824.xml"/><Relationship Id="rId46" Type="http://schemas.openxmlformats.org/officeDocument/2006/relationships/image" Target="../media/image1781.png"/><Relationship Id="rId45" Type="http://schemas.openxmlformats.org/officeDocument/2006/relationships/customXml" Target="../ink/ink1823.xml"/><Relationship Id="rId44" Type="http://schemas.openxmlformats.org/officeDocument/2006/relationships/image" Target="../media/image1780.png"/><Relationship Id="rId43" Type="http://schemas.openxmlformats.org/officeDocument/2006/relationships/customXml" Target="../ink/ink1822.xml"/><Relationship Id="rId42" Type="http://schemas.openxmlformats.org/officeDocument/2006/relationships/image" Target="../media/image1779.png"/><Relationship Id="rId41" Type="http://schemas.openxmlformats.org/officeDocument/2006/relationships/customXml" Target="../ink/ink1821.xml"/><Relationship Id="rId40" Type="http://schemas.openxmlformats.org/officeDocument/2006/relationships/image" Target="../media/image1778.png"/><Relationship Id="rId4" Type="http://schemas.openxmlformats.org/officeDocument/2006/relationships/image" Target="../media/image1760.png"/><Relationship Id="rId39" Type="http://schemas.openxmlformats.org/officeDocument/2006/relationships/customXml" Target="../ink/ink1820.xml"/><Relationship Id="rId38" Type="http://schemas.openxmlformats.org/officeDocument/2006/relationships/image" Target="../media/image1777.png"/><Relationship Id="rId37" Type="http://schemas.openxmlformats.org/officeDocument/2006/relationships/customXml" Target="../ink/ink1819.xml"/><Relationship Id="rId36" Type="http://schemas.openxmlformats.org/officeDocument/2006/relationships/image" Target="../media/image1776.png"/><Relationship Id="rId35" Type="http://schemas.openxmlformats.org/officeDocument/2006/relationships/customXml" Target="../ink/ink1818.xml"/><Relationship Id="rId34" Type="http://schemas.openxmlformats.org/officeDocument/2006/relationships/image" Target="../media/image1775.png"/><Relationship Id="rId33" Type="http://schemas.openxmlformats.org/officeDocument/2006/relationships/customXml" Target="../ink/ink1817.xml"/><Relationship Id="rId32" Type="http://schemas.openxmlformats.org/officeDocument/2006/relationships/image" Target="../media/image1774.png"/><Relationship Id="rId31" Type="http://schemas.openxmlformats.org/officeDocument/2006/relationships/customXml" Target="../ink/ink1816.xml"/><Relationship Id="rId30" Type="http://schemas.openxmlformats.org/officeDocument/2006/relationships/image" Target="../media/image1773.png"/><Relationship Id="rId3" Type="http://schemas.openxmlformats.org/officeDocument/2006/relationships/customXml" Target="../ink/ink1802.xml"/><Relationship Id="rId29" Type="http://schemas.openxmlformats.org/officeDocument/2006/relationships/customXml" Target="../ink/ink1815.xml"/><Relationship Id="rId28" Type="http://schemas.openxmlformats.org/officeDocument/2006/relationships/image" Target="../media/image1772.png"/><Relationship Id="rId27" Type="http://schemas.openxmlformats.org/officeDocument/2006/relationships/customXml" Target="../ink/ink1814.xml"/><Relationship Id="rId26" Type="http://schemas.openxmlformats.org/officeDocument/2006/relationships/image" Target="../media/image1771.png"/><Relationship Id="rId25" Type="http://schemas.openxmlformats.org/officeDocument/2006/relationships/customXml" Target="../ink/ink1813.xml"/><Relationship Id="rId24" Type="http://schemas.openxmlformats.org/officeDocument/2006/relationships/image" Target="../media/image1770.png"/><Relationship Id="rId23" Type="http://schemas.openxmlformats.org/officeDocument/2006/relationships/customXml" Target="../ink/ink1812.xml"/><Relationship Id="rId22" Type="http://schemas.openxmlformats.org/officeDocument/2006/relationships/image" Target="../media/image1769.png"/><Relationship Id="rId21" Type="http://schemas.openxmlformats.org/officeDocument/2006/relationships/customXml" Target="../ink/ink1811.xml"/><Relationship Id="rId20" Type="http://schemas.openxmlformats.org/officeDocument/2006/relationships/image" Target="../media/image1768.png"/><Relationship Id="rId2" Type="http://schemas.openxmlformats.org/officeDocument/2006/relationships/image" Target="../media/image1759.png"/><Relationship Id="rId19" Type="http://schemas.openxmlformats.org/officeDocument/2006/relationships/customXml" Target="../ink/ink1810.xml"/><Relationship Id="rId18" Type="http://schemas.openxmlformats.org/officeDocument/2006/relationships/image" Target="../media/image1767.png"/><Relationship Id="rId17" Type="http://schemas.openxmlformats.org/officeDocument/2006/relationships/customXml" Target="../ink/ink1809.xml"/><Relationship Id="rId16" Type="http://schemas.openxmlformats.org/officeDocument/2006/relationships/image" Target="../media/image1766.png"/><Relationship Id="rId15" Type="http://schemas.openxmlformats.org/officeDocument/2006/relationships/customXml" Target="../ink/ink1808.xml"/><Relationship Id="rId14" Type="http://schemas.openxmlformats.org/officeDocument/2006/relationships/image" Target="../media/image1765.png"/><Relationship Id="rId13" Type="http://schemas.openxmlformats.org/officeDocument/2006/relationships/customXml" Target="../ink/ink1807.xml"/><Relationship Id="rId12" Type="http://schemas.openxmlformats.org/officeDocument/2006/relationships/image" Target="../media/image1764.png"/><Relationship Id="rId11" Type="http://schemas.openxmlformats.org/officeDocument/2006/relationships/customXml" Target="../ink/ink1806.xml"/><Relationship Id="rId101" Type="http://schemas.openxmlformats.org/officeDocument/2006/relationships/slideLayout" Target="../slideLayouts/slideLayout103.xml"/><Relationship Id="rId100" Type="http://schemas.openxmlformats.org/officeDocument/2006/relationships/image" Target="../media/image780.png"/><Relationship Id="rId10" Type="http://schemas.openxmlformats.org/officeDocument/2006/relationships/image" Target="../media/image1763.png"/><Relationship Id="rId1" Type="http://schemas.openxmlformats.org/officeDocument/2006/relationships/customXml" Target="../ink/ink180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855.xml"/><Relationship Id="rId83" Type="http://schemas.openxmlformats.org/officeDocument/2006/relationships/slideLayout" Target="../slideLayouts/slideLayout103.xml"/><Relationship Id="rId82" Type="http://schemas.openxmlformats.org/officeDocument/2006/relationships/image" Target="../media/image1846.png"/><Relationship Id="rId81" Type="http://schemas.openxmlformats.org/officeDocument/2006/relationships/customXml" Target="../ink/ink1892.xml"/><Relationship Id="rId80" Type="http://schemas.openxmlformats.org/officeDocument/2006/relationships/image" Target="../media/image1845.png"/><Relationship Id="rId8" Type="http://schemas.openxmlformats.org/officeDocument/2006/relationships/image" Target="../media/image1811.png"/><Relationship Id="rId79" Type="http://schemas.openxmlformats.org/officeDocument/2006/relationships/customXml" Target="../ink/ink1891.xml"/><Relationship Id="rId78" Type="http://schemas.openxmlformats.org/officeDocument/2006/relationships/image" Target="../media/image1844.png"/><Relationship Id="rId77" Type="http://schemas.openxmlformats.org/officeDocument/2006/relationships/customXml" Target="../ink/ink1890.xml"/><Relationship Id="rId76" Type="http://schemas.openxmlformats.org/officeDocument/2006/relationships/image" Target="../media/image1843.png"/><Relationship Id="rId75" Type="http://schemas.openxmlformats.org/officeDocument/2006/relationships/customXml" Target="../ink/ink1889.xml"/><Relationship Id="rId74" Type="http://schemas.openxmlformats.org/officeDocument/2006/relationships/image" Target="../media/image1842.png"/><Relationship Id="rId73" Type="http://schemas.openxmlformats.org/officeDocument/2006/relationships/customXml" Target="../ink/ink1888.xml"/><Relationship Id="rId72" Type="http://schemas.openxmlformats.org/officeDocument/2006/relationships/image" Target="../media/image1841.png"/><Relationship Id="rId71" Type="http://schemas.openxmlformats.org/officeDocument/2006/relationships/customXml" Target="../ink/ink1887.xml"/><Relationship Id="rId70" Type="http://schemas.openxmlformats.org/officeDocument/2006/relationships/customXml" Target="../ink/ink1886.xml"/><Relationship Id="rId7" Type="http://schemas.openxmlformats.org/officeDocument/2006/relationships/customXml" Target="../ink/ink1854.xml"/><Relationship Id="rId69" Type="http://schemas.openxmlformats.org/officeDocument/2006/relationships/image" Target="../media/image1840.png"/><Relationship Id="rId68" Type="http://schemas.openxmlformats.org/officeDocument/2006/relationships/customXml" Target="../ink/ink1885.xml"/><Relationship Id="rId67" Type="http://schemas.openxmlformats.org/officeDocument/2006/relationships/image" Target="../media/image1839.png"/><Relationship Id="rId66" Type="http://schemas.openxmlformats.org/officeDocument/2006/relationships/customXml" Target="../ink/ink1884.xml"/><Relationship Id="rId65" Type="http://schemas.openxmlformats.org/officeDocument/2006/relationships/image" Target="../media/image1838.png"/><Relationship Id="rId64" Type="http://schemas.openxmlformats.org/officeDocument/2006/relationships/customXml" Target="../ink/ink1883.xml"/><Relationship Id="rId63" Type="http://schemas.openxmlformats.org/officeDocument/2006/relationships/image" Target="../media/image1837.png"/><Relationship Id="rId62" Type="http://schemas.openxmlformats.org/officeDocument/2006/relationships/customXml" Target="../ink/ink1882.xml"/><Relationship Id="rId61" Type="http://schemas.openxmlformats.org/officeDocument/2006/relationships/image" Target="../media/image1836.png"/><Relationship Id="rId60" Type="http://schemas.openxmlformats.org/officeDocument/2006/relationships/customXml" Target="../ink/ink1881.xml"/><Relationship Id="rId6" Type="http://schemas.openxmlformats.org/officeDocument/2006/relationships/image" Target="../media/image1810.png"/><Relationship Id="rId59" Type="http://schemas.openxmlformats.org/officeDocument/2006/relationships/image" Target="../media/image1835.png"/><Relationship Id="rId58" Type="http://schemas.openxmlformats.org/officeDocument/2006/relationships/customXml" Target="../ink/ink1880.xml"/><Relationship Id="rId57" Type="http://schemas.openxmlformats.org/officeDocument/2006/relationships/image" Target="../media/image1834.png"/><Relationship Id="rId56" Type="http://schemas.openxmlformats.org/officeDocument/2006/relationships/customXml" Target="../ink/ink1879.xml"/><Relationship Id="rId55" Type="http://schemas.openxmlformats.org/officeDocument/2006/relationships/image" Target="../media/image1833.png"/><Relationship Id="rId54" Type="http://schemas.openxmlformats.org/officeDocument/2006/relationships/customXml" Target="../ink/ink1878.xml"/><Relationship Id="rId53" Type="http://schemas.openxmlformats.org/officeDocument/2006/relationships/image" Target="../media/image1832.png"/><Relationship Id="rId52" Type="http://schemas.openxmlformats.org/officeDocument/2006/relationships/customXml" Target="../ink/ink1877.xml"/><Relationship Id="rId51" Type="http://schemas.openxmlformats.org/officeDocument/2006/relationships/customXml" Target="../ink/ink1876.xml"/><Relationship Id="rId50" Type="http://schemas.openxmlformats.org/officeDocument/2006/relationships/image" Target="../media/image1831.png"/><Relationship Id="rId5" Type="http://schemas.openxmlformats.org/officeDocument/2006/relationships/customXml" Target="../ink/ink1853.xml"/><Relationship Id="rId49" Type="http://schemas.openxmlformats.org/officeDocument/2006/relationships/customXml" Target="../ink/ink1875.xml"/><Relationship Id="rId48" Type="http://schemas.openxmlformats.org/officeDocument/2006/relationships/image" Target="../media/image1830.png"/><Relationship Id="rId47" Type="http://schemas.openxmlformats.org/officeDocument/2006/relationships/customXml" Target="../ink/ink1874.xml"/><Relationship Id="rId46" Type="http://schemas.openxmlformats.org/officeDocument/2006/relationships/image" Target="../media/image1829.png"/><Relationship Id="rId45" Type="http://schemas.openxmlformats.org/officeDocument/2006/relationships/customXml" Target="../ink/ink1873.xml"/><Relationship Id="rId44" Type="http://schemas.openxmlformats.org/officeDocument/2006/relationships/image" Target="../media/image1828.png"/><Relationship Id="rId43" Type="http://schemas.openxmlformats.org/officeDocument/2006/relationships/customXml" Target="../ink/ink1872.xml"/><Relationship Id="rId42" Type="http://schemas.openxmlformats.org/officeDocument/2006/relationships/image" Target="../media/image1827.png"/><Relationship Id="rId41" Type="http://schemas.openxmlformats.org/officeDocument/2006/relationships/customXml" Target="../ink/ink1871.xml"/><Relationship Id="rId40" Type="http://schemas.openxmlformats.org/officeDocument/2006/relationships/image" Target="../media/image1826.png"/><Relationship Id="rId4" Type="http://schemas.openxmlformats.org/officeDocument/2006/relationships/image" Target="../media/image1809.png"/><Relationship Id="rId39" Type="http://schemas.openxmlformats.org/officeDocument/2006/relationships/customXml" Target="../ink/ink1870.xml"/><Relationship Id="rId38" Type="http://schemas.openxmlformats.org/officeDocument/2006/relationships/image" Target="../media/image1825.png"/><Relationship Id="rId37" Type="http://schemas.openxmlformats.org/officeDocument/2006/relationships/customXml" Target="../ink/ink1869.xml"/><Relationship Id="rId36" Type="http://schemas.openxmlformats.org/officeDocument/2006/relationships/image" Target="../media/image1824.png"/><Relationship Id="rId35" Type="http://schemas.openxmlformats.org/officeDocument/2006/relationships/customXml" Target="../ink/ink1868.xml"/><Relationship Id="rId34" Type="http://schemas.openxmlformats.org/officeDocument/2006/relationships/image" Target="../media/image1823.png"/><Relationship Id="rId33" Type="http://schemas.openxmlformats.org/officeDocument/2006/relationships/customXml" Target="../ink/ink1867.xml"/><Relationship Id="rId32" Type="http://schemas.openxmlformats.org/officeDocument/2006/relationships/image" Target="../media/image1822.png"/><Relationship Id="rId31" Type="http://schemas.openxmlformats.org/officeDocument/2006/relationships/customXml" Target="../ink/ink1866.xml"/><Relationship Id="rId30" Type="http://schemas.openxmlformats.org/officeDocument/2006/relationships/image" Target="../media/image1821.png"/><Relationship Id="rId3" Type="http://schemas.openxmlformats.org/officeDocument/2006/relationships/customXml" Target="../ink/ink1852.xml"/><Relationship Id="rId29" Type="http://schemas.openxmlformats.org/officeDocument/2006/relationships/customXml" Target="../ink/ink1865.xml"/><Relationship Id="rId28" Type="http://schemas.openxmlformats.org/officeDocument/2006/relationships/image" Target="../media/image1820.png"/><Relationship Id="rId27" Type="http://schemas.openxmlformats.org/officeDocument/2006/relationships/customXml" Target="../ink/ink1864.xml"/><Relationship Id="rId26" Type="http://schemas.openxmlformats.org/officeDocument/2006/relationships/image" Target="../media/image1819.png"/><Relationship Id="rId25" Type="http://schemas.openxmlformats.org/officeDocument/2006/relationships/customXml" Target="../ink/ink1863.xml"/><Relationship Id="rId24" Type="http://schemas.openxmlformats.org/officeDocument/2006/relationships/image" Target="../media/image1818.png"/><Relationship Id="rId23" Type="http://schemas.openxmlformats.org/officeDocument/2006/relationships/customXml" Target="../ink/ink1862.xml"/><Relationship Id="rId22" Type="http://schemas.openxmlformats.org/officeDocument/2006/relationships/image" Target="../media/image780.png"/><Relationship Id="rId21" Type="http://schemas.openxmlformats.org/officeDocument/2006/relationships/customXml" Target="../ink/ink1861.xml"/><Relationship Id="rId20" Type="http://schemas.openxmlformats.org/officeDocument/2006/relationships/image" Target="../media/image1817.png"/><Relationship Id="rId2" Type="http://schemas.openxmlformats.org/officeDocument/2006/relationships/image" Target="../media/image1808.png"/><Relationship Id="rId19" Type="http://schemas.openxmlformats.org/officeDocument/2006/relationships/customXml" Target="../ink/ink1860.xml"/><Relationship Id="rId18" Type="http://schemas.openxmlformats.org/officeDocument/2006/relationships/image" Target="../media/image1816.png"/><Relationship Id="rId17" Type="http://schemas.openxmlformats.org/officeDocument/2006/relationships/customXml" Target="../ink/ink1859.xml"/><Relationship Id="rId16" Type="http://schemas.openxmlformats.org/officeDocument/2006/relationships/image" Target="../media/image1815.png"/><Relationship Id="rId15" Type="http://schemas.openxmlformats.org/officeDocument/2006/relationships/customXml" Target="../ink/ink1858.xml"/><Relationship Id="rId14" Type="http://schemas.openxmlformats.org/officeDocument/2006/relationships/image" Target="../media/image1814.png"/><Relationship Id="rId13" Type="http://schemas.openxmlformats.org/officeDocument/2006/relationships/customXml" Target="../ink/ink1857.xml"/><Relationship Id="rId12" Type="http://schemas.openxmlformats.org/officeDocument/2006/relationships/image" Target="../media/image1813.png"/><Relationship Id="rId11" Type="http://schemas.openxmlformats.org/officeDocument/2006/relationships/customXml" Target="../ink/ink1856.xml"/><Relationship Id="rId10" Type="http://schemas.openxmlformats.org/officeDocument/2006/relationships/image" Target="../media/image1812.png"/><Relationship Id="rId1" Type="http://schemas.openxmlformats.org/officeDocument/2006/relationships/customXml" Target="../ink/ink1851.xml"/></Relationships>
</file>

<file path=ppt/slides/_rels/slide49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103.xml"/><Relationship Id="rId93" Type="http://schemas.openxmlformats.org/officeDocument/2006/relationships/image" Target="../media/image1889.png"/><Relationship Id="rId92" Type="http://schemas.openxmlformats.org/officeDocument/2006/relationships/customXml" Target="../ink/ink1940.xml"/><Relationship Id="rId91" Type="http://schemas.openxmlformats.org/officeDocument/2006/relationships/image" Target="../media/image1888.png"/><Relationship Id="rId90" Type="http://schemas.openxmlformats.org/officeDocument/2006/relationships/customXml" Target="../ink/ink1939.xml"/><Relationship Id="rId9" Type="http://schemas.openxmlformats.org/officeDocument/2006/relationships/image" Target="../media/image1850.png"/><Relationship Id="rId89" Type="http://schemas.openxmlformats.org/officeDocument/2006/relationships/image" Target="../media/image1887.png"/><Relationship Id="rId88" Type="http://schemas.openxmlformats.org/officeDocument/2006/relationships/customXml" Target="../ink/ink1938.xml"/><Relationship Id="rId87" Type="http://schemas.openxmlformats.org/officeDocument/2006/relationships/image" Target="../media/image1886.png"/><Relationship Id="rId86" Type="http://schemas.openxmlformats.org/officeDocument/2006/relationships/customXml" Target="../ink/ink1937.xml"/><Relationship Id="rId85" Type="http://schemas.openxmlformats.org/officeDocument/2006/relationships/image" Target="../media/image1885.png"/><Relationship Id="rId84" Type="http://schemas.openxmlformats.org/officeDocument/2006/relationships/customXml" Target="../ink/ink1936.xml"/><Relationship Id="rId83" Type="http://schemas.openxmlformats.org/officeDocument/2006/relationships/image" Target="../media/image1884.png"/><Relationship Id="rId82" Type="http://schemas.openxmlformats.org/officeDocument/2006/relationships/customXml" Target="../ink/ink1935.xml"/><Relationship Id="rId81" Type="http://schemas.openxmlformats.org/officeDocument/2006/relationships/image" Target="../media/image1883.png"/><Relationship Id="rId80" Type="http://schemas.openxmlformats.org/officeDocument/2006/relationships/customXml" Target="../ink/ink1934.xml"/><Relationship Id="rId8" Type="http://schemas.openxmlformats.org/officeDocument/2006/relationships/customXml" Target="../ink/ink1896.xml"/><Relationship Id="rId79" Type="http://schemas.openxmlformats.org/officeDocument/2006/relationships/image" Target="../media/image1882.png"/><Relationship Id="rId78" Type="http://schemas.openxmlformats.org/officeDocument/2006/relationships/customXml" Target="../ink/ink1933.xml"/><Relationship Id="rId77" Type="http://schemas.openxmlformats.org/officeDocument/2006/relationships/image" Target="../media/image1881.png"/><Relationship Id="rId76" Type="http://schemas.openxmlformats.org/officeDocument/2006/relationships/customXml" Target="../ink/ink1932.xml"/><Relationship Id="rId75" Type="http://schemas.openxmlformats.org/officeDocument/2006/relationships/image" Target="../media/image1880.png"/><Relationship Id="rId74" Type="http://schemas.openxmlformats.org/officeDocument/2006/relationships/customXml" Target="../ink/ink1931.xml"/><Relationship Id="rId73" Type="http://schemas.openxmlformats.org/officeDocument/2006/relationships/image" Target="../media/image1879.png"/><Relationship Id="rId72" Type="http://schemas.openxmlformats.org/officeDocument/2006/relationships/customXml" Target="../ink/ink1930.xml"/><Relationship Id="rId71" Type="http://schemas.openxmlformats.org/officeDocument/2006/relationships/image" Target="../media/image1878.png"/><Relationship Id="rId70" Type="http://schemas.openxmlformats.org/officeDocument/2006/relationships/customXml" Target="../ink/ink1929.xml"/><Relationship Id="rId7" Type="http://schemas.openxmlformats.org/officeDocument/2006/relationships/image" Target="../media/image1849.png"/><Relationship Id="rId69" Type="http://schemas.openxmlformats.org/officeDocument/2006/relationships/customXml" Target="../ink/ink1928.xml"/><Relationship Id="rId68" Type="http://schemas.openxmlformats.org/officeDocument/2006/relationships/image" Target="../media/image1877.png"/><Relationship Id="rId67" Type="http://schemas.openxmlformats.org/officeDocument/2006/relationships/customXml" Target="../ink/ink1927.xml"/><Relationship Id="rId66" Type="http://schemas.openxmlformats.org/officeDocument/2006/relationships/image" Target="../media/image1876.png"/><Relationship Id="rId65" Type="http://schemas.openxmlformats.org/officeDocument/2006/relationships/customXml" Target="../ink/ink1926.xml"/><Relationship Id="rId64" Type="http://schemas.openxmlformats.org/officeDocument/2006/relationships/image" Target="../media/image1875.png"/><Relationship Id="rId63" Type="http://schemas.openxmlformats.org/officeDocument/2006/relationships/customXml" Target="../ink/ink1925.xml"/><Relationship Id="rId62" Type="http://schemas.openxmlformats.org/officeDocument/2006/relationships/image" Target="../media/image1874.png"/><Relationship Id="rId61" Type="http://schemas.openxmlformats.org/officeDocument/2006/relationships/customXml" Target="../ink/ink1924.xml"/><Relationship Id="rId60" Type="http://schemas.openxmlformats.org/officeDocument/2006/relationships/image" Target="../media/image1873.png"/><Relationship Id="rId6" Type="http://schemas.openxmlformats.org/officeDocument/2006/relationships/customXml" Target="../ink/ink1895.xml"/><Relationship Id="rId59" Type="http://schemas.openxmlformats.org/officeDocument/2006/relationships/customXml" Target="../ink/ink1923.xml"/><Relationship Id="rId58" Type="http://schemas.openxmlformats.org/officeDocument/2006/relationships/image" Target="../media/image1872.png"/><Relationship Id="rId57" Type="http://schemas.openxmlformats.org/officeDocument/2006/relationships/customXml" Target="../ink/ink1922.xml"/><Relationship Id="rId56" Type="http://schemas.openxmlformats.org/officeDocument/2006/relationships/customXml" Target="../ink/ink1921.xml"/><Relationship Id="rId55" Type="http://schemas.openxmlformats.org/officeDocument/2006/relationships/image" Target="../media/image1871.png"/><Relationship Id="rId54" Type="http://schemas.openxmlformats.org/officeDocument/2006/relationships/customXml" Target="../ink/ink1920.xml"/><Relationship Id="rId53" Type="http://schemas.openxmlformats.org/officeDocument/2006/relationships/image" Target="../media/image1870.png"/><Relationship Id="rId52" Type="http://schemas.openxmlformats.org/officeDocument/2006/relationships/customXml" Target="../ink/ink1919.xml"/><Relationship Id="rId51" Type="http://schemas.openxmlformats.org/officeDocument/2006/relationships/image" Target="../media/image1869.png"/><Relationship Id="rId50" Type="http://schemas.openxmlformats.org/officeDocument/2006/relationships/customXml" Target="../ink/ink1918.xml"/><Relationship Id="rId5" Type="http://schemas.openxmlformats.org/officeDocument/2006/relationships/image" Target="../media/image1848.png"/><Relationship Id="rId49" Type="http://schemas.openxmlformats.org/officeDocument/2006/relationships/image" Target="../media/image1868.png"/><Relationship Id="rId48" Type="http://schemas.openxmlformats.org/officeDocument/2006/relationships/customXml" Target="../ink/ink1917.xml"/><Relationship Id="rId47" Type="http://schemas.openxmlformats.org/officeDocument/2006/relationships/image" Target="../media/image1867.png"/><Relationship Id="rId46" Type="http://schemas.openxmlformats.org/officeDocument/2006/relationships/customXml" Target="../ink/ink1916.xml"/><Relationship Id="rId45" Type="http://schemas.openxmlformats.org/officeDocument/2006/relationships/image" Target="../media/image1866.png"/><Relationship Id="rId44" Type="http://schemas.openxmlformats.org/officeDocument/2006/relationships/customXml" Target="../ink/ink1915.xml"/><Relationship Id="rId43" Type="http://schemas.openxmlformats.org/officeDocument/2006/relationships/image" Target="../media/image1865.png"/><Relationship Id="rId42" Type="http://schemas.openxmlformats.org/officeDocument/2006/relationships/customXml" Target="../ink/ink1914.xml"/><Relationship Id="rId41" Type="http://schemas.openxmlformats.org/officeDocument/2006/relationships/image" Target="../media/image1864.png"/><Relationship Id="rId40" Type="http://schemas.openxmlformats.org/officeDocument/2006/relationships/customXml" Target="../ink/ink1913.xml"/><Relationship Id="rId4" Type="http://schemas.openxmlformats.org/officeDocument/2006/relationships/customXml" Target="../ink/ink1894.xml"/><Relationship Id="rId39" Type="http://schemas.openxmlformats.org/officeDocument/2006/relationships/image" Target="../media/image1863.png"/><Relationship Id="rId38" Type="http://schemas.openxmlformats.org/officeDocument/2006/relationships/customXml" Target="../ink/ink1912.xml"/><Relationship Id="rId37" Type="http://schemas.openxmlformats.org/officeDocument/2006/relationships/image" Target="../media/image1862.png"/><Relationship Id="rId36" Type="http://schemas.openxmlformats.org/officeDocument/2006/relationships/customXml" Target="../ink/ink1911.xml"/><Relationship Id="rId35" Type="http://schemas.openxmlformats.org/officeDocument/2006/relationships/customXml" Target="../ink/ink1910.xml"/><Relationship Id="rId34" Type="http://schemas.openxmlformats.org/officeDocument/2006/relationships/image" Target="../media/image1861.png"/><Relationship Id="rId33" Type="http://schemas.openxmlformats.org/officeDocument/2006/relationships/customXml" Target="../ink/ink1909.xml"/><Relationship Id="rId32" Type="http://schemas.openxmlformats.org/officeDocument/2006/relationships/customXml" Target="../ink/ink1908.xml"/><Relationship Id="rId31" Type="http://schemas.openxmlformats.org/officeDocument/2006/relationships/image" Target="../media/image1860.png"/><Relationship Id="rId30" Type="http://schemas.openxmlformats.org/officeDocument/2006/relationships/customXml" Target="../ink/ink1907.xml"/><Relationship Id="rId3" Type="http://schemas.openxmlformats.org/officeDocument/2006/relationships/image" Target="../media/image1847.png"/><Relationship Id="rId29" Type="http://schemas.openxmlformats.org/officeDocument/2006/relationships/image" Target="../media/image1859.png"/><Relationship Id="rId28" Type="http://schemas.openxmlformats.org/officeDocument/2006/relationships/customXml" Target="../ink/ink1906.xml"/><Relationship Id="rId27" Type="http://schemas.openxmlformats.org/officeDocument/2006/relationships/image" Target="../media/image1858.png"/><Relationship Id="rId26" Type="http://schemas.openxmlformats.org/officeDocument/2006/relationships/customXml" Target="../ink/ink1905.xml"/><Relationship Id="rId25" Type="http://schemas.openxmlformats.org/officeDocument/2006/relationships/image" Target="../media/image1857.png"/><Relationship Id="rId24" Type="http://schemas.openxmlformats.org/officeDocument/2006/relationships/customXml" Target="../ink/ink1904.xml"/><Relationship Id="rId23" Type="http://schemas.openxmlformats.org/officeDocument/2006/relationships/image" Target="../media/image1856.png"/><Relationship Id="rId22" Type="http://schemas.openxmlformats.org/officeDocument/2006/relationships/customXml" Target="../ink/ink1903.xml"/><Relationship Id="rId21" Type="http://schemas.openxmlformats.org/officeDocument/2006/relationships/image" Target="../media/image1855.png"/><Relationship Id="rId20" Type="http://schemas.openxmlformats.org/officeDocument/2006/relationships/customXml" Target="../ink/ink1902.xml"/><Relationship Id="rId2" Type="http://schemas.openxmlformats.org/officeDocument/2006/relationships/customXml" Target="../ink/ink1893.xml"/><Relationship Id="rId19" Type="http://schemas.openxmlformats.org/officeDocument/2006/relationships/image" Target="../media/image780.png"/><Relationship Id="rId18" Type="http://schemas.openxmlformats.org/officeDocument/2006/relationships/customXml" Target="../ink/ink1901.xml"/><Relationship Id="rId17" Type="http://schemas.openxmlformats.org/officeDocument/2006/relationships/image" Target="../media/image1854.png"/><Relationship Id="rId16" Type="http://schemas.openxmlformats.org/officeDocument/2006/relationships/customXml" Target="../ink/ink1900.xml"/><Relationship Id="rId15" Type="http://schemas.openxmlformats.org/officeDocument/2006/relationships/image" Target="../media/image1853.png"/><Relationship Id="rId14" Type="http://schemas.openxmlformats.org/officeDocument/2006/relationships/customXml" Target="../ink/ink1899.xml"/><Relationship Id="rId13" Type="http://schemas.openxmlformats.org/officeDocument/2006/relationships/image" Target="../media/image1852.png"/><Relationship Id="rId12" Type="http://schemas.openxmlformats.org/officeDocument/2006/relationships/customXml" Target="../ink/ink1898.xml"/><Relationship Id="rId11" Type="http://schemas.openxmlformats.org/officeDocument/2006/relationships/image" Target="../media/image1851.png"/><Relationship Id="rId10" Type="http://schemas.openxmlformats.org/officeDocument/2006/relationships/customXml" Target="../ink/ink1897.xml"/><Relationship Id="rId1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4.png"/><Relationship Id="rId8" Type="http://schemas.openxmlformats.org/officeDocument/2006/relationships/customXml" Target="../ink/ink1944.xml"/><Relationship Id="rId7" Type="http://schemas.openxmlformats.org/officeDocument/2006/relationships/image" Target="../media/image1893.png"/><Relationship Id="rId6" Type="http://schemas.openxmlformats.org/officeDocument/2006/relationships/customXml" Target="../ink/ink1943.xml"/><Relationship Id="rId5" Type="http://schemas.openxmlformats.org/officeDocument/2006/relationships/image" Target="../media/image1892.png"/><Relationship Id="rId4" Type="http://schemas.openxmlformats.org/officeDocument/2006/relationships/customXml" Target="../ink/ink1942.xml"/><Relationship Id="rId34" Type="http://schemas.openxmlformats.org/officeDocument/2006/relationships/slideLayout" Target="../slideLayouts/slideLayout131.xml"/><Relationship Id="rId33" Type="http://schemas.openxmlformats.org/officeDocument/2006/relationships/image" Target="../media/image1906.png"/><Relationship Id="rId32" Type="http://schemas.openxmlformats.org/officeDocument/2006/relationships/customXml" Target="../ink/ink1956.xml"/><Relationship Id="rId31" Type="http://schemas.openxmlformats.org/officeDocument/2006/relationships/image" Target="../media/image1905.png"/><Relationship Id="rId30" Type="http://schemas.openxmlformats.org/officeDocument/2006/relationships/customXml" Target="../ink/ink1955.xml"/><Relationship Id="rId3" Type="http://schemas.openxmlformats.org/officeDocument/2006/relationships/image" Target="../media/image1891.png"/><Relationship Id="rId29" Type="http://schemas.openxmlformats.org/officeDocument/2006/relationships/image" Target="../media/image1904.png"/><Relationship Id="rId28" Type="http://schemas.openxmlformats.org/officeDocument/2006/relationships/customXml" Target="../ink/ink1954.xml"/><Relationship Id="rId27" Type="http://schemas.openxmlformats.org/officeDocument/2006/relationships/image" Target="../media/image1903.png"/><Relationship Id="rId26" Type="http://schemas.openxmlformats.org/officeDocument/2006/relationships/customXml" Target="../ink/ink1953.xml"/><Relationship Id="rId25" Type="http://schemas.openxmlformats.org/officeDocument/2006/relationships/image" Target="../media/image1902.png"/><Relationship Id="rId24" Type="http://schemas.openxmlformats.org/officeDocument/2006/relationships/customXml" Target="../ink/ink1952.xml"/><Relationship Id="rId23" Type="http://schemas.openxmlformats.org/officeDocument/2006/relationships/image" Target="../media/image1901.png"/><Relationship Id="rId22" Type="http://schemas.openxmlformats.org/officeDocument/2006/relationships/customXml" Target="../ink/ink1951.xml"/><Relationship Id="rId21" Type="http://schemas.openxmlformats.org/officeDocument/2006/relationships/image" Target="../media/image1900.png"/><Relationship Id="rId20" Type="http://schemas.openxmlformats.org/officeDocument/2006/relationships/customXml" Target="../ink/ink1950.xml"/><Relationship Id="rId2" Type="http://schemas.openxmlformats.org/officeDocument/2006/relationships/customXml" Target="../ink/ink1941.xml"/><Relationship Id="rId19" Type="http://schemas.openxmlformats.org/officeDocument/2006/relationships/image" Target="../media/image1899.png"/><Relationship Id="rId18" Type="http://schemas.openxmlformats.org/officeDocument/2006/relationships/customXml" Target="../ink/ink1949.xml"/><Relationship Id="rId17" Type="http://schemas.openxmlformats.org/officeDocument/2006/relationships/image" Target="../media/image1898.png"/><Relationship Id="rId16" Type="http://schemas.openxmlformats.org/officeDocument/2006/relationships/customXml" Target="../ink/ink1948.xml"/><Relationship Id="rId15" Type="http://schemas.openxmlformats.org/officeDocument/2006/relationships/image" Target="../media/image1897.png"/><Relationship Id="rId14" Type="http://schemas.openxmlformats.org/officeDocument/2006/relationships/customXml" Target="../ink/ink1947.xml"/><Relationship Id="rId13" Type="http://schemas.openxmlformats.org/officeDocument/2006/relationships/image" Target="../media/image1896.png"/><Relationship Id="rId12" Type="http://schemas.openxmlformats.org/officeDocument/2006/relationships/customXml" Target="../ink/ink1946.xml"/><Relationship Id="rId11" Type="http://schemas.openxmlformats.org/officeDocument/2006/relationships/image" Target="../media/image1895.png"/><Relationship Id="rId10" Type="http://schemas.openxmlformats.org/officeDocument/2006/relationships/customXml" Target="../ink/ink1945.xml"/><Relationship Id="rId1" Type="http://schemas.openxmlformats.org/officeDocument/2006/relationships/image" Target="../media/image18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7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190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60.xml"/><Relationship Id="rId8" Type="http://schemas.openxmlformats.org/officeDocument/2006/relationships/image" Target="../media/image1913.png"/><Relationship Id="rId7" Type="http://schemas.openxmlformats.org/officeDocument/2006/relationships/customXml" Target="../ink/ink1959.xml"/><Relationship Id="rId6" Type="http://schemas.openxmlformats.org/officeDocument/2006/relationships/image" Target="../media/image1912.png"/><Relationship Id="rId5" Type="http://schemas.openxmlformats.org/officeDocument/2006/relationships/customXml" Target="../ink/ink1958.xml"/><Relationship Id="rId4" Type="http://schemas.openxmlformats.org/officeDocument/2006/relationships/image" Target="../media/image1911.png"/><Relationship Id="rId3" Type="http://schemas.openxmlformats.org/officeDocument/2006/relationships/customXml" Target="../ink/ink1957.xml"/><Relationship Id="rId2" Type="http://schemas.openxmlformats.org/officeDocument/2006/relationships/image" Target="../media/image1910.wmf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916.png"/><Relationship Id="rId13" Type="http://schemas.openxmlformats.org/officeDocument/2006/relationships/customXml" Target="../ink/ink1962.xml"/><Relationship Id="rId12" Type="http://schemas.openxmlformats.org/officeDocument/2006/relationships/image" Target="../media/image1915.png"/><Relationship Id="rId11" Type="http://schemas.openxmlformats.org/officeDocument/2006/relationships/customXml" Target="../ink/ink1961.xml"/><Relationship Id="rId10" Type="http://schemas.openxmlformats.org/officeDocument/2006/relationships/image" Target="../media/image1914.png"/><Relationship Id="rId1" Type="http://schemas.openxmlformats.org/officeDocument/2006/relationships/image" Target="../media/image1909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8.png"/><Relationship Id="rId1" Type="http://schemas.openxmlformats.org/officeDocument/2006/relationships/image" Target="../media/image191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20.wmf"/><Relationship Id="rId1" Type="http://schemas.openxmlformats.org/officeDocument/2006/relationships/image" Target="../media/image191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1.wmf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6.png"/><Relationship Id="rId82" Type="http://schemas.openxmlformats.org/officeDocument/2006/relationships/slideLayout" Target="../slideLayouts/slideLayout2.xml"/><Relationship Id="rId81" Type="http://schemas.openxmlformats.org/officeDocument/2006/relationships/image" Target="../media/image1962.png"/><Relationship Id="rId80" Type="http://schemas.openxmlformats.org/officeDocument/2006/relationships/customXml" Target="../ink/ink2002.xml"/><Relationship Id="rId8" Type="http://schemas.openxmlformats.org/officeDocument/2006/relationships/customXml" Target="../ink/ink1966.xml"/><Relationship Id="rId79" Type="http://schemas.openxmlformats.org/officeDocument/2006/relationships/image" Target="../media/image1961.png"/><Relationship Id="rId78" Type="http://schemas.openxmlformats.org/officeDocument/2006/relationships/customXml" Target="../ink/ink2001.xml"/><Relationship Id="rId77" Type="http://schemas.openxmlformats.org/officeDocument/2006/relationships/image" Target="../media/image1960.png"/><Relationship Id="rId76" Type="http://schemas.openxmlformats.org/officeDocument/2006/relationships/customXml" Target="../ink/ink2000.xml"/><Relationship Id="rId75" Type="http://schemas.openxmlformats.org/officeDocument/2006/relationships/image" Target="../media/image1959.png"/><Relationship Id="rId74" Type="http://schemas.openxmlformats.org/officeDocument/2006/relationships/customXml" Target="../ink/ink1999.xml"/><Relationship Id="rId73" Type="http://schemas.openxmlformats.org/officeDocument/2006/relationships/image" Target="../media/image1958.png"/><Relationship Id="rId72" Type="http://schemas.openxmlformats.org/officeDocument/2006/relationships/customXml" Target="../ink/ink1998.xml"/><Relationship Id="rId71" Type="http://schemas.openxmlformats.org/officeDocument/2006/relationships/image" Target="../media/image1957.png"/><Relationship Id="rId70" Type="http://schemas.openxmlformats.org/officeDocument/2006/relationships/customXml" Target="../ink/ink1997.xml"/><Relationship Id="rId7" Type="http://schemas.openxmlformats.org/officeDocument/2006/relationships/image" Target="../media/image1925.png"/><Relationship Id="rId69" Type="http://schemas.openxmlformats.org/officeDocument/2006/relationships/image" Target="../media/image1956.png"/><Relationship Id="rId68" Type="http://schemas.openxmlformats.org/officeDocument/2006/relationships/customXml" Target="../ink/ink1996.xml"/><Relationship Id="rId67" Type="http://schemas.openxmlformats.org/officeDocument/2006/relationships/image" Target="../media/image1955.png"/><Relationship Id="rId66" Type="http://schemas.openxmlformats.org/officeDocument/2006/relationships/customXml" Target="../ink/ink1995.xml"/><Relationship Id="rId65" Type="http://schemas.openxmlformats.org/officeDocument/2006/relationships/image" Target="../media/image1954.png"/><Relationship Id="rId64" Type="http://schemas.openxmlformats.org/officeDocument/2006/relationships/customXml" Target="../ink/ink1994.xml"/><Relationship Id="rId63" Type="http://schemas.openxmlformats.org/officeDocument/2006/relationships/image" Target="../media/image1953.png"/><Relationship Id="rId62" Type="http://schemas.openxmlformats.org/officeDocument/2006/relationships/customXml" Target="../ink/ink1993.xml"/><Relationship Id="rId61" Type="http://schemas.openxmlformats.org/officeDocument/2006/relationships/image" Target="../media/image1952.png"/><Relationship Id="rId60" Type="http://schemas.openxmlformats.org/officeDocument/2006/relationships/customXml" Target="../ink/ink1992.xml"/><Relationship Id="rId6" Type="http://schemas.openxmlformats.org/officeDocument/2006/relationships/customXml" Target="../ink/ink1965.xml"/><Relationship Id="rId59" Type="http://schemas.openxmlformats.org/officeDocument/2006/relationships/image" Target="../media/image1951.png"/><Relationship Id="rId58" Type="http://schemas.openxmlformats.org/officeDocument/2006/relationships/customXml" Target="../ink/ink1991.xml"/><Relationship Id="rId57" Type="http://schemas.openxmlformats.org/officeDocument/2006/relationships/image" Target="../media/image1950.png"/><Relationship Id="rId56" Type="http://schemas.openxmlformats.org/officeDocument/2006/relationships/customXml" Target="../ink/ink1990.xml"/><Relationship Id="rId55" Type="http://schemas.openxmlformats.org/officeDocument/2006/relationships/image" Target="../media/image1949.png"/><Relationship Id="rId54" Type="http://schemas.openxmlformats.org/officeDocument/2006/relationships/customXml" Target="../ink/ink1989.xml"/><Relationship Id="rId53" Type="http://schemas.openxmlformats.org/officeDocument/2006/relationships/image" Target="../media/image1948.png"/><Relationship Id="rId52" Type="http://schemas.openxmlformats.org/officeDocument/2006/relationships/customXml" Target="../ink/ink1988.xml"/><Relationship Id="rId51" Type="http://schemas.openxmlformats.org/officeDocument/2006/relationships/image" Target="../media/image1947.png"/><Relationship Id="rId50" Type="http://schemas.openxmlformats.org/officeDocument/2006/relationships/customXml" Target="../ink/ink1987.xml"/><Relationship Id="rId5" Type="http://schemas.openxmlformats.org/officeDocument/2006/relationships/image" Target="../media/image1924.png"/><Relationship Id="rId49" Type="http://schemas.openxmlformats.org/officeDocument/2006/relationships/image" Target="../media/image1946.png"/><Relationship Id="rId48" Type="http://schemas.openxmlformats.org/officeDocument/2006/relationships/customXml" Target="../ink/ink1986.xml"/><Relationship Id="rId47" Type="http://schemas.openxmlformats.org/officeDocument/2006/relationships/image" Target="../media/image1945.png"/><Relationship Id="rId46" Type="http://schemas.openxmlformats.org/officeDocument/2006/relationships/customXml" Target="../ink/ink1985.xml"/><Relationship Id="rId45" Type="http://schemas.openxmlformats.org/officeDocument/2006/relationships/image" Target="../media/image1944.png"/><Relationship Id="rId44" Type="http://schemas.openxmlformats.org/officeDocument/2006/relationships/customXml" Target="../ink/ink1984.xml"/><Relationship Id="rId43" Type="http://schemas.openxmlformats.org/officeDocument/2006/relationships/image" Target="../media/image1943.png"/><Relationship Id="rId42" Type="http://schemas.openxmlformats.org/officeDocument/2006/relationships/customXml" Target="../ink/ink1983.xml"/><Relationship Id="rId41" Type="http://schemas.openxmlformats.org/officeDocument/2006/relationships/image" Target="../media/image1942.png"/><Relationship Id="rId40" Type="http://schemas.openxmlformats.org/officeDocument/2006/relationships/customXml" Target="../ink/ink1982.xml"/><Relationship Id="rId4" Type="http://schemas.openxmlformats.org/officeDocument/2006/relationships/customXml" Target="../ink/ink1964.xml"/><Relationship Id="rId39" Type="http://schemas.openxmlformats.org/officeDocument/2006/relationships/image" Target="../media/image1941.png"/><Relationship Id="rId38" Type="http://schemas.openxmlformats.org/officeDocument/2006/relationships/customXml" Target="../ink/ink1981.xml"/><Relationship Id="rId37" Type="http://schemas.openxmlformats.org/officeDocument/2006/relationships/image" Target="../media/image1940.png"/><Relationship Id="rId36" Type="http://schemas.openxmlformats.org/officeDocument/2006/relationships/customXml" Target="../ink/ink1980.xml"/><Relationship Id="rId35" Type="http://schemas.openxmlformats.org/officeDocument/2006/relationships/image" Target="../media/image1939.png"/><Relationship Id="rId34" Type="http://schemas.openxmlformats.org/officeDocument/2006/relationships/customXml" Target="../ink/ink1979.xml"/><Relationship Id="rId33" Type="http://schemas.openxmlformats.org/officeDocument/2006/relationships/image" Target="../media/image1938.png"/><Relationship Id="rId32" Type="http://schemas.openxmlformats.org/officeDocument/2006/relationships/customXml" Target="../ink/ink1978.xml"/><Relationship Id="rId31" Type="http://schemas.openxmlformats.org/officeDocument/2006/relationships/image" Target="../media/image1937.png"/><Relationship Id="rId30" Type="http://schemas.openxmlformats.org/officeDocument/2006/relationships/customXml" Target="../ink/ink1977.xml"/><Relationship Id="rId3" Type="http://schemas.openxmlformats.org/officeDocument/2006/relationships/image" Target="../media/image1923.png"/><Relationship Id="rId29" Type="http://schemas.openxmlformats.org/officeDocument/2006/relationships/image" Target="../media/image1936.png"/><Relationship Id="rId28" Type="http://schemas.openxmlformats.org/officeDocument/2006/relationships/customXml" Target="../ink/ink1976.xml"/><Relationship Id="rId27" Type="http://schemas.openxmlformats.org/officeDocument/2006/relationships/image" Target="../media/image1935.png"/><Relationship Id="rId26" Type="http://schemas.openxmlformats.org/officeDocument/2006/relationships/customXml" Target="../ink/ink1975.xml"/><Relationship Id="rId25" Type="http://schemas.openxmlformats.org/officeDocument/2006/relationships/image" Target="../media/image1934.png"/><Relationship Id="rId24" Type="http://schemas.openxmlformats.org/officeDocument/2006/relationships/customXml" Target="../ink/ink1974.xml"/><Relationship Id="rId23" Type="http://schemas.openxmlformats.org/officeDocument/2006/relationships/image" Target="../media/image1933.png"/><Relationship Id="rId22" Type="http://schemas.openxmlformats.org/officeDocument/2006/relationships/customXml" Target="../ink/ink1973.xml"/><Relationship Id="rId21" Type="http://schemas.openxmlformats.org/officeDocument/2006/relationships/image" Target="../media/image1932.png"/><Relationship Id="rId20" Type="http://schemas.openxmlformats.org/officeDocument/2006/relationships/customXml" Target="../ink/ink1972.xml"/><Relationship Id="rId2" Type="http://schemas.openxmlformats.org/officeDocument/2006/relationships/customXml" Target="../ink/ink1963.xml"/><Relationship Id="rId19" Type="http://schemas.openxmlformats.org/officeDocument/2006/relationships/image" Target="../media/image1931.png"/><Relationship Id="rId18" Type="http://schemas.openxmlformats.org/officeDocument/2006/relationships/customXml" Target="../ink/ink1971.xml"/><Relationship Id="rId17" Type="http://schemas.openxmlformats.org/officeDocument/2006/relationships/image" Target="../media/image1930.png"/><Relationship Id="rId16" Type="http://schemas.openxmlformats.org/officeDocument/2006/relationships/customXml" Target="../ink/ink1970.xml"/><Relationship Id="rId15" Type="http://schemas.openxmlformats.org/officeDocument/2006/relationships/image" Target="../media/image1929.png"/><Relationship Id="rId14" Type="http://schemas.openxmlformats.org/officeDocument/2006/relationships/customXml" Target="../ink/ink1969.xml"/><Relationship Id="rId13" Type="http://schemas.openxmlformats.org/officeDocument/2006/relationships/image" Target="../media/image1928.png"/><Relationship Id="rId12" Type="http://schemas.openxmlformats.org/officeDocument/2006/relationships/customXml" Target="../ink/ink1968.xml"/><Relationship Id="rId11" Type="http://schemas.openxmlformats.org/officeDocument/2006/relationships/image" Target="../media/image1927.png"/><Relationship Id="rId10" Type="http://schemas.openxmlformats.org/officeDocument/2006/relationships/customXml" Target="../ink/ink1967.xml"/><Relationship Id="rId1" Type="http://schemas.openxmlformats.org/officeDocument/2006/relationships/image" Target="../media/image1922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007.xml"/><Relationship Id="rId8" Type="http://schemas.openxmlformats.org/officeDocument/2006/relationships/image" Target="../media/image1966.png"/><Relationship Id="rId7" Type="http://schemas.openxmlformats.org/officeDocument/2006/relationships/customXml" Target="../ink/ink2006.xml"/><Relationship Id="rId6" Type="http://schemas.openxmlformats.org/officeDocument/2006/relationships/image" Target="../media/image1965.png"/><Relationship Id="rId5" Type="http://schemas.openxmlformats.org/officeDocument/2006/relationships/customXml" Target="../ink/ink2005.xml"/><Relationship Id="rId4" Type="http://schemas.openxmlformats.org/officeDocument/2006/relationships/image" Target="../media/image1964.png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1979.png"/><Relationship Id="rId33" Type="http://schemas.openxmlformats.org/officeDocument/2006/relationships/customXml" Target="../ink/ink2019.xml"/><Relationship Id="rId32" Type="http://schemas.openxmlformats.org/officeDocument/2006/relationships/image" Target="../media/image1978.png"/><Relationship Id="rId31" Type="http://schemas.openxmlformats.org/officeDocument/2006/relationships/customXml" Target="../ink/ink2018.xml"/><Relationship Id="rId30" Type="http://schemas.openxmlformats.org/officeDocument/2006/relationships/image" Target="../media/image1977.png"/><Relationship Id="rId3" Type="http://schemas.openxmlformats.org/officeDocument/2006/relationships/customXml" Target="../ink/ink2004.xml"/><Relationship Id="rId29" Type="http://schemas.openxmlformats.org/officeDocument/2006/relationships/customXml" Target="../ink/ink2017.xml"/><Relationship Id="rId28" Type="http://schemas.openxmlformats.org/officeDocument/2006/relationships/image" Target="../media/image1976.png"/><Relationship Id="rId27" Type="http://schemas.openxmlformats.org/officeDocument/2006/relationships/customXml" Target="../ink/ink2016.xml"/><Relationship Id="rId26" Type="http://schemas.openxmlformats.org/officeDocument/2006/relationships/image" Target="../media/image1975.png"/><Relationship Id="rId25" Type="http://schemas.openxmlformats.org/officeDocument/2006/relationships/customXml" Target="../ink/ink2015.xml"/><Relationship Id="rId24" Type="http://schemas.openxmlformats.org/officeDocument/2006/relationships/image" Target="../media/image1974.png"/><Relationship Id="rId23" Type="http://schemas.openxmlformats.org/officeDocument/2006/relationships/customXml" Target="../ink/ink2014.xml"/><Relationship Id="rId22" Type="http://schemas.openxmlformats.org/officeDocument/2006/relationships/image" Target="../media/image1973.png"/><Relationship Id="rId21" Type="http://schemas.openxmlformats.org/officeDocument/2006/relationships/customXml" Target="../ink/ink2013.xml"/><Relationship Id="rId20" Type="http://schemas.openxmlformats.org/officeDocument/2006/relationships/image" Target="../media/image1972.png"/><Relationship Id="rId2" Type="http://schemas.openxmlformats.org/officeDocument/2006/relationships/image" Target="../media/image1963.png"/><Relationship Id="rId19" Type="http://schemas.openxmlformats.org/officeDocument/2006/relationships/customXml" Target="../ink/ink2012.xml"/><Relationship Id="rId18" Type="http://schemas.openxmlformats.org/officeDocument/2006/relationships/image" Target="../media/image1971.png"/><Relationship Id="rId17" Type="http://schemas.openxmlformats.org/officeDocument/2006/relationships/customXml" Target="../ink/ink2011.xml"/><Relationship Id="rId16" Type="http://schemas.openxmlformats.org/officeDocument/2006/relationships/image" Target="../media/image1970.png"/><Relationship Id="rId15" Type="http://schemas.openxmlformats.org/officeDocument/2006/relationships/customXml" Target="../ink/ink2010.xml"/><Relationship Id="rId14" Type="http://schemas.openxmlformats.org/officeDocument/2006/relationships/image" Target="../media/image1969.png"/><Relationship Id="rId13" Type="http://schemas.openxmlformats.org/officeDocument/2006/relationships/customXml" Target="../ink/ink2009.xml"/><Relationship Id="rId12" Type="http://schemas.openxmlformats.org/officeDocument/2006/relationships/image" Target="../media/image1968.png"/><Relationship Id="rId11" Type="http://schemas.openxmlformats.org/officeDocument/2006/relationships/customXml" Target="../ink/ink2008.xml"/><Relationship Id="rId10" Type="http://schemas.openxmlformats.org/officeDocument/2006/relationships/image" Target="../media/image1967.png"/><Relationship Id="rId1" Type="http://schemas.openxmlformats.org/officeDocument/2006/relationships/customXml" Target="../ink/ink2003.xml"/></Relationships>
</file>

<file path=ppt/slides/_rels/slide67.xml.rels><?xml version="1.0" encoding="UTF-8" standalone="yes"?>
<Relationships xmlns="http://schemas.openxmlformats.org/package/2006/relationships"><Relationship Id="rId93" Type="http://schemas.openxmlformats.org/officeDocument/2006/relationships/slideLayout" Target="../slideLayouts/slideLayout100.xml"/><Relationship Id="rId92" Type="http://schemas.openxmlformats.org/officeDocument/2006/relationships/image" Target="../media/image2023.png"/><Relationship Id="rId91" Type="http://schemas.openxmlformats.org/officeDocument/2006/relationships/customXml" Target="../ink/ink2065.xml"/><Relationship Id="rId90" Type="http://schemas.openxmlformats.org/officeDocument/2006/relationships/image" Target="../media/image2022.png"/><Relationship Id="rId9" Type="http://schemas.openxmlformats.org/officeDocument/2006/relationships/image" Target="../media/image1983.png"/><Relationship Id="rId89" Type="http://schemas.openxmlformats.org/officeDocument/2006/relationships/customXml" Target="../ink/ink2064.xml"/><Relationship Id="rId88" Type="http://schemas.openxmlformats.org/officeDocument/2006/relationships/image" Target="../media/image2021.png"/><Relationship Id="rId87" Type="http://schemas.openxmlformats.org/officeDocument/2006/relationships/customXml" Target="../ink/ink2063.xml"/><Relationship Id="rId86" Type="http://schemas.openxmlformats.org/officeDocument/2006/relationships/image" Target="../media/image2020.png"/><Relationship Id="rId85" Type="http://schemas.openxmlformats.org/officeDocument/2006/relationships/customXml" Target="../ink/ink2062.xml"/><Relationship Id="rId84" Type="http://schemas.openxmlformats.org/officeDocument/2006/relationships/image" Target="../media/image2019.png"/><Relationship Id="rId83" Type="http://schemas.openxmlformats.org/officeDocument/2006/relationships/customXml" Target="../ink/ink2061.xml"/><Relationship Id="rId82" Type="http://schemas.openxmlformats.org/officeDocument/2006/relationships/image" Target="../media/image2018.png"/><Relationship Id="rId81" Type="http://schemas.openxmlformats.org/officeDocument/2006/relationships/customXml" Target="../ink/ink2060.xml"/><Relationship Id="rId80" Type="http://schemas.openxmlformats.org/officeDocument/2006/relationships/image" Target="../media/image2017.png"/><Relationship Id="rId8" Type="http://schemas.openxmlformats.org/officeDocument/2006/relationships/customXml" Target="../ink/ink2023.xml"/><Relationship Id="rId79" Type="http://schemas.openxmlformats.org/officeDocument/2006/relationships/customXml" Target="../ink/ink2059.xml"/><Relationship Id="rId78" Type="http://schemas.openxmlformats.org/officeDocument/2006/relationships/image" Target="../media/image2016.png"/><Relationship Id="rId77" Type="http://schemas.openxmlformats.org/officeDocument/2006/relationships/customXml" Target="../ink/ink2058.xml"/><Relationship Id="rId76" Type="http://schemas.openxmlformats.org/officeDocument/2006/relationships/customXml" Target="../ink/ink2057.xml"/><Relationship Id="rId75" Type="http://schemas.openxmlformats.org/officeDocument/2006/relationships/image" Target="../media/image2015.png"/><Relationship Id="rId74" Type="http://schemas.openxmlformats.org/officeDocument/2006/relationships/customXml" Target="../ink/ink2056.xml"/><Relationship Id="rId73" Type="http://schemas.openxmlformats.org/officeDocument/2006/relationships/image" Target="../media/image2014.png"/><Relationship Id="rId72" Type="http://schemas.openxmlformats.org/officeDocument/2006/relationships/customXml" Target="../ink/ink2055.xml"/><Relationship Id="rId71" Type="http://schemas.openxmlformats.org/officeDocument/2006/relationships/image" Target="../media/image2013.png"/><Relationship Id="rId70" Type="http://schemas.openxmlformats.org/officeDocument/2006/relationships/customXml" Target="../ink/ink2054.xml"/><Relationship Id="rId7" Type="http://schemas.openxmlformats.org/officeDocument/2006/relationships/image" Target="../media/image1982.png"/><Relationship Id="rId69" Type="http://schemas.openxmlformats.org/officeDocument/2006/relationships/image" Target="../media/image66.png"/><Relationship Id="rId68" Type="http://schemas.openxmlformats.org/officeDocument/2006/relationships/customXml" Target="../ink/ink2053.xml"/><Relationship Id="rId67" Type="http://schemas.openxmlformats.org/officeDocument/2006/relationships/image" Target="../media/image2012.png"/><Relationship Id="rId66" Type="http://schemas.openxmlformats.org/officeDocument/2006/relationships/customXml" Target="../ink/ink2052.xml"/><Relationship Id="rId65" Type="http://schemas.openxmlformats.org/officeDocument/2006/relationships/image" Target="../media/image2011.png"/><Relationship Id="rId64" Type="http://schemas.openxmlformats.org/officeDocument/2006/relationships/customXml" Target="../ink/ink2051.xml"/><Relationship Id="rId63" Type="http://schemas.openxmlformats.org/officeDocument/2006/relationships/image" Target="../media/image2010.png"/><Relationship Id="rId62" Type="http://schemas.openxmlformats.org/officeDocument/2006/relationships/customXml" Target="../ink/ink2050.xml"/><Relationship Id="rId61" Type="http://schemas.openxmlformats.org/officeDocument/2006/relationships/image" Target="../media/image2009.png"/><Relationship Id="rId60" Type="http://schemas.openxmlformats.org/officeDocument/2006/relationships/customXml" Target="../ink/ink2049.xml"/><Relationship Id="rId6" Type="http://schemas.openxmlformats.org/officeDocument/2006/relationships/customXml" Target="../ink/ink2022.xml"/><Relationship Id="rId59" Type="http://schemas.openxmlformats.org/officeDocument/2006/relationships/image" Target="../media/image2008.png"/><Relationship Id="rId58" Type="http://schemas.openxmlformats.org/officeDocument/2006/relationships/customXml" Target="../ink/ink2048.xml"/><Relationship Id="rId57" Type="http://schemas.openxmlformats.org/officeDocument/2006/relationships/image" Target="../media/image2007.png"/><Relationship Id="rId56" Type="http://schemas.openxmlformats.org/officeDocument/2006/relationships/customXml" Target="../ink/ink2047.xml"/><Relationship Id="rId55" Type="http://schemas.openxmlformats.org/officeDocument/2006/relationships/image" Target="../media/image2006.png"/><Relationship Id="rId54" Type="http://schemas.openxmlformats.org/officeDocument/2006/relationships/customXml" Target="../ink/ink2046.xml"/><Relationship Id="rId53" Type="http://schemas.openxmlformats.org/officeDocument/2006/relationships/image" Target="../media/image2005.png"/><Relationship Id="rId52" Type="http://schemas.openxmlformats.org/officeDocument/2006/relationships/customXml" Target="../ink/ink2045.xml"/><Relationship Id="rId51" Type="http://schemas.openxmlformats.org/officeDocument/2006/relationships/image" Target="../media/image2004.png"/><Relationship Id="rId50" Type="http://schemas.openxmlformats.org/officeDocument/2006/relationships/customXml" Target="../ink/ink2044.xml"/><Relationship Id="rId5" Type="http://schemas.openxmlformats.org/officeDocument/2006/relationships/image" Target="../media/image1981.png"/><Relationship Id="rId49" Type="http://schemas.openxmlformats.org/officeDocument/2006/relationships/image" Target="../media/image2003.png"/><Relationship Id="rId48" Type="http://schemas.openxmlformats.org/officeDocument/2006/relationships/customXml" Target="../ink/ink2043.xml"/><Relationship Id="rId47" Type="http://schemas.openxmlformats.org/officeDocument/2006/relationships/image" Target="../media/image2002.png"/><Relationship Id="rId46" Type="http://schemas.openxmlformats.org/officeDocument/2006/relationships/customXml" Target="../ink/ink2042.xml"/><Relationship Id="rId45" Type="http://schemas.openxmlformats.org/officeDocument/2006/relationships/image" Target="../media/image2001.png"/><Relationship Id="rId44" Type="http://schemas.openxmlformats.org/officeDocument/2006/relationships/customXml" Target="../ink/ink2041.xml"/><Relationship Id="rId43" Type="http://schemas.openxmlformats.org/officeDocument/2006/relationships/image" Target="../media/image2000.png"/><Relationship Id="rId42" Type="http://schemas.openxmlformats.org/officeDocument/2006/relationships/customXml" Target="../ink/ink2040.xml"/><Relationship Id="rId41" Type="http://schemas.openxmlformats.org/officeDocument/2006/relationships/image" Target="../media/image1999.png"/><Relationship Id="rId40" Type="http://schemas.openxmlformats.org/officeDocument/2006/relationships/customXml" Target="../ink/ink2039.xml"/><Relationship Id="rId4" Type="http://schemas.openxmlformats.org/officeDocument/2006/relationships/customXml" Target="../ink/ink2021.xml"/><Relationship Id="rId39" Type="http://schemas.openxmlformats.org/officeDocument/2006/relationships/image" Target="../media/image1998.png"/><Relationship Id="rId38" Type="http://schemas.openxmlformats.org/officeDocument/2006/relationships/customXml" Target="../ink/ink2038.xml"/><Relationship Id="rId37" Type="http://schemas.openxmlformats.org/officeDocument/2006/relationships/image" Target="../media/image1997.png"/><Relationship Id="rId36" Type="http://schemas.openxmlformats.org/officeDocument/2006/relationships/customXml" Target="../ink/ink2037.xml"/><Relationship Id="rId35" Type="http://schemas.openxmlformats.org/officeDocument/2006/relationships/image" Target="../media/image1996.png"/><Relationship Id="rId34" Type="http://schemas.openxmlformats.org/officeDocument/2006/relationships/customXml" Target="../ink/ink2036.xml"/><Relationship Id="rId33" Type="http://schemas.openxmlformats.org/officeDocument/2006/relationships/image" Target="../media/image1995.png"/><Relationship Id="rId32" Type="http://schemas.openxmlformats.org/officeDocument/2006/relationships/customXml" Target="../ink/ink2035.xml"/><Relationship Id="rId31" Type="http://schemas.openxmlformats.org/officeDocument/2006/relationships/image" Target="../media/image1994.png"/><Relationship Id="rId30" Type="http://schemas.openxmlformats.org/officeDocument/2006/relationships/customXml" Target="../ink/ink2034.xml"/><Relationship Id="rId3" Type="http://schemas.openxmlformats.org/officeDocument/2006/relationships/image" Target="../media/image1980.png"/><Relationship Id="rId29" Type="http://schemas.openxmlformats.org/officeDocument/2006/relationships/image" Target="../media/image1993.png"/><Relationship Id="rId28" Type="http://schemas.openxmlformats.org/officeDocument/2006/relationships/customXml" Target="../ink/ink2033.xml"/><Relationship Id="rId27" Type="http://schemas.openxmlformats.org/officeDocument/2006/relationships/image" Target="../media/image1992.png"/><Relationship Id="rId26" Type="http://schemas.openxmlformats.org/officeDocument/2006/relationships/customXml" Target="../ink/ink2032.xml"/><Relationship Id="rId25" Type="http://schemas.openxmlformats.org/officeDocument/2006/relationships/image" Target="../media/image1991.png"/><Relationship Id="rId24" Type="http://schemas.openxmlformats.org/officeDocument/2006/relationships/customXml" Target="../ink/ink2031.xml"/><Relationship Id="rId23" Type="http://schemas.openxmlformats.org/officeDocument/2006/relationships/image" Target="../media/image1990.png"/><Relationship Id="rId22" Type="http://schemas.openxmlformats.org/officeDocument/2006/relationships/customXml" Target="../ink/ink2030.xml"/><Relationship Id="rId21" Type="http://schemas.openxmlformats.org/officeDocument/2006/relationships/image" Target="../media/image1989.png"/><Relationship Id="rId20" Type="http://schemas.openxmlformats.org/officeDocument/2006/relationships/customXml" Target="../ink/ink2029.xml"/><Relationship Id="rId2" Type="http://schemas.openxmlformats.org/officeDocument/2006/relationships/customXml" Target="../ink/ink2020.xml"/><Relationship Id="rId19" Type="http://schemas.openxmlformats.org/officeDocument/2006/relationships/image" Target="../media/image1988.png"/><Relationship Id="rId18" Type="http://schemas.openxmlformats.org/officeDocument/2006/relationships/customXml" Target="../ink/ink2028.xml"/><Relationship Id="rId17" Type="http://schemas.openxmlformats.org/officeDocument/2006/relationships/image" Target="../media/image1987.png"/><Relationship Id="rId16" Type="http://schemas.openxmlformats.org/officeDocument/2006/relationships/customXml" Target="../ink/ink2027.xml"/><Relationship Id="rId15" Type="http://schemas.openxmlformats.org/officeDocument/2006/relationships/image" Target="../media/image1986.png"/><Relationship Id="rId14" Type="http://schemas.openxmlformats.org/officeDocument/2006/relationships/customXml" Target="../ink/ink2026.xml"/><Relationship Id="rId13" Type="http://schemas.openxmlformats.org/officeDocument/2006/relationships/image" Target="../media/image1985.png"/><Relationship Id="rId12" Type="http://schemas.openxmlformats.org/officeDocument/2006/relationships/customXml" Target="../ink/ink2025.xml"/><Relationship Id="rId11" Type="http://schemas.openxmlformats.org/officeDocument/2006/relationships/image" Target="../media/image1984.png"/><Relationship Id="rId10" Type="http://schemas.openxmlformats.org/officeDocument/2006/relationships/customXml" Target="../ink/ink2024.xml"/><Relationship Id="rId1" Type="http://schemas.openxmlformats.org/officeDocument/2006/relationships/tags" Target="../tags/tag74.xml"/></Relationships>
</file>

<file path=ppt/slides/_rels/slide6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116.xml"/><Relationship Id="rId98" Type="http://schemas.openxmlformats.org/officeDocument/2006/relationships/image" Target="../media/image2070.png"/><Relationship Id="rId97" Type="http://schemas.openxmlformats.org/officeDocument/2006/relationships/customXml" Target="../ink/ink2115.xml"/><Relationship Id="rId96" Type="http://schemas.openxmlformats.org/officeDocument/2006/relationships/image" Target="../media/image2069.png"/><Relationship Id="rId95" Type="http://schemas.openxmlformats.org/officeDocument/2006/relationships/customXml" Target="../ink/ink2114.xml"/><Relationship Id="rId94" Type="http://schemas.openxmlformats.org/officeDocument/2006/relationships/image" Target="../media/image2068.png"/><Relationship Id="rId93" Type="http://schemas.openxmlformats.org/officeDocument/2006/relationships/customXml" Target="../ink/ink2113.xml"/><Relationship Id="rId92" Type="http://schemas.openxmlformats.org/officeDocument/2006/relationships/image" Target="../media/image2067.png"/><Relationship Id="rId91" Type="http://schemas.openxmlformats.org/officeDocument/2006/relationships/customXml" Target="../ink/ink2112.xml"/><Relationship Id="rId90" Type="http://schemas.openxmlformats.org/officeDocument/2006/relationships/customXml" Target="../ink/ink2111.xml"/><Relationship Id="rId9" Type="http://schemas.openxmlformats.org/officeDocument/2006/relationships/customXml" Target="../ink/ink2070.xml"/><Relationship Id="rId89" Type="http://schemas.openxmlformats.org/officeDocument/2006/relationships/image" Target="../media/image2066.png"/><Relationship Id="rId88" Type="http://schemas.openxmlformats.org/officeDocument/2006/relationships/customXml" Target="../ink/ink2110.xml"/><Relationship Id="rId87" Type="http://schemas.openxmlformats.org/officeDocument/2006/relationships/image" Target="../media/image2065.png"/><Relationship Id="rId86" Type="http://schemas.openxmlformats.org/officeDocument/2006/relationships/customXml" Target="../ink/ink2109.xml"/><Relationship Id="rId85" Type="http://schemas.openxmlformats.org/officeDocument/2006/relationships/image" Target="../media/image2064.png"/><Relationship Id="rId84" Type="http://schemas.openxmlformats.org/officeDocument/2006/relationships/customXml" Target="../ink/ink2108.xml"/><Relationship Id="rId83" Type="http://schemas.openxmlformats.org/officeDocument/2006/relationships/image" Target="../media/image2063.png"/><Relationship Id="rId82" Type="http://schemas.openxmlformats.org/officeDocument/2006/relationships/customXml" Target="../ink/ink2107.xml"/><Relationship Id="rId81" Type="http://schemas.openxmlformats.org/officeDocument/2006/relationships/image" Target="../media/image2062.png"/><Relationship Id="rId80" Type="http://schemas.openxmlformats.org/officeDocument/2006/relationships/customXml" Target="../ink/ink2106.xml"/><Relationship Id="rId8" Type="http://schemas.openxmlformats.org/officeDocument/2006/relationships/image" Target="../media/image2026.png"/><Relationship Id="rId79" Type="http://schemas.openxmlformats.org/officeDocument/2006/relationships/image" Target="../media/image2061.png"/><Relationship Id="rId78" Type="http://schemas.openxmlformats.org/officeDocument/2006/relationships/customXml" Target="../ink/ink2105.xml"/><Relationship Id="rId77" Type="http://schemas.openxmlformats.org/officeDocument/2006/relationships/image" Target="../media/image2060.png"/><Relationship Id="rId76" Type="http://schemas.openxmlformats.org/officeDocument/2006/relationships/customXml" Target="../ink/ink2104.xml"/><Relationship Id="rId75" Type="http://schemas.openxmlformats.org/officeDocument/2006/relationships/image" Target="../media/image2059.png"/><Relationship Id="rId74" Type="http://schemas.openxmlformats.org/officeDocument/2006/relationships/customXml" Target="../ink/ink2103.xml"/><Relationship Id="rId73" Type="http://schemas.openxmlformats.org/officeDocument/2006/relationships/image" Target="../media/image2058.png"/><Relationship Id="rId72" Type="http://schemas.openxmlformats.org/officeDocument/2006/relationships/customXml" Target="../ink/ink2102.xml"/><Relationship Id="rId71" Type="http://schemas.openxmlformats.org/officeDocument/2006/relationships/image" Target="../media/image2057.png"/><Relationship Id="rId70" Type="http://schemas.openxmlformats.org/officeDocument/2006/relationships/customXml" Target="../ink/ink2101.xml"/><Relationship Id="rId7" Type="http://schemas.openxmlformats.org/officeDocument/2006/relationships/customXml" Target="../ink/ink2069.xml"/><Relationship Id="rId69" Type="http://schemas.openxmlformats.org/officeDocument/2006/relationships/image" Target="../media/image2056.png"/><Relationship Id="rId68" Type="http://schemas.openxmlformats.org/officeDocument/2006/relationships/customXml" Target="../ink/ink2100.xml"/><Relationship Id="rId67" Type="http://schemas.openxmlformats.org/officeDocument/2006/relationships/image" Target="../media/image2055.png"/><Relationship Id="rId66" Type="http://schemas.openxmlformats.org/officeDocument/2006/relationships/customXml" Target="../ink/ink2099.xml"/><Relationship Id="rId65" Type="http://schemas.openxmlformats.org/officeDocument/2006/relationships/image" Target="../media/image2054.png"/><Relationship Id="rId64" Type="http://schemas.openxmlformats.org/officeDocument/2006/relationships/customXml" Target="../ink/ink2098.xml"/><Relationship Id="rId63" Type="http://schemas.openxmlformats.org/officeDocument/2006/relationships/image" Target="../media/image2053.png"/><Relationship Id="rId62" Type="http://schemas.openxmlformats.org/officeDocument/2006/relationships/customXml" Target="../ink/ink2097.xml"/><Relationship Id="rId61" Type="http://schemas.openxmlformats.org/officeDocument/2006/relationships/image" Target="../media/image2052.png"/><Relationship Id="rId60" Type="http://schemas.openxmlformats.org/officeDocument/2006/relationships/customXml" Target="../ink/ink2096.xml"/><Relationship Id="rId6" Type="http://schemas.openxmlformats.org/officeDocument/2006/relationships/image" Target="../media/image2025.png"/><Relationship Id="rId59" Type="http://schemas.openxmlformats.org/officeDocument/2006/relationships/image" Target="../media/image2051.png"/><Relationship Id="rId58" Type="http://schemas.openxmlformats.org/officeDocument/2006/relationships/customXml" Target="../ink/ink2095.xml"/><Relationship Id="rId57" Type="http://schemas.openxmlformats.org/officeDocument/2006/relationships/image" Target="../media/image2050.png"/><Relationship Id="rId56" Type="http://schemas.openxmlformats.org/officeDocument/2006/relationships/customXml" Target="../ink/ink2094.xml"/><Relationship Id="rId55" Type="http://schemas.openxmlformats.org/officeDocument/2006/relationships/image" Target="../media/image2049.png"/><Relationship Id="rId54" Type="http://schemas.openxmlformats.org/officeDocument/2006/relationships/customXml" Target="../ink/ink2093.xml"/><Relationship Id="rId53" Type="http://schemas.openxmlformats.org/officeDocument/2006/relationships/image" Target="../media/image2048.png"/><Relationship Id="rId52" Type="http://schemas.openxmlformats.org/officeDocument/2006/relationships/customXml" Target="../ink/ink2092.xml"/><Relationship Id="rId51" Type="http://schemas.openxmlformats.org/officeDocument/2006/relationships/image" Target="../media/image2047.png"/><Relationship Id="rId50" Type="http://schemas.openxmlformats.org/officeDocument/2006/relationships/customXml" Target="../ink/ink2091.xml"/><Relationship Id="rId5" Type="http://schemas.openxmlformats.org/officeDocument/2006/relationships/customXml" Target="../ink/ink2068.xml"/><Relationship Id="rId49" Type="http://schemas.openxmlformats.org/officeDocument/2006/relationships/image" Target="../media/image2046.png"/><Relationship Id="rId48" Type="http://schemas.openxmlformats.org/officeDocument/2006/relationships/customXml" Target="../ink/ink2090.xml"/><Relationship Id="rId47" Type="http://schemas.openxmlformats.org/officeDocument/2006/relationships/image" Target="../media/image2045.png"/><Relationship Id="rId46" Type="http://schemas.openxmlformats.org/officeDocument/2006/relationships/customXml" Target="../ink/ink2089.xml"/><Relationship Id="rId45" Type="http://schemas.openxmlformats.org/officeDocument/2006/relationships/image" Target="../media/image2044.png"/><Relationship Id="rId44" Type="http://schemas.openxmlformats.org/officeDocument/2006/relationships/customXml" Target="../ink/ink2088.xml"/><Relationship Id="rId43" Type="http://schemas.openxmlformats.org/officeDocument/2006/relationships/image" Target="../media/image2043.png"/><Relationship Id="rId42" Type="http://schemas.openxmlformats.org/officeDocument/2006/relationships/customXml" Target="../ink/ink2087.xml"/><Relationship Id="rId41" Type="http://schemas.openxmlformats.org/officeDocument/2006/relationships/image" Target="../media/image2042.png"/><Relationship Id="rId40" Type="http://schemas.openxmlformats.org/officeDocument/2006/relationships/customXml" Target="../ink/ink2086.xml"/><Relationship Id="rId4" Type="http://schemas.openxmlformats.org/officeDocument/2006/relationships/image" Target="../media/image66.png"/><Relationship Id="rId39" Type="http://schemas.openxmlformats.org/officeDocument/2006/relationships/image" Target="../media/image2041.png"/><Relationship Id="rId38" Type="http://schemas.openxmlformats.org/officeDocument/2006/relationships/customXml" Target="../ink/ink2085.xml"/><Relationship Id="rId37" Type="http://schemas.openxmlformats.org/officeDocument/2006/relationships/image" Target="../media/image2040.png"/><Relationship Id="rId36" Type="http://schemas.openxmlformats.org/officeDocument/2006/relationships/customXml" Target="../ink/ink2084.xml"/><Relationship Id="rId35" Type="http://schemas.openxmlformats.org/officeDocument/2006/relationships/image" Target="../media/image2039.png"/><Relationship Id="rId34" Type="http://schemas.openxmlformats.org/officeDocument/2006/relationships/customXml" Target="../ink/ink2083.xml"/><Relationship Id="rId33" Type="http://schemas.openxmlformats.org/officeDocument/2006/relationships/image" Target="../media/image2038.png"/><Relationship Id="rId32" Type="http://schemas.openxmlformats.org/officeDocument/2006/relationships/customXml" Target="../ink/ink2082.xml"/><Relationship Id="rId31" Type="http://schemas.openxmlformats.org/officeDocument/2006/relationships/customXml" Target="../ink/ink2081.xml"/><Relationship Id="rId30" Type="http://schemas.openxmlformats.org/officeDocument/2006/relationships/image" Target="../media/image2037.png"/><Relationship Id="rId3" Type="http://schemas.openxmlformats.org/officeDocument/2006/relationships/customXml" Target="../ink/ink2067.xml"/><Relationship Id="rId29" Type="http://schemas.openxmlformats.org/officeDocument/2006/relationships/customXml" Target="../ink/ink2080.xml"/><Relationship Id="rId28" Type="http://schemas.openxmlformats.org/officeDocument/2006/relationships/image" Target="../media/image2036.png"/><Relationship Id="rId27" Type="http://schemas.openxmlformats.org/officeDocument/2006/relationships/customXml" Target="../ink/ink2079.xml"/><Relationship Id="rId26" Type="http://schemas.openxmlformats.org/officeDocument/2006/relationships/image" Target="../media/image2035.png"/><Relationship Id="rId254" Type="http://schemas.openxmlformats.org/officeDocument/2006/relationships/slideLayout" Target="../slideLayouts/slideLayout100.xml"/><Relationship Id="rId253" Type="http://schemas.openxmlformats.org/officeDocument/2006/relationships/image" Target="../media/image2147.png"/><Relationship Id="rId252" Type="http://schemas.openxmlformats.org/officeDocument/2006/relationships/customXml" Target="../ink/ink2193.xml"/><Relationship Id="rId251" Type="http://schemas.openxmlformats.org/officeDocument/2006/relationships/image" Target="../media/image2146.png"/><Relationship Id="rId250" Type="http://schemas.openxmlformats.org/officeDocument/2006/relationships/customXml" Target="../ink/ink2192.xml"/><Relationship Id="rId25" Type="http://schemas.openxmlformats.org/officeDocument/2006/relationships/customXml" Target="../ink/ink2078.xml"/><Relationship Id="rId249" Type="http://schemas.openxmlformats.org/officeDocument/2006/relationships/image" Target="../media/image2145.png"/><Relationship Id="rId248" Type="http://schemas.openxmlformats.org/officeDocument/2006/relationships/customXml" Target="../ink/ink2191.xml"/><Relationship Id="rId247" Type="http://schemas.openxmlformats.org/officeDocument/2006/relationships/image" Target="../media/image2144.png"/><Relationship Id="rId246" Type="http://schemas.openxmlformats.org/officeDocument/2006/relationships/customXml" Target="../ink/ink2190.xml"/><Relationship Id="rId245" Type="http://schemas.openxmlformats.org/officeDocument/2006/relationships/image" Target="../media/image2143.png"/><Relationship Id="rId244" Type="http://schemas.openxmlformats.org/officeDocument/2006/relationships/customXml" Target="../ink/ink2189.xml"/><Relationship Id="rId243" Type="http://schemas.openxmlformats.org/officeDocument/2006/relationships/image" Target="../media/image2142.png"/><Relationship Id="rId242" Type="http://schemas.openxmlformats.org/officeDocument/2006/relationships/customXml" Target="../ink/ink2188.xml"/><Relationship Id="rId241" Type="http://schemas.openxmlformats.org/officeDocument/2006/relationships/image" Target="../media/image2141.png"/><Relationship Id="rId240" Type="http://schemas.openxmlformats.org/officeDocument/2006/relationships/customXml" Target="../ink/ink2187.xml"/><Relationship Id="rId24" Type="http://schemas.openxmlformats.org/officeDocument/2006/relationships/image" Target="../media/image2034.png"/><Relationship Id="rId239" Type="http://schemas.openxmlformats.org/officeDocument/2006/relationships/image" Target="../media/image2140.png"/><Relationship Id="rId238" Type="http://schemas.openxmlformats.org/officeDocument/2006/relationships/customXml" Target="../ink/ink2186.xml"/><Relationship Id="rId237" Type="http://schemas.openxmlformats.org/officeDocument/2006/relationships/image" Target="../media/image2139.png"/><Relationship Id="rId236" Type="http://schemas.openxmlformats.org/officeDocument/2006/relationships/customXml" Target="../ink/ink2185.xml"/><Relationship Id="rId235" Type="http://schemas.openxmlformats.org/officeDocument/2006/relationships/image" Target="../media/image2138.png"/><Relationship Id="rId234" Type="http://schemas.openxmlformats.org/officeDocument/2006/relationships/customXml" Target="../ink/ink2184.xml"/><Relationship Id="rId233" Type="http://schemas.openxmlformats.org/officeDocument/2006/relationships/image" Target="../media/image2137.png"/><Relationship Id="rId232" Type="http://schemas.openxmlformats.org/officeDocument/2006/relationships/customXml" Target="../ink/ink2183.xml"/><Relationship Id="rId231" Type="http://schemas.openxmlformats.org/officeDocument/2006/relationships/image" Target="../media/image2136.png"/><Relationship Id="rId230" Type="http://schemas.openxmlformats.org/officeDocument/2006/relationships/customXml" Target="../ink/ink2182.xml"/><Relationship Id="rId23" Type="http://schemas.openxmlformats.org/officeDocument/2006/relationships/customXml" Target="../ink/ink2077.xml"/><Relationship Id="rId229" Type="http://schemas.openxmlformats.org/officeDocument/2006/relationships/image" Target="../media/image2135.png"/><Relationship Id="rId228" Type="http://schemas.openxmlformats.org/officeDocument/2006/relationships/customXml" Target="../ink/ink2181.xml"/><Relationship Id="rId227" Type="http://schemas.openxmlformats.org/officeDocument/2006/relationships/image" Target="../media/image2134.png"/><Relationship Id="rId226" Type="http://schemas.openxmlformats.org/officeDocument/2006/relationships/customXml" Target="../ink/ink2180.xml"/><Relationship Id="rId225" Type="http://schemas.openxmlformats.org/officeDocument/2006/relationships/image" Target="../media/image2133.png"/><Relationship Id="rId224" Type="http://schemas.openxmlformats.org/officeDocument/2006/relationships/customXml" Target="../ink/ink2179.xml"/><Relationship Id="rId223" Type="http://schemas.openxmlformats.org/officeDocument/2006/relationships/image" Target="../media/image2132.png"/><Relationship Id="rId222" Type="http://schemas.openxmlformats.org/officeDocument/2006/relationships/customXml" Target="../ink/ink2178.xml"/><Relationship Id="rId221" Type="http://schemas.openxmlformats.org/officeDocument/2006/relationships/image" Target="../media/image2131.png"/><Relationship Id="rId220" Type="http://schemas.openxmlformats.org/officeDocument/2006/relationships/customXml" Target="../ink/ink2177.xml"/><Relationship Id="rId22" Type="http://schemas.openxmlformats.org/officeDocument/2006/relationships/image" Target="../media/image2033.png"/><Relationship Id="rId219" Type="http://schemas.openxmlformats.org/officeDocument/2006/relationships/image" Target="../media/image2130.png"/><Relationship Id="rId218" Type="http://schemas.openxmlformats.org/officeDocument/2006/relationships/customXml" Target="../ink/ink2176.xml"/><Relationship Id="rId217" Type="http://schemas.openxmlformats.org/officeDocument/2006/relationships/image" Target="../media/image2129.png"/><Relationship Id="rId216" Type="http://schemas.openxmlformats.org/officeDocument/2006/relationships/customXml" Target="../ink/ink2175.xml"/><Relationship Id="rId215" Type="http://schemas.openxmlformats.org/officeDocument/2006/relationships/image" Target="../media/image2128.png"/><Relationship Id="rId214" Type="http://schemas.openxmlformats.org/officeDocument/2006/relationships/customXml" Target="../ink/ink2174.xml"/><Relationship Id="rId213" Type="http://schemas.openxmlformats.org/officeDocument/2006/relationships/image" Target="../media/image2127.png"/><Relationship Id="rId212" Type="http://schemas.openxmlformats.org/officeDocument/2006/relationships/customXml" Target="../ink/ink2173.xml"/><Relationship Id="rId211" Type="http://schemas.openxmlformats.org/officeDocument/2006/relationships/image" Target="../media/image2126.png"/><Relationship Id="rId210" Type="http://schemas.openxmlformats.org/officeDocument/2006/relationships/customXml" Target="../ink/ink2172.xml"/><Relationship Id="rId21" Type="http://schemas.openxmlformats.org/officeDocument/2006/relationships/customXml" Target="../ink/ink2076.xml"/><Relationship Id="rId209" Type="http://schemas.openxmlformats.org/officeDocument/2006/relationships/image" Target="../media/image2125.png"/><Relationship Id="rId208" Type="http://schemas.openxmlformats.org/officeDocument/2006/relationships/customXml" Target="../ink/ink2171.xml"/><Relationship Id="rId207" Type="http://schemas.openxmlformats.org/officeDocument/2006/relationships/image" Target="../media/image2124.png"/><Relationship Id="rId206" Type="http://schemas.openxmlformats.org/officeDocument/2006/relationships/customXml" Target="../ink/ink2170.xml"/><Relationship Id="rId205" Type="http://schemas.openxmlformats.org/officeDocument/2006/relationships/image" Target="../media/image2123.png"/><Relationship Id="rId204" Type="http://schemas.openxmlformats.org/officeDocument/2006/relationships/customXml" Target="../ink/ink2169.xml"/><Relationship Id="rId203" Type="http://schemas.openxmlformats.org/officeDocument/2006/relationships/image" Target="../media/image2122.png"/><Relationship Id="rId202" Type="http://schemas.openxmlformats.org/officeDocument/2006/relationships/customXml" Target="../ink/ink2168.xml"/><Relationship Id="rId201" Type="http://schemas.openxmlformats.org/officeDocument/2006/relationships/image" Target="../media/image2121.png"/><Relationship Id="rId200" Type="http://schemas.openxmlformats.org/officeDocument/2006/relationships/customXml" Target="../ink/ink2167.xml"/><Relationship Id="rId20" Type="http://schemas.openxmlformats.org/officeDocument/2006/relationships/image" Target="../media/image2032.png"/><Relationship Id="rId2" Type="http://schemas.openxmlformats.org/officeDocument/2006/relationships/image" Target="../media/image2024.png"/><Relationship Id="rId199" Type="http://schemas.openxmlformats.org/officeDocument/2006/relationships/image" Target="../media/image2120.png"/><Relationship Id="rId198" Type="http://schemas.openxmlformats.org/officeDocument/2006/relationships/customXml" Target="../ink/ink2166.xml"/><Relationship Id="rId197" Type="http://schemas.openxmlformats.org/officeDocument/2006/relationships/image" Target="../media/image2119.png"/><Relationship Id="rId196" Type="http://schemas.openxmlformats.org/officeDocument/2006/relationships/customXml" Target="../ink/ink2165.xml"/><Relationship Id="rId195" Type="http://schemas.openxmlformats.org/officeDocument/2006/relationships/image" Target="../media/image2118.png"/><Relationship Id="rId194" Type="http://schemas.openxmlformats.org/officeDocument/2006/relationships/customXml" Target="../ink/ink2164.xml"/><Relationship Id="rId193" Type="http://schemas.openxmlformats.org/officeDocument/2006/relationships/image" Target="../media/image2117.png"/><Relationship Id="rId192" Type="http://schemas.openxmlformats.org/officeDocument/2006/relationships/customXml" Target="../ink/ink2163.xml"/><Relationship Id="rId191" Type="http://schemas.openxmlformats.org/officeDocument/2006/relationships/image" Target="../media/image2116.png"/><Relationship Id="rId190" Type="http://schemas.openxmlformats.org/officeDocument/2006/relationships/customXml" Target="../ink/ink2162.xml"/><Relationship Id="rId19" Type="http://schemas.openxmlformats.org/officeDocument/2006/relationships/customXml" Target="../ink/ink2075.xml"/><Relationship Id="rId189" Type="http://schemas.openxmlformats.org/officeDocument/2006/relationships/image" Target="../media/image2115.png"/><Relationship Id="rId188" Type="http://schemas.openxmlformats.org/officeDocument/2006/relationships/customXml" Target="../ink/ink2161.xml"/><Relationship Id="rId187" Type="http://schemas.openxmlformats.org/officeDocument/2006/relationships/image" Target="../media/image2114.png"/><Relationship Id="rId186" Type="http://schemas.openxmlformats.org/officeDocument/2006/relationships/customXml" Target="../ink/ink2160.xml"/><Relationship Id="rId185" Type="http://schemas.openxmlformats.org/officeDocument/2006/relationships/image" Target="../media/image2113.png"/><Relationship Id="rId184" Type="http://schemas.openxmlformats.org/officeDocument/2006/relationships/customXml" Target="../ink/ink2159.xml"/><Relationship Id="rId183" Type="http://schemas.openxmlformats.org/officeDocument/2006/relationships/image" Target="../media/image2112.png"/><Relationship Id="rId182" Type="http://schemas.openxmlformats.org/officeDocument/2006/relationships/customXml" Target="../ink/ink2158.xml"/><Relationship Id="rId181" Type="http://schemas.openxmlformats.org/officeDocument/2006/relationships/image" Target="../media/image2111.png"/><Relationship Id="rId180" Type="http://schemas.openxmlformats.org/officeDocument/2006/relationships/customXml" Target="../ink/ink2157.xml"/><Relationship Id="rId18" Type="http://schemas.openxmlformats.org/officeDocument/2006/relationships/image" Target="../media/image2031.png"/><Relationship Id="rId179" Type="http://schemas.openxmlformats.org/officeDocument/2006/relationships/image" Target="../media/image2110.png"/><Relationship Id="rId178" Type="http://schemas.openxmlformats.org/officeDocument/2006/relationships/customXml" Target="../ink/ink2156.xml"/><Relationship Id="rId177" Type="http://schemas.openxmlformats.org/officeDocument/2006/relationships/image" Target="../media/image2109.png"/><Relationship Id="rId176" Type="http://schemas.openxmlformats.org/officeDocument/2006/relationships/customXml" Target="../ink/ink2155.xml"/><Relationship Id="rId175" Type="http://schemas.openxmlformats.org/officeDocument/2006/relationships/image" Target="../media/image2108.png"/><Relationship Id="rId174" Type="http://schemas.openxmlformats.org/officeDocument/2006/relationships/customXml" Target="../ink/ink2154.xml"/><Relationship Id="rId173" Type="http://schemas.openxmlformats.org/officeDocument/2006/relationships/image" Target="../media/image2107.png"/><Relationship Id="rId172" Type="http://schemas.openxmlformats.org/officeDocument/2006/relationships/customXml" Target="../ink/ink2153.xml"/><Relationship Id="rId171" Type="http://schemas.openxmlformats.org/officeDocument/2006/relationships/image" Target="../media/image2106.png"/><Relationship Id="rId170" Type="http://schemas.openxmlformats.org/officeDocument/2006/relationships/customXml" Target="../ink/ink2152.xml"/><Relationship Id="rId17" Type="http://schemas.openxmlformats.org/officeDocument/2006/relationships/customXml" Target="../ink/ink2074.xml"/><Relationship Id="rId169" Type="http://schemas.openxmlformats.org/officeDocument/2006/relationships/image" Target="../media/image2105.png"/><Relationship Id="rId168" Type="http://schemas.openxmlformats.org/officeDocument/2006/relationships/customXml" Target="../ink/ink2151.xml"/><Relationship Id="rId167" Type="http://schemas.openxmlformats.org/officeDocument/2006/relationships/image" Target="../media/image2104.png"/><Relationship Id="rId166" Type="http://schemas.openxmlformats.org/officeDocument/2006/relationships/customXml" Target="../ink/ink2150.xml"/><Relationship Id="rId165" Type="http://schemas.openxmlformats.org/officeDocument/2006/relationships/image" Target="../media/image2103.png"/><Relationship Id="rId164" Type="http://schemas.openxmlformats.org/officeDocument/2006/relationships/customXml" Target="../ink/ink2149.xml"/><Relationship Id="rId163" Type="http://schemas.openxmlformats.org/officeDocument/2006/relationships/image" Target="../media/image2102.png"/><Relationship Id="rId162" Type="http://schemas.openxmlformats.org/officeDocument/2006/relationships/customXml" Target="../ink/ink2148.xml"/><Relationship Id="rId161" Type="http://schemas.openxmlformats.org/officeDocument/2006/relationships/image" Target="../media/image2101.png"/><Relationship Id="rId160" Type="http://schemas.openxmlformats.org/officeDocument/2006/relationships/customXml" Target="../ink/ink2147.xml"/><Relationship Id="rId16" Type="http://schemas.openxmlformats.org/officeDocument/2006/relationships/image" Target="../media/image2030.png"/><Relationship Id="rId159" Type="http://schemas.openxmlformats.org/officeDocument/2006/relationships/image" Target="../media/image2100.png"/><Relationship Id="rId158" Type="http://schemas.openxmlformats.org/officeDocument/2006/relationships/customXml" Target="../ink/ink2146.xml"/><Relationship Id="rId157" Type="http://schemas.openxmlformats.org/officeDocument/2006/relationships/image" Target="../media/image2099.png"/><Relationship Id="rId156" Type="http://schemas.openxmlformats.org/officeDocument/2006/relationships/customXml" Target="../ink/ink2145.xml"/><Relationship Id="rId155" Type="http://schemas.openxmlformats.org/officeDocument/2006/relationships/image" Target="../media/image2098.png"/><Relationship Id="rId154" Type="http://schemas.openxmlformats.org/officeDocument/2006/relationships/customXml" Target="../ink/ink2144.xml"/><Relationship Id="rId153" Type="http://schemas.openxmlformats.org/officeDocument/2006/relationships/image" Target="../media/image2097.png"/><Relationship Id="rId152" Type="http://schemas.openxmlformats.org/officeDocument/2006/relationships/customXml" Target="../ink/ink2143.xml"/><Relationship Id="rId151" Type="http://schemas.openxmlformats.org/officeDocument/2006/relationships/image" Target="../media/image2096.png"/><Relationship Id="rId150" Type="http://schemas.openxmlformats.org/officeDocument/2006/relationships/customXml" Target="../ink/ink2142.xml"/><Relationship Id="rId15" Type="http://schemas.openxmlformats.org/officeDocument/2006/relationships/customXml" Target="../ink/ink2073.xml"/><Relationship Id="rId149" Type="http://schemas.openxmlformats.org/officeDocument/2006/relationships/image" Target="../media/image2095.png"/><Relationship Id="rId148" Type="http://schemas.openxmlformats.org/officeDocument/2006/relationships/customXml" Target="../ink/ink2141.xml"/><Relationship Id="rId147" Type="http://schemas.openxmlformats.org/officeDocument/2006/relationships/image" Target="../media/image2094.png"/><Relationship Id="rId146" Type="http://schemas.openxmlformats.org/officeDocument/2006/relationships/customXml" Target="../ink/ink2140.xml"/><Relationship Id="rId145" Type="http://schemas.openxmlformats.org/officeDocument/2006/relationships/image" Target="../media/image2093.png"/><Relationship Id="rId144" Type="http://schemas.openxmlformats.org/officeDocument/2006/relationships/customXml" Target="../ink/ink2139.xml"/><Relationship Id="rId143" Type="http://schemas.openxmlformats.org/officeDocument/2006/relationships/image" Target="../media/image2092.png"/><Relationship Id="rId142" Type="http://schemas.openxmlformats.org/officeDocument/2006/relationships/customXml" Target="../ink/ink2138.xml"/><Relationship Id="rId141" Type="http://schemas.openxmlformats.org/officeDocument/2006/relationships/image" Target="../media/image2091.png"/><Relationship Id="rId140" Type="http://schemas.openxmlformats.org/officeDocument/2006/relationships/customXml" Target="../ink/ink2137.xml"/><Relationship Id="rId14" Type="http://schemas.openxmlformats.org/officeDocument/2006/relationships/image" Target="../media/image2029.png"/><Relationship Id="rId139" Type="http://schemas.openxmlformats.org/officeDocument/2006/relationships/image" Target="../media/image2090.png"/><Relationship Id="rId138" Type="http://schemas.openxmlformats.org/officeDocument/2006/relationships/customXml" Target="../ink/ink2136.xml"/><Relationship Id="rId137" Type="http://schemas.openxmlformats.org/officeDocument/2006/relationships/image" Target="../media/image2089.png"/><Relationship Id="rId136" Type="http://schemas.openxmlformats.org/officeDocument/2006/relationships/customXml" Target="../ink/ink2135.xml"/><Relationship Id="rId135" Type="http://schemas.openxmlformats.org/officeDocument/2006/relationships/image" Target="../media/image2088.png"/><Relationship Id="rId134" Type="http://schemas.openxmlformats.org/officeDocument/2006/relationships/customXml" Target="../ink/ink2134.xml"/><Relationship Id="rId133" Type="http://schemas.openxmlformats.org/officeDocument/2006/relationships/image" Target="../media/image2087.png"/><Relationship Id="rId132" Type="http://schemas.openxmlformats.org/officeDocument/2006/relationships/customXml" Target="../ink/ink2133.xml"/><Relationship Id="rId131" Type="http://schemas.openxmlformats.org/officeDocument/2006/relationships/image" Target="../media/image2086.png"/><Relationship Id="rId130" Type="http://schemas.openxmlformats.org/officeDocument/2006/relationships/customXml" Target="../ink/ink2132.xml"/><Relationship Id="rId13" Type="http://schemas.openxmlformats.org/officeDocument/2006/relationships/customXml" Target="../ink/ink2072.xml"/><Relationship Id="rId129" Type="http://schemas.openxmlformats.org/officeDocument/2006/relationships/image" Target="../media/image2085.png"/><Relationship Id="rId128" Type="http://schemas.openxmlformats.org/officeDocument/2006/relationships/customXml" Target="../ink/ink2131.xml"/><Relationship Id="rId127" Type="http://schemas.openxmlformats.org/officeDocument/2006/relationships/customXml" Target="../ink/ink2130.xml"/><Relationship Id="rId126" Type="http://schemas.openxmlformats.org/officeDocument/2006/relationships/image" Target="../media/image2084.png"/><Relationship Id="rId125" Type="http://schemas.openxmlformats.org/officeDocument/2006/relationships/customXml" Target="../ink/ink2129.xml"/><Relationship Id="rId124" Type="http://schemas.openxmlformats.org/officeDocument/2006/relationships/image" Target="../media/image2083.png"/><Relationship Id="rId123" Type="http://schemas.openxmlformats.org/officeDocument/2006/relationships/customXml" Target="../ink/ink2128.xml"/><Relationship Id="rId122" Type="http://schemas.openxmlformats.org/officeDocument/2006/relationships/image" Target="../media/image2082.png"/><Relationship Id="rId121" Type="http://schemas.openxmlformats.org/officeDocument/2006/relationships/customXml" Target="../ink/ink2127.xml"/><Relationship Id="rId120" Type="http://schemas.openxmlformats.org/officeDocument/2006/relationships/image" Target="../media/image2081.png"/><Relationship Id="rId12" Type="http://schemas.openxmlformats.org/officeDocument/2006/relationships/image" Target="../media/image2028.png"/><Relationship Id="rId119" Type="http://schemas.openxmlformats.org/officeDocument/2006/relationships/customXml" Target="../ink/ink2126.xml"/><Relationship Id="rId118" Type="http://schemas.openxmlformats.org/officeDocument/2006/relationships/image" Target="../media/image2080.png"/><Relationship Id="rId117" Type="http://schemas.openxmlformats.org/officeDocument/2006/relationships/customXml" Target="../ink/ink2125.xml"/><Relationship Id="rId116" Type="http://schemas.openxmlformats.org/officeDocument/2006/relationships/image" Target="../media/image2079.png"/><Relationship Id="rId115" Type="http://schemas.openxmlformats.org/officeDocument/2006/relationships/customXml" Target="../ink/ink2124.xml"/><Relationship Id="rId114" Type="http://schemas.openxmlformats.org/officeDocument/2006/relationships/image" Target="../media/image2078.png"/><Relationship Id="rId113" Type="http://schemas.openxmlformats.org/officeDocument/2006/relationships/customXml" Target="../ink/ink2123.xml"/><Relationship Id="rId112" Type="http://schemas.openxmlformats.org/officeDocument/2006/relationships/image" Target="../media/image2077.png"/><Relationship Id="rId111" Type="http://schemas.openxmlformats.org/officeDocument/2006/relationships/customXml" Target="../ink/ink2122.xml"/><Relationship Id="rId110" Type="http://schemas.openxmlformats.org/officeDocument/2006/relationships/image" Target="../media/image2076.png"/><Relationship Id="rId11" Type="http://schemas.openxmlformats.org/officeDocument/2006/relationships/customXml" Target="../ink/ink2071.xml"/><Relationship Id="rId109" Type="http://schemas.openxmlformats.org/officeDocument/2006/relationships/customXml" Target="../ink/ink2121.xml"/><Relationship Id="rId108" Type="http://schemas.openxmlformats.org/officeDocument/2006/relationships/image" Target="../media/image2075.png"/><Relationship Id="rId107" Type="http://schemas.openxmlformats.org/officeDocument/2006/relationships/customXml" Target="../ink/ink2120.xml"/><Relationship Id="rId106" Type="http://schemas.openxmlformats.org/officeDocument/2006/relationships/image" Target="../media/image2074.png"/><Relationship Id="rId105" Type="http://schemas.openxmlformats.org/officeDocument/2006/relationships/customXml" Target="../ink/ink2119.xml"/><Relationship Id="rId104" Type="http://schemas.openxmlformats.org/officeDocument/2006/relationships/image" Target="../media/image2073.png"/><Relationship Id="rId103" Type="http://schemas.openxmlformats.org/officeDocument/2006/relationships/customXml" Target="../ink/ink2118.xml"/><Relationship Id="rId102" Type="http://schemas.openxmlformats.org/officeDocument/2006/relationships/image" Target="../media/image2072.png"/><Relationship Id="rId101" Type="http://schemas.openxmlformats.org/officeDocument/2006/relationships/customXml" Target="../ink/ink2117.xml"/><Relationship Id="rId100" Type="http://schemas.openxmlformats.org/officeDocument/2006/relationships/image" Target="../media/image2071.png"/><Relationship Id="rId10" Type="http://schemas.openxmlformats.org/officeDocument/2006/relationships/image" Target="../media/image2027.png"/><Relationship Id="rId1" Type="http://schemas.openxmlformats.org/officeDocument/2006/relationships/customXml" Target="../ink/ink20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243.xml"/><Relationship Id="rId98" Type="http://schemas.openxmlformats.org/officeDocument/2006/relationships/image" Target="../media/image2196.png"/><Relationship Id="rId97" Type="http://schemas.openxmlformats.org/officeDocument/2006/relationships/customXml" Target="../ink/ink2242.xml"/><Relationship Id="rId96" Type="http://schemas.openxmlformats.org/officeDocument/2006/relationships/image" Target="../media/image2195.png"/><Relationship Id="rId95" Type="http://schemas.openxmlformats.org/officeDocument/2006/relationships/customXml" Target="../ink/ink2241.xml"/><Relationship Id="rId94" Type="http://schemas.openxmlformats.org/officeDocument/2006/relationships/image" Target="../media/image2194.png"/><Relationship Id="rId93" Type="http://schemas.openxmlformats.org/officeDocument/2006/relationships/customXml" Target="../ink/ink2240.xml"/><Relationship Id="rId92" Type="http://schemas.openxmlformats.org/officeDocument/2006/relationships/image" Target="../media/image2193.png"/><Relationship Id="rId91" Type="http://schemas.openxmlformats.org/officeDocument/2006/relationships/customXml" Target="../ink/ink2239.xml"/><Relationship Id="rId90" Type="http://schemas.openxmlformats.org/officeDocument/2006/relationships/image" Target="../media/image2192.png"/><Relationship Id="rId9" Type="http://schemas.openxmlformats.org/officeDocument/2006/relationships/customXml" Target="../ink/ink2198.xml"/><Relationship Id="rId89" Type="http://schemas.openxmlformats.org/officeDocument/2006/relationships/customXml" Target="../ink/ink2238.xml"/><Relationship Id="rId88" Type="http://schemas.openxmlformats.org/officeDocument/2006/relationships/image" Target="../media/image2191.png"/><Relationship Id="rId87" Type="http://schemas.openxmlformats.org/officeDocument/2006/relationships/customXml" Target="../ink/ink2237.xml"/><Relationship Id="rId86" Type="http://schemas.openxmlformats.org/officeDocument/2006/relationships/image" Target="../media/image2190.png"/><Relationship Id="rId85" Type="http://schemas.openxmlformats.org/officeDocument/2006/relationships/customXml" Target="../ink/ink2236.xml"/><Relationship Id="rId84" Type="http://schemas.openxmlformats.org/officeDocument/2006/relationships/image" Target="../media/image2189.png"/><Relationship Id="rId83" Type="http://schemas.openxmlformats.org/officeDocument/2006/relationships/customXml" Target="../ink/ink2235.xml"/><Relationship Id="rId82" Type="http://schemas.openxmlformats.org/officeDocument/2006/relationships/image" Target="../media/image2188.png"/><Relationship Id="rId81" Type="http://schemas.openxmlformats.org/officeDocument/2006/relationships/customXml" Target="../ink/ink2234.xml"/><Relationship Id="rId80" Type="http://schemas.openxmlformats.org/officeDocument/2006/relationships/image" Target="../media/image2187.png"/><Relationship Id="rId8" Type="http://schemas.openxmlformats.org/officeDocument/2006/relationships/image" Target="../media/image2151.png"/><Relationship Id="rId79" Type="http://schemas.openxmlformats.org/officeDocument/2006/relationships/customXml" Target="../ink/ink2233.xml"/><Relationship Id="rId78" Type="http://schemas.openxmlformats.org/officeDocument/2006/relationships/image" Target="../media/image2186.png"/><Relationship Id="rId77" Type="http://schemas.openxmlformats.org/officeDocument/2006/relationships/customXml" Target="../ink/ink2232.xml"/><Relationship Id="rId76" Type="http://schemas.openxmlformats.org/officeDocument/2006/relationships/image" Target="../media/image2185.png"/><Relationship Id="rId75" Type="http://schemas.openxmlformats.org/officeDocument/2006/relationships/customXml" Target="../ink/ink2231.xml"/><Relationship Id="rId74" Type="http://schemas.openxmlformats.org/officeDocument/2006/relationships/image" Target="../media/image2184.png"/><Relationship Id="rId73" Type="http://schemas.openxmlformats.org/officeDocument/2006/relationships/customXml" Target="../ink/ink2230.xml"/><Relationship Id="rId72" Type="http://schemas.openxmlformats.org/officeDocument/2006/relationships/image" Target="../media/image2183.png"/><Relationship Id="rId71" Type="http://schemas.openxmlformats.org/officeDocument/2006/relationships/customXml" Target="../ink/ink2229.xml"/><Relationship Id="rId70" Type="http://schemas.openxmlformats.org/officeDocument/2006/relationships/image" Target="../media/image2182.png"/><Relationship Id="rId7" Type="http://schemas.openxmlformats.org/officeDocument/2006/relationships/customXml" Target="../ink/ink2197.xml"/><Relationship Id="rId69" Type="http://schemas.openxmlformats.org/officeDocument/2006/relationships/customXml" Target="../ink/ink2228.xml"/><Relationship Id="rId68" Type="http://schemas.openxmlformats.org/officeDocument/2006/relationships/image" Target="../media/image2181.png"/><Relationship Id="rId67" Type="http://schemas.openxmlformats.org/officeDocument/2006/relationships/customXml" Target="../ink/ink2227.xml"/><Relationship Id="rId66" Type="http://schemas.openxmlformats.org/officeDocument/2006/relationships/image" Target="../media/image2180.png"/><Relationship Id="rId65" Type="http://schemas.openxmlformats.org/officeDocument/2006/relationships/customXml" Target="../ink/ink2226.xml"/><Relationship Id="rId64" Type="http://schemas.openxmlformats.org/officeDocument/2006/relationships/image" Target="../media/image2179.png"/><Relationship Id="rId63" Type="http://schemas.openxmlformats.org/officeDocument/2006/relationships/customXml" Target="../ink/ink2225.xml"/><Relationship Id="rId62" Type="http://schemas.openxmlformats.org/officeDocument/2006/relationships/image" Target="../media/image2178.png"/><Relationship Id="rId61" Type="http://schemas.openxmlformats.org/officeDocument/2006/relationships/customXml" Target="../ink/ink2224.xml"/><Relationship Id="rId60" Type="http://schemas.openxmlformats.org/officeDocument/2006/relationships/image" Target="../media/image2177.png"/><Relationship Id="rId6" Type="http://schemas.openxmlformats.org/officeDocument/2006/relationships/image" Target="../media/image2150.png"/><Relationship Id="rId59" Type="http://schemas.openxmlformats.org/officeDocument/2006/relationships/customXml" Target="../ink/ink2223.xml"/><Relationship Id="rId58" Type="http://schemas.openxmlformats.org/officeDocument/2006/relationships/image" Target="../media/image2176.png"/><Relationship Id="rId57" Type="http://schemas.openxmlformats.org/officeDocument/2006/relationships/customXml" Target="../ink/ink2222.xml"/><Relationship Id="rId56" Type="http://schemas.openxmlformats.org/officeDocument/2006/relationships/image" Target="../media/image2175.png"/><Relationship Id="rId55" Type="http://schemas.openxmlformats.org/officeDocument/2006/relationships/customXml" Target="../ink/ink2221.xml"/><Relationship Id="rId54" Type="http://schemas.openxmlformats.org/officeDocument/2006/relationships/image" Target="../media/image2174.png"/><Relationship Id="rId53" Type="http://schemas.openxmlformats.org/officeDocument/2006/relationships/customXml" Target="../ink/ink2220.xml"/><Relationship Id="rId52" Type="http://schemas.openxmlformats.org/officeDocument/2006/relationships/image" Target="../media/image2173.png"/><Relationship Id="rId51" Type="http://schemas.openxmlformats.org/officeDocument/2006/relationships/customXml" Target="../ink/ink2219.xml"/><Relationship Id="rId50" Type="http://schemas.openxmlformats.org/officeDocument/2006/relationships/image" Target="../media/image2172.png"/><Relationship Id="rId5" Type="http://schemas.openxmlformats.org/officeDocument/2006/relationships/customXml" Target="../ink/ink2196.xml"/><Relationship Id="rId49" Type="http://schemas.openxmlformats.org/officeDocument/2006/relationships/customXml" Target="../ink/ink2218.xml"/><Relationship Id="rId48" Type="http://schemas.openxmlformats.org/officeDocument/2006/relationships/image" Target="../media/image2171.png"/><Relationship Id="rId47" Type="http://schemas.openxmlformats.org/officeDocument/2006/relationships/customXml" Target="../ink/ink2217.xml"/><Relationship Id="rId46" Type="http://schemas.openxmlformats.org/officeDocument/2006/relationships/image" Target="../media/image2170.png"/><Relationship Id="rId45" Type="http://schemas.openxmlformats.org/officeDocument/2006/relationships/customXml" Target="../ink/ink2216.xml"/><Relationship Id="rId44" Type="http://schemas.openxmlformats.org/officeDocument/2006/relationships/image" Target="../media/image2169.png"/><Relationship Id="rId43" Type="http://schemas.openxmlformats.org/officeDocument/2006/relationships/customXml" Target="../ink/ink2215.xml"/><Relationship Id="rId42" Type="http://schemas.openxmlformats.org/officeDocument/2006/relationships/image" Target="../media/image2168.png"/><Relationship Id="rId41" Type="http://schemas.openxmlformats.org/officeDocument/2006/relationships/customXml" Target="../ink/ink2214.xml"/><Relationship Id="rId40" Type="http://schemas.openxmlformats.org/officeDocument/2006/relationships/image" Target="../media/image2167.png"/><Relationship Id="rId4" Type="http://schemas.openxmlformats.org/officeDocument/2006/relationships/image" Target="../media/image2149.png"/><Relationship Id="rId39" Type="http://schemas.openxmlformats.org/officeDocument/2006/relationships/customXml" Target="../ink/ink2213.xml"/><Relationship Id="rId38" Type="http://schemas.openxmlformats.org/officeDocument/2006/relationships/image" Target="../media/image2166.png"/><Relationship Id="rId37" Type="http://schemas.openxmlformats.org/officeDocument/2006/relationships/customXml" Target="../ink/ink2212.xml"/><Relationship Id="rId36" Type="http://schemas.openxmlformats.org/officeDocument/2006/relationships/image" Target="../media/image2165.png"/><Relationship Id="rId35" Type="http://schemas.openxmlformats.org/officeDocument/2006/relationships/customXml" Target="../ink/ink2211.xml"/><Relationship Id="rId349" Type="http://schemas.openxmlformats.org/officeDocument/2006/relationships/slideLayout" Target="../slideLayouts/slideLayout90.xml"/><Relationship Id="rId348" Type="http://schemas.openxmlformats.org/officeDocument/2006/relationships/image" Target="../media/image2321.png"/><Relationship Id="rId347" Type="http://schemas.openxmlformats.org/officeDocument/2006/relationships/customXml" Target="../ink/ink2367.xml"/><Relationship Id="rId346" Type="http://schemas.openxmlformats.org/officeDocument/2006/relationships/image" Target="../media/image2320.png"/><Relationship Id="rId345" Type="http://schemas.openxmlformats.org/officeDocument/2006/relationships/customXml" Target="../ink/ink2366.xml"/><Relationship Id="rId344" Type="http://schemas.openxmlformats.org/officeDocument/2006/relationships/image" Target="../media/image2319.png"/><Relationship Id="rId343" Type="http://schemas.openxmlformats.org/officeDocument/2006/relationships/customXml" Target="../ink/ink2365.xml"/><Relationship Id="rId342" Type="http://schemas.openxmlformats.org/officeDocument/2006/relationships/image" Target="../media/image2318.png"/><Relationship Id="rId341" Type="http://schemas.openxmlformats.org/officeDocument/2006/relationships/customXml" Target="../ink/ink2364.xml"/><Relationship Id="rId340" Type="http://schemas.openxmlformats.org/officeDocument/2006/relationships/image" Target="../media/image2317.png"/><Relationship Id="rId34" Type="http://schemas.openxmlformats.org/officeDocument/2006/relationships/image" Target="../media/image2164.png"/><Relationship Id="rId339" Type="http://schemas.openxmlformats.org/officeDocument/2006/relationships/customXml" Target="../ink/ink2363.xml"/><Relationship Id="rId338" Type="http://schemas.openxmlformats.org/officeDocument/2006/relationships/image" Target="../media/image2316.png"/><Relationship Id="rId337" Type="http://schemas.openxmlformats.org/officeDocument/2006/relationships/customXml" Target="../ink/ink2362.xml"/><Relationship Id="rId336" Type="http://schemas.openxmlformats.org/officeDocument/2006/relationships/image" Target="../media/image2315.png"/><Relationship Id="rId335" Type="http://schemas.openxmlformats.org/officeDocument/2006/relationships/customXml" Target="../ink/ink2361.xml"/><Relationship Id="rId334" Type="http://schemas.openxmlformats.org/officeDocument/2006/relationships/image" Target="../media/image2314.png"/><Relationship Id="rId333" Type="http://schemas.openxmlformats.org/officeDocument/2006/relationships/customXml" Target="../ink/ink2360.xml"/><Relationship Id="rId332" Type="http://schemas.openxmlformats.org/officeDocument/2006/relationships/image" Target="../media/image2313.png"/><Relationship Id="rId331" Type="http://schemas.openxmlformats.org/officeDocument/2006/relationships/customXml" Target="../ink/ink2359.xml"/><Relationship Id="rId330" Type="http://schemas.openxmlformats.org/officeDocument/2006/relationships/image" Target="../media/image2312.png"/><Relationship Id="rId33" Type="http://schemas.openxmlformats.org/officeDocument/2006/relationships/customXml" Target="../ink/ink2210.xml"/><Relationship Id="rId329" Type="http://schemas.openxmlformats.org/officeDocument/2006/relationships/customXml" Target="../ink/ink2358.xml"/><Relationship Id="rId328" Type="http://schemas.openxmlformats.org/officeDocument/2006/relationships/image" Target="../media/image2311.png"/><Relationship Id="rId327" Type="http://schemas.openxmlformats.org/officeDocument/2006/relationships/customXml" Target="../ink/ink2357.xml"/><Relationship Id="rId326" Type="http://schemas.openxmlformats.org/officeDocument/2006/relationships/image" Target="../media/image2310.png"/><Relationship Id="rId325" Type="http://schemas.openxmlformats.org/officeDocument/2006/relationships/customXml" Target="../ink/ink2356.xml"/><Relationship Id="rId324" Type="http://schemas.openxmlformats.org/officeDocument/2006/relationships/image" Target="../media/image2309.png"/><Relationship Id="rId323" Type="http://schemas.openxmlformats.org/officeDocument/2006/relationships/customXml" Target="../ink/ink2355.xml"/><Relationship Id="rId322" Type="http://schemas.openxmlformats.org/officeDocument/2006/relationships/image" Target="../media/image2308.png"/><Relationship Id="rId321" Type="http://schemas.openxmlformats.org/officeDocument/2006/relationships/customXml" Target="../ink/ink2354.xml"/><Relationship Id="rId320" Type="http://schemas.openxmlformats.org/officeDocument/2006/relationships/image" Target="../media/image2307.png"/><Relationship Id="rId32" Type="http://schemas.openxmlformats.org/officeDocument/2006/relationships/image" Target="../media/image2163.png"/><Relationship Id="rId319" Type="http://schemas.openxmlformats.org/officeDocument/2006/relationships/customXml" Target="../ink/ink2353.xml"/><Relationship Id="rId318" Type="http://schemas.openxmlformats.org/officeDocument/2006/relationships/image" Target="../media/image2306.png"/><Relationship Id="rId317" Type="http://schemas.openxmlformats.org/officeDocument/2006/relationships/customXml" Target="../ink/ink2352.xml"/><Relationship Id="rId316" Type="http://schemas.openxmlformats.org/officeDocument/2006/relationships/image" Target="../media/image2305.png"/><Relationship Id="rId315" Type="http://schemas.openxmlformats.org/officeDocument/2006/relationships/customXml" Target="../ink/ink2351.xml"/><Relationship Id="rId314" Type="http://schemas.openxmlformats.org/officeDocument/2006/relationships/image" Target="../media/image2304.png"/><Relationship Id="rId313" Type="http://schemas.openxmlformats.org/officeDocument/2006/relationships/customXml" Target="../ink/ink2350.xml"/><Relationship Id="rId312" Type="http://schemas.openxmlformats.org/officeDocument/2006/relationships/image" Target="../media/image2303.png"/><Relationship Id="rId311" Type="http://schemas.openxmlformats.org/officeDocument/2006/relationships/customXml" Target="../ink/ink2349.xml"/><Relationship Id="rId310" Type="http://schemas.openxmlformats.org/officeDocument/2006/relationships/image" Target="../media/image2302.png"/><Relationship Id="rId31" Type="http://schemas.openxmlformats.org/officeDocument/2006/relationships/customXml" Target="../ink/ink2209.xml"/><Relationship Id="rId309" Type="http://schemas.openxmlformats.org/officeDocument/2006/relationships/customXml" Target="../ink/ink2348.xml"/><Relationship Id="rId308" Type="http://schemas.openxmlformats.org/officeDocument/2006/relationships/image" Target="../media/image2301.png"/><Relationship Id="rId307" Type="http://schemas.openxmlformats.org/officeDocument/2006/relationships/customXml" Target="../ink/ink2347.xml"/><Relationship Id="rId306" Type="http://schemas.openxmlformats.org/officeDocument/2006/relationships/image" Target="../media/image2300.png"/><Relationship Id="rId305" Type="http://schemas.openxmlformats.org/officeDocument/2006/relationships/customXml" Target="../ink/ink2346.xml"/><Relationship Id="rId304" Type="http://schemas.openxmlformats.org/officeDocument/2006/relationships/image" Target="../media/image2299.png"/><Relationship Id="rId303" Type="http://schemas.openxmlformats.org/officeDocument/2006/relationships/customXml" Target="../ink/ink2345.xml"/><Relationship Id="rId302" Type="http://schemas.openxmlformats.org/officeDocument/2006/relationships/image" Target="../media/image2298.png"/><Relationship Id="rId301" Type="http://schemas.openxmlformats.org/officeDocument/2006/relationships/customXml" Target="../ink/ink2344.xml"/><Relationship Id="rId300" Type="http://schemas.openxmlformats.org/officeDocument/2006/relationships/image" Target="../media/image2297.png"/><Relationship Id="rId30" Type="http://schemas.openxmlformats.org/officeDocument/2006/relationships/image" Target="../media/image2162.png"/><Relationship Id="rId3" Type="http://schemas.openxmlformats.org/officeDocument/2006/relationships/customXml" Target="../ink/ink2195.xml"/><Relationship Id="rId299" Type="http://schemas.openxmlformats.org/officeDocument/2006/relationships/customXml" Target="../ink/ink2343.xml"/><Relationship Id="rId298" Type="http://schemas.openxmlformats.org/officeDocument/2006/relationships/image" Target="../media/image2296.png"/><Relationship Id="rId297" Type="http://schemas.openxmlformats.org/officeDocument/2006/relationships/customXml" Target="../ink/ink2342.xml"/><Relationship Id="rId296" Type="http://schemas.openxmlformats.org/officeDocument/2006/relationships/image" Target="../media/image2295.png"/><Relationship Id="rId295" Type="http://schemas.openxmlformats.org/officeDocument/2006/relationships/customXml" Target="../ink/ink2341.xml"/><Relationship Id="rId294" Type="http://schemas.openxmlformats.org/officeDocument/2006/relationships/image" Target="../media/image2294.png"/><Relationship Id="rId293" Type="http://schemas.openxmlformats.org/officeDocument/2006/relationships/customXml" Target="../ink/ink2340.xml"/><Relationship Id="rId292" Type="http://schemas.openxmlformats.org/officeDocument/2006/relationships/image" Target="../media/image2293.png"/><Relationship Id="rId291" Type="http://schemas.openxmlformats.org/officeDocument/2006/relationships/customXml" Target="../ink/ink2339.xml"/><Relationship Id="rId290" Type="http://schemas.openxmlformats.org/officeDocument/2006/relationships/image" Target="../media/image2292.png"/><Relationship Id="rId29" Type="http://schemas.openxmlformats.org/officeDocument/2006/relationships/customXml" Target="../ink/ink2208.xml"/><Relationship Id="rId289" Type="http://schemas.openxmlformats.org/officeDocument/2006/relationships/customXml" Target="../ink/ink2338.xml"/><Relationship Id="rId288" Type="http://schemas.openxmlformats.org/officeDocument/2006/relationships/image" Target="../media/image2291.png"/><Relationship Id="rId287" Type="http://schemas.openxmlformats.org/officeDocument/2006/relationships/customXml" Target="../ink/ink2337.xml"/><Relationship Id="rId286" Type="http://schemas.openxmlformats.org/officeDocument/2006/relationships/image" Target="../media/image2290.png"/><Relationship Id="rId285" Type="http://schemas.openxmlformats.org/officeDocument/2006/relationships/customXml" Target="../ink/ink2336.xml"/><Relationship Id="rId284" Type="http://schemas.openxmlformats.org/officeDocument/2006/relationships/image" Target="../media/image2289.png"/><Relationship Id="rId283" Type="http://schemas.openxmlformats.org/officeDocument/2006/relationships/customXml" Target="../ink/ink2335.xml"/><Relationship Id="rId282" Type="http://schemas.openxmlformats.org/officeDocument/2006/relationships/image" Target="../media/image2288.png"/><Relationship Id="rId281" Type="http://schemas.openxmlformats.org/officeDocument/2006/relationships/customXml" Target="../ink/ink2334.xml"/><Relationship Id="rId280" Type="http://schemas.openxmlformats.org/officeDocument/2006/relationships/image" Target="../media/image2287.png"/><Relationship Id="rId28" Type="http://schemas.openxmlformats.org/officeDocument/2006/relationships/image" Target="../media/image2161.png"/><Relationship Id="rId279" Type="http://schemas.openxmlformats.org/officeDocument/2006/relationships/customXml" Target="../ink/ink2333.xml"/><Relationship Id="rId278" Type="http://schemas.openxmlformats.org/officeDocument/2006/relationships/image" Target="../media/image2286.png"/><Relationship Id="rId277" Type="http://schemas.openxmlformats.org/officeDocument/2006/relationships/customXml" Target="../ink/ink2332.xml"/><Relationship Id="rId276" Type="http://schemas.openxmlformats.org/officeDocument/2006/relationships/image" Target="../media/image2285.png"/><Relationship Id="rId275" Type="http://schemas.openxmlformats.org/officeDocument/2006/relationships/customXml" Target="../ink/ink2331.xml"/><Relationship Id="rId274" Type="http://schemas.openxmlformats.org/officeDocument/2006/relationships/image" Target="../media/image2284.png"/><Relationship Id="rId273" Type="http://schemas.openxmlformats.org/officeDocument/2006/relationships/customXml" Target="../ink/ink2330.xml"/><Relationship Id="rId272" Type="http://schemas.openxmlformats.org/officeDocument/2006/relationships/image" Target="../media/image2283.png"/><Relationship Id="rId271" Type="http://schemas.openxmlformats.org/officeDocument/2006/relationships/customXml" Target="../ink/ink2329.xml"/><Relationship Id="rId270" Type="http://schemas.openxmlformats.org/officeDocument/2006/relationships/image" Target="../media/image2282.png"/><Relationship Id="rId27" Type="http://schemas.openxmlformats.org/officeDocument/2006/relationships/customXml" Target="../ink/ink2207.xml"/><Relationship Id="rId269" Type="http://schemas.openxmlformats.org/officeDocument/2006/relationships/customXml" Target="../ink/ink2328.xml"/><Relationship Id="rId268" Type="http://schemas.openxmlformats.org/officeDocument/2006/relationships/image" Target="../media/image2281.png"/><Relationship Id="rId267" Type="http://schemas.openxmlformats.org/officeDocument/2006/relationships/customXml" Target="../ink/ink2327.xml"/><Relationship Id="rId266" Type="http://schemas.openxmlformats.org/officeDocument/2006/relationships/image" Target="../media/image2280.png"/><Relationship Id="rId265" Type="http://schemas.openxmlformats.org/officeDocument/2006/relationships/customXml" Target="../ink/ink2326.xml"/><Relationship Id="rId264" Type="http://schemas.openxmlformats.org/officeDocument/2006/relationships/image" Target="../media/image2279.png"/><Relationship Id="rId263" Type="http://schemas.openxmlformats.org/officeDocument/2006/relationships/customXml" Target="../ink/ink2325.xml"/><Relationship Id="rId262" Type="http://schemas.openxmlformats.org/officeDocument/2006/relationships/image" Target="../media/image2278.png"/><Relationship Id="rId261" Type="http://schemas.openxmlformats.org/officeDocument/2006/relationships/customXml" Target="../ink/ink2324.xml"/><Relationship Id="rId260" Type="http://schemas.openxmlformats.org/officeDocument/2006/relationships/image" Target="../media/image2277.png"/><Relationship Id="rId26" Type="http://schemas.openxmlformats.org/officeDocument/2006/relationships/image" Target="../media/image2160.png"/><Relationship Id="rId259" Type="http://schemas.openxmlformats.org/officeDocument/2006/relationships/customXml" Target="../ink/ink2323.xml"/><Relationship Id="rId258" Type="http://schemas.openxmlformats.org/officeDocument/2006/relationships/image" Target="../media/image2276.png"/><Relationship Id="rId257" Type="http://schemas.openxmlformats.org/officeDocument/2006/relationships/customXml" Target="../ink/ink2322.xml"/><Relationship Id="rId256" Type="http://schemas.openxmlformats.org/officeDocument/2006/relationships/image" Target="../media/image2275.png"/><Relationship Id="rId255" Type="http://schemas.openxmlformats.org/officeDocument/2006/relationships/customXml" Target="../ink/ink2321.xml"/><Relationship Id="rId254" Type="http://schemas.openxmlformats.org/officeDocument/2006/relationships/image" Target="../media/image2274.png"/><Relationship Id="rId253" Type="http://schemas.openxmlformats.org/officeDocument/2006/relationships/customXml" Target="../ink/ink2320.xml"/><Relationship Id="rId252" Type="http://schemas.openxmlformats.org/officeDocument/2006/relationships/image" Target="../media/image2273.png"/><Relationship Id="rId251" Type="http://schemas.openxmlformats.org/officeDocument/2006/relationships/customXml" Target="../ink/ink2319.xml"/><Relationship Id="rId250" Type="http://schemas.openxmlformats.org/officeDocument/2006/relationships/image" Target="../media/image2272.png"/><Relationship Id="rId25" Type="http://schemas.openxmlformats.org/officeDocument/2006/relationships/customXml" Target="../ink/ink2206.xml"/><Relationship Id="rId249" Type="http://schemas.openxmlformats.org/officeDocument/2006/relationships/customXml" Target="../ink/ink2318.xml"/><Relationship Id="rId248" Type="http://schemas.openxmlformats.org/officeDocument/2006/relationships/image" Target="../media/image2271.png"/><Relationship Id="rId247" Type="http://schemas.openxmlformats.org/officeDocument/2006/relationships/customXml" Target="../ink/ink2317.xml"/><Relationship Id="rId246" Type="http://schemas.openxmlformats.org/officeDocument/2006/relationships/image" Target="../media/image2270.png"/><Relationship Id="rId245" Type="http://schemas.openxmlformats.org/officeDocument/2006/relationships/customXml" Target="../ink/ink2316.xml"/><Relationship Id="rId244" Type="http://schemas.openxmlformats.org/officeDocument/2006/relationships/image" Target="../media/image2269.png"/><Relationship Id="rId243" Type="http://schemas.openxmlformats.org/officeDocument/2006/relationships/customXml" Target="../ink/ink2315.xml"/><Relationship Id="rId242" Type="http://schemas.openxmlformats.org/officeDocument/2006/relationships/image" Target="../media/image2268.png"/><Relationship Id="rId241" Type="http://schemas.openxmlformats.org/officeDocument/2006/relationships/customXml" Target="../ink/ink2314.xml"/><Relationship Id="rId240" Type="http://schemas.openxmlformats.org/officeDocument/2006/relationships/image" Target="../media/image2267.png"/><Relationship Id="rId24" Type="http://schemas.openxmlformats.org/officeDocument/2006/relationships/image" Target="../media/image2159.png"/><Relationship Id="rId239" Type="http://schemas.openxmlformats.org/officeDocument/2006/relationships/customXml" Target="../ink/ink2313.xml"/><Relationship Id="rId238" Type="http://schemas.openxmlformats.org/officeDocument/2006/relationships/image" Target="../media/image2266.png"/><Relationship Id="rId237" Type="http://schemas.openxmlformats.org/officeDocument/2006/relationships/customXml" Target="../ink/ink2312.xml"/><Relationship Id="rId236" Type="http://schemas.openxmlformats.org/officeDocument/2006/relationships/image" Target="../media/image2265.png"/><Relationship Id="rId235" Type="http://schemas.openxmlformats.org/officeDocument/2006/relationships/customXml" Target="../ink/ink2311.xml"/><Relationship Id="rId234" Type="http://schemas.openxmlformats.org/officeDocument/2006/relationships/image" Target="../media/image2264.png"/><Relationship Id="rId233" Type="http://schemas.openxmlformats.org/officeDocument/2006/relationships/customXml" Target="../ink/ink2310.xml"/><Relationship Id="rId232" Type="http://schemas.openxmlformats.org/officeDocument/2006/relationships/image" Target="../media/image2263.png"/><Relationship Id="rId231" Type="http://schemas.openxmlformats.org/officeDocument/2006/relationships/customXml" Target="../ink/ink2309.xml"/><Relationship Id="rId230" Type="http://schemas.openxmlformats.org/officeDocument/2006/relationships/image" Target="../media/image2262.png"/><Relationship Id="rId23" Type="http://schemas.openxmlformats.org/officeDocument/2006/relationships/customXml" Target="../ink/ink2205.xml"/><Relationship Id="rId229" Type="http://schemas.openxmlformats.org/officeDocument/2006/relationships/customXml" Target="../ink/ink2308.xml"/><Relationship Id="rId228" Type="http://schemas.openxmlformats.org/officeDocument/2006/relationships/image" Target="../media/image2261.png"/><Relationship Id="rId227" Type="http://schemas.openxmlformats.org/officeDocument/2006/relationships/customXml" Target="../ink/ink2307.xml"/><Relationship Id="rId226" Type="http://schemas.openxmlformats.org/officeDocument/2006/relationships/image" Target="../media/image2260.png"/><Relationship Id="rId225" Type="http://schemas.openxmlformats.org/officeDocument/2006/relationships/customXml" Target="../ink/ink2306.xml"/><Relationship Id="rId224" Type="http://schemas.openxmlformats.org/officeDocument/2006/relationships/image" Target="../media/image2259.png"/><Relationship Id="rId223" Type="http://schemas.openxmlformats.org/officeDocument/2006/relationships/customXml" Target="../ink/ink2305.xml"/><Relationship Id="rId222" Type="http://schemas.openxmlformats.org/officeDocument/2006/relationships/image" Target="../media/image2258.png"/><Relationship Id="rId221" Type="http://schemas.openxmlformats.org/officeDocument/2006/relationships/customXml" Target="../ink/ink2304.xml"/><Relationship Id="rId220" Type="http://schemas.openxmlformats.org/officeDocument/2006/relationships/image" Target="../media/image2257.png"/><Relationship Id="rId22" Type="http://schemas.openxmlformats.org/officeDocument/2006/relationships/image" Target="../media/image2158.png"/><Relationship Id="rId219" Type="http://schemas.openxmlformats.org/officeDocument/2006/relationships/customXml" Target="../ink/ink2303.xml"/><Relationship Id="rId218" Type="http://schemas.openxmlformats.org/officeDocument/2006/relationships/image" Target="../media/image2256.png"/><Relationship Id="rId217" Type="http://schemas.openxmlformats.org/officeDocument/2006/relationships/customXml" Target="../ink/ink2302.xml"/><Relationship Id="rId216" Type="http://schemas.openxmlformats.org/officeDocument/2006/relationships/image" Target="../media/image2255.png"/><Relationship Id="rId215" Type="http://schemas.openxmlformats.org/officeDocument/2006/relationships/customXml" Target="../ink/ink2301.xml"/><Relationship Id="rId214" Type="http://schemas.openxmlformats.org/officeDocument/2006/relationships/image" Target="../media/image2254.png"/><Relationship Id="rId213" Type="http://schemas.openxmlformats.org/officeDocument/2006/relationships/customXml" Target="../ink/ink2300.xml"/><Relationship Id="rId212" Type="http://schemas.openxmlformats.org/officeDocument/2006/relationships/image" Target="../media/image2253.png"/><Relationship Id="rId211" Type="http://schemas.openxmlformats.org/officeDocument/2006/relationships/customXml" Target="../ink/ink2299.xml"/><Relationship Id="rId210" Type="http://schemas.openxmlformats.org/officeDocument/2006/relationships/image" Target="../media/image2252.png"/><Relationship Id="rId21" Type="http://schemas.openxmlformats.org/officeDocument/2006/relationships/customXml" Target="../ink/ink2204.xml"/><Relationship Id="rId209" Type="http://schemas.openxmlformats.org/officeDocument/2006/relationships/customXml" Target="../ink/ink2298.xml"/><Relationship Id="rId208" Type="http://schemas.openxmlformats.org/officeDocument/2006/relationships/image" Target="../media/image2251.png"/><Relationship Id="rId207" Type="http://schemas.openxmlformats.org/officeDocument/2006/relationships/customXml" Target="../ink/ink2297.xml"/><Relationship Id="rId206" Type="http://schemas.openxmlformats.org/officeDocument/2006/relationships/image" Target="../media/image2250.png"/><Relationship Id="rId205" Type="http://schemas.openxmlformats.org/officeDocument/2006/relationships/customXml" Target="../ink/ink2296.xml"/><Relationship Id="rId204" Type="http://schemas.openxmlformats.org/officeDocument/2006/relationships/image" Target="../media/image2249.png"/><Relationship Id="rId203" Type="http://schemas.openxmlformats.org/officeDocument/2006/relationships/customXml" Target="../ink/ink2295.xml"/><Relationship Id="rId202" Type="http://schemas.openxmlformats.org/officeDocument/2006/relationships/image" Target="../media/image2248.png"/><Relationship Id="rId201" Type="http://schemas.openxmlformats.org/officeDocument/2006/relationships/customXml" Target="../ink/ink2294.xml"/><Relationship Id="rId200" Type="http://schemas.openxmlformats.org/officeDocument/2006/relationships/image" Target="../media/image2247.png"/><Relationship Id="rId20" Type="http://schemas.openxmlformats.org/officeDocument/2006/relationships/image" Target="../media/image2157.png"/><Relationship Id="rId2" Type="http://schemas.openxmlformats.org/officeDocument/2006/relationships/image" Target="../media/image2148.png"/><Relationship Id="rId199" Type="http://schemas.openxmlformats.org/officeDocument/2006/relationships/customXml" Target="../ink/ink2293.xml"/><Relationship Id="rId198" Type="http://schemas.openxmlformats.org/officeDocument/2006/relationships/image" Target="../media/image2246.png"/><Relationship Id="rId197" Type="http://schemas.openxmlformats.org/officeDocument/2006/relationships/customXml" Target="../ink/ink2292.xml"/><Relationship Id="rId196" Type="http://schemas.openxmlformats.org/officeDocument/2006/relationships/image" Target="../media/image2245.png"/><Relationship Id="rId195" Type="http://schemas.openxmlformats.org/officeDocument/2006/relationships/customXml" Target="../ink/ink2291.xml"/><Relationship Id="rId194" Type="http://schemas.openxmlformats.org/officeDocument/2006/relationships/image" Target="../media/image2244.png"/><Relationship Id="rId193" Type="http://schemas.openxmlformats.org/officeDocument/2006/relationships/customXml" Target="../ink/ink2290.xml"/><Relationship Id="rId192" Type="http://schemas.openxmlformats.org/officeDocument/2006/relationships/image" Target="../media/image2243.png"/><Relationship Id="rId191" Type="http://schemas.openxmlformats.org/officeDocument/2006/relationships/customXml" Target="../ink/ink2289.xml"/><Relationship Id="rId190" Type="http://schemas.openxmlformats.org/officeDocument/2006/relationships/image" Target="../media/image2242.png"/><Relationship Id="rId19" Type="http://schemas.openxmlformats.org/officeDocument/2006/relationships/customXml" Target="../ink/ink2203.xml"/><Relationship Id="rId189" Type="http://schemas.openxmlformats.org/officeDocument/2006/relationships/customXml" Target="../ink/ink2288.xml"/><Relationship Id="rId188" Type="http://schemas.openxmlformats.org/officeDocument/2006/relationships/image" Target="../media/image2241.png"/><Relationship Id="rId187" Type="http://schemas.openxmlformats.org/officeDocument/2006/relationships/customXml" Target="../ink/ink2287.xml"/><Relationship Id="rId186" Type="http://schemas.openxmlformats.org/officeDocument/2006/relationships/image" Target="../media/image2240.png"/><Relationship Id="rId185" Type="http://schemas.openxmlformats.org/officeDocument/2006/relationships/customXml" Target="../ink/ink2286.xml"/><Relationship Id="rId184" Type="http://schemas.openxmlformats.org/officeDocument/2006/relationships/image" Target="../media/image2239.png"/><Relationship Id="rId183" Type="http://schemas.openxmlformats.org/officeDocument/2006/relationships/customXml" Target="../ink/ink2285.xml"/><Relationship Id="rId182" Type="http://schemas.openxmlformats.org/officeDocument/2006/relationships/image" Target="../media/image2238.png"/><Relationship Id="rId181" Type="http://schemas.openxmlformats.org/officeDocument/2006/relationships/customXml" Target="../ink/ink2284.xml"/><Relationship Id="rId180" Type="http://schemas.openxmlformats.org/officeDocument/2006/relationships/image" Target="../media/image2237.png"/><Relationship Id="rId18" Type="http://schemas.openxmlformats.org/officeDocument/2006/relationships/image" Target="../media/image2156.png"/><Relationship Id="rId179" Type="http://schemas.openxmlformats.org/officeDocument/2006/relationships/customXml" Target="../ink/ink2283.xml"/><Relationship Id="rId178" Type="http://schemas.openxmlformats.org/officeDocument/2006/relationships/image" Target="../media/image2236.png"/><Relationship Id="rId177" Type="http://schemas.openxmlformats.org/officeDocument/2006/relationships/customXml" Target="../ink/ink2282.xml"/><Relationship Id="rId176" Type="http://schemas.openxmlformats.org/officeDocument/2006/relationships/image" Target="../media/image2235.png"/><Relationship Id="rId175" Type="http://schemas.openxmlformats.org/officeDocument/2006/relationships/customXml" Target="../ink/ink2281.xml"/><Relationship Id="rId174" Type="http://schemas.openxmlformats.org/officeDocument/2006/relationships/image" Target="../media/image2234.png"/><Relationship Id="rId173" Type="http://schemas.openxmlformats.org/officeDocument/2006/relationships/customXml" Target="../ink/ink2280.xml"/><Relationship Id="rId172" Type="http://schemas.openxmlformats.org/officeDocument/2006/relationships/image" Target="../media/image2233.png"/><Relationship Id="rId171" Type="http://schemas.openxmlformats.org/officeDocument/2006/relationships/customXml" Target="../ink/ink2279.xml"/><Relationship Id="rId170" Type="http://schemas.openxmlformats.org/officeDocument/2006/relationships/image" Target="../media/image2232.png"/><Relationship Id="rId17" Type="http://schemas.openxmlformats.org/officeDocument/2006/relationships/customXml" Target="../ink/ink2202.xml"/><Relationship Id="rId169" Type="http://schemas.openxmlformats.org/officeDocument/2006/relationships/customXml" Target="../ink/ink2278.xml"/><Relationship Id="rId168" Type="http://schemas.openxmlformats.org/officeDocument/2006/relationships/image" Target="../media/image2231.png"/><Relationship Id="rId167" Type="http://schemas.openxmlformats.org/officeDocument/2006/relationships/customXml" Target="../ink/ink2277.xml"/><Relationship Id="rId166" Type="http://schemas.openxmlformats.org/officeDocument/2006/relationships/image" Target="../media/image2230.png"/><Relationship Id="rId165" Type="http://schemas.openxmlformats.org/officeDocument/2006/relationships/customXml" Target="../ink/ink2276.xml"/><Relationship Id="rId164" Type="http://schemas.openxmlformats.org/officeDocument/2006/relationships/image" Target="../media/image2229.png"/><Relationship Id="rId163" Type="http://schemas.openxmlformats.org/officeDocument/2006/relationships/customXml" Target="../ink/ink2275.xml"/><Relationship Id="rId162" Type="http://schemas.openxmlformats.org/officeDocument/2006/relationships/image" Target="../media/image2228.png"/><Relationship Id="rId161" Type="http://schemas.openxmlformats.org/officeDocument/2006/relationships/customXml" Target="../ink/ink2274.xml"/><Relationship Id="rId160" Type="http://schemas.openxmlformats.org/officeDocument/2006/relationships/image" Target="../media/image2227.png"/><Relationship Id="rId16" Type="http://schemas.openxmlformats.org/officeDocument/2006/relationships/image" Target="../media/image2155.png"/><Relationship Id="rId159" Type="http://schemas.openxmlformats.org/officeDocument/2006/relationships/customXml" Target="../ink/ink2273.xml"/><Relationship Id="rId158" Type="http://schemas.openxmlformats.org/officeDocument/2006/relationships/image" Target="../media/image2226.png"/><Relationship Id="rId157" Type="http://schemas.openxmlformats.org/officeDocument/2006/relationships/customXml" Target="../ink/ink2272.xml"/><Relationship Id="rId156" Type="http://schemas.openxmlformats.org/officeDocument/2006/relationships/image" Target="../media/image2225.png"/><Relationship Id="rId155" Type="http://schemas.openxmlformats.org/officeDocument/2006/relationships/customXml" Target="../ink/ink2271.xml"/><Relationship Id="rId154" Type="http://schemas.openxmlformats.org/officeDocument/2006/relationships/image" Target="../media/image2224.png"/><Relationship Id="rId153" Type="http://schemas.openxmlformats.org/officeDocument/2006/relationships/customXml" Target="../ink/ink2270.xml"/><Relationship Id="rId152" Type="http://schemas.openxmlformats.org/officeDocument/2006/relationships/image" Target="../media/image2223.png"/><Relationship Id="rId151" Type="http://schemas.openxmlformats.org/officeDocument/2006/relationships/customXml" Target="../ink/ink2269.xml"/><Relationship Id="rId150" Type="http://schemas.openxmlformats.org/officeDocument/2006/relationships/image" Target="../media/image2222.png"/><Relationship Id="rId15" Type="http://schemas.openxmlformats.org/officeDocument/2006/relationships/customXml" Target="../ink/ink2201.xml"/><Relationship Id="rId149" Type="http://schemas.openxmlformats.org/officeDocument/2006/relationships/customXml" Target="../ink/ink2268.xml"/><Relationship Id="rId148" Type="http://schemas.openxmlformats.org/officeDocument/2006/relationships/image" Target="../media/image2221.png"/><Relationship Id="rId147" Type="http://schemas.openxmlformats.org/officeDocument/2006/relationships/customXml" Target="../ink/ink2267.xml"/><Relationship Id="rId146" Type="http://schemas.openxmlformats.org/officeDocument/2006/relationships/image" Target="../media/image2220.png"/><Relationship Id="rId145" Type="http://schemas.openxmlformats.org/officeDocument/2006/relationships/customXml" Target="../ink/ink2266.xml"/><Relationship Id="rId144" Type="http://schemas.openxmlformats.org/officeDocument/2006/relationships/image" Target="../media/image2219.png"/><Relationship Id="rId143" Type="http://schemas.openxmlformats.org/officeDocument/2006/relationships/customXml" Target="../ink/ink2265.xml"/><Relationship Id="rId142" Type="http://schemas.openxmlformats.org/officeDocument/2006/relationships/image" Target="../media/image2218.png"/><Relationship Id="rId141" Type="http://schemas.openxmlformats.org/officeDocument/2006/relationships/customXml" Target="../ink/ink2264.xml"/><Relationship Id="rId140" Type="http://schemas.openxmlformats.org/officeDocument/2006/relationships/image" Target="../media/image2217.png"/><Relationship Id="rId14" Type="http://schemas.openxmlformats.org/officeDocument/2006/relationships/image" Target="../media/image2154.png"/><Relationship Id="rId139" Type="http://schemas.openxmlformats.org/officeDocument/2006/relationships/customXml" Target="../ink/ink2263.xml"/><Relationship Id="rId138" Type="http://schemas.openxmlformats.org/officeDocument/2006/relationships/image" Target="../media/image2216.png"/><Relationship Id="rId137" Type="http://schemas.openxmlformats.org/officeDocument/2006/relationships/customXml" Target="../ink/ink2262.xml"/><Relationship Id="rId136" Type="http://schemas.openxmlformats.org/officeDocument/2006/relationships/image" Target="../media/image2215.png"/><Relationship Id="rId135" Type="http://schemas.openxmlformats.org/officeDocument/2006/relationships/customXml" Target="../ink/ink2261.xml"/><Relationship Id="rId134" Type="http://schemas.openxmlformats.org/officeDocument/2006/relationships/image" Target="../media/image2214.png"/><Relationship Id="rId133" Type="http://schemas.openxmlformats.org/officeDocument/2006/relationships/customXml" Target="../ink/ink2260.xml"/><Relationship Id="rId132" Type="http://schemas.openxmlformats.org/officeDocument/2006/relationships/image" Target="../media/image2213.png"/><Relationship Id="rId131" Type="http://schemas.openxmlformats.org/officeDocument/2006/relationships/customXml" Target="../ink/ink2259.xml"/><Relationship Id="rId130" Type="http://schemas.openxmlformats.org/officeDocument/2006/relationships/image" Target="../media/image2212.png"/><Relationship Id="rId13" Type="http://schemas.openxmlformats.org/officeDocument/2006/relationships/customXml" Target="../ink/ink2200.xml"/><Relationship Id="rId129" Type="http://schemas.openxmlformats.org/officeDocument/2006/relationships/customXml" Target="../ink/ink2258.xml"/><Relationship Id="rId128" Type="http://schemas.openxmlformats.org/officeDocument/2006/relationships/image" Target="../media/image2211.png"/><Relationship Id="rId127" Type="http://schemas.openxmlformats.org/officeDocument/2006/relationships/customXml" Target="../ink/ink2257.xml"/><Relationship Id="rId126" Type="http://schemas.openxmlformats.org/officeDocument/2006/relationships/image" Target="../media/image2210.png"/><Relationship Id="rId125" Type="http://schemas.openxmlformats.org/officeDocument/2006/relationships/customXml" Target="../ink/ink2256.xml"/><Relationship Id="rId124" Type="http://schemas.openxmlformats.org/officeDocument/2006/relationships/image" Target="../media/image2209.png"/><Relationship Id="rId123" Type="http://schemas.openxmlformats.org/officeDocument/2006/relationships/customXml" Target="../ink/ink2255.xml"/><Relationship Id="rId122" Type="http://schemas.openxmlformats.org/officeDocument/2006/relationships/image" Target="../media/image2208.png"/><Relationship Id="rId121" Type="http://schemas.openxmlformats.org/officeDocument/2006/relationships/customXml" Target="../ink/ink2254.xml"/><Relationship Id="rId120" Type="http://schemas.openxmlformats.org/officeDocument/2006/relationships/image" Target="../media/image2207.png"/><Relationship Id="rId12" Type="http://schemas.openxmlformats.org/officeDocument/2006/relationships/image" Target="../media/image2153.png"/><Relationship Id="rId119" Type="http://schemas.openxmlformats.org/officeDocument/2006/relationships/customXml" Target="../ink/ink2253.xml"/><Relationship Id="rId118" Type="http://schemas.openxmlformats.org/officeDocument/2006/relationships/image" Target="../media/image2206.png"/><Relationship Id="rId117" Type="http://schemas.openxmlformats.org/officeDocument/2006/relationships/customXml" Target="../ink/ink2252.xml"/><Relationship Id="rId116" Type="http://schemas.openxmlformats.org/officeDocument/2006/relationships/image" Target="../media/image2205.png"/><Relationship Id="rId115" Type="http://schemas.openxmlformats.org/officeDocument/2006/relationships/customXml" Target="../ink/ink2251.xml"/><Relationship Id="rId114" Type="http://schemas.openxmlformats.org/officeDocument/2006/relationships/image" Target="../media/image2204.png"/><Relationship Id="rId113" Type="http://schemas.openxmlformats.org/officeDocument/2006/relationships/customXml" Target="../ink/ink2250.xml"/><Relationship Id="rId112" Type="http://schemas.openxmlformats.org/officeDocument/2006/relationships/image" Target="../media/image2203.png"/><Relationship Id="rId111" Type="http://schemas.openxmlformats.org/officeDocument/2006/relationships/customXml" Target="../ink/ink2249.xml"/><Relationship Id="rId110" Type="http://schemas.openxmlformats.org/officeDocument/2006/relationships/image" Target="../media/image2202.png"/><Relationship Id="rId11" Type="http://schemas.openxmlformats.org/officeDocument/2006/relationships/customXml" Target="../ink/ink2199.xml"/><Relationship Id="rId109" Type="http://schemas.openxmlformats.org/officeDocument/2006/relationships/customXml" Target="../ink/ink2248.xml"/><Relationship Id="rId108" Type="http://schemas.openxmlformats.org/officeDocument/2006/relationships/image" Target="../media/image2201.png"/><Relationship Id="rId107" Type="http://schemas.openxmlformats.org/officeDocument/2006/relationships/customXml" Target="../ink/ink2247.xml"/><Relationship Id="rId106" Type="http://schemas.openxmlformats.org/officeDocument/2006/relationships/image" Target="../media/image2200.png"/><Relationship Id="rId105" Type="http://schemas.openxmlformats.org/officeDocument/2006/relationships/customXml" Target="../ink/ink2246.xml"/><Relationship Id="rId104" Type="http://schemas.openxmlformats.org/officeDocument/2006/relationships/image" Target="../media/image2199.png"/><Relationship Id="rId103" Type="http://schemas.openxmlformats.org/officeDocument/2006/relationships/customXml" Target="../ink/ink2245.xml"/><Relationship Id="rId102" Type="http://schemas.openxmlformats.org/officeDocument/2006/relationships/image" Target="../media/image2198.png"/><Relationship Id="rId101" Type="http://schemas.openxmlformats.org/officeDocument/2006/relationships/customXml" Target="../ink/ink2244.xml"/><Relationship Id="rId100" Type="http://schemas.openxmlformats.org/officeDocument/2006/relationships/image" Target="../media/image2197.png"/><Relationship Id="rId10" Type="http://schemas.openxmlformats.org/officeDocument/2006/relationships/image" Target="../media/image2152.png"/><Relationship Id="rId1" Type="http://schemas.openxmlformats.org/officeDocument/2006/relationships/customXml" Target="../ink/ink2194.xml"/></Relationships>
</file>

<file path=ppt/slides/_rels/slide7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370.png"/><Relationship Id="rId98" Type="http://schemas.openxmlformats.org/officeDocument/2006/relationships/customXml" Target="../ink/ink2416.xml"/><Relationship Id="rId97" Type="http://schemas.openxmlformats.org/officeDocument/2006/relationships/image" Target="../media/image2369.png"/><Relationship Id="rId96" Type="http://schemas.openxmlformats.org/officeDocument/2006/relationships/customXml" Target="../ink/ink2415.xml"/><Relationship Id="rId95" Type="http://schemas.openxmlformats.org/officeDocument/2006/relationships/image" Target="../media/image2368.png"/><Relationship Id="rId94" Type="http://schemas.openxmlformats.org/officeDocument/2006/relationships/customXml" Target="../ink/ink2414.xml"/><Relationship Id="rId93" Type="http://schemas.openxmlformats.org/officeDocument/2006/relationships/image" Target="../media/image2367.png"/><Relationship Id="rId92" Type="http://schemas.openxmlformats.org/officeDocument/2006/relationships/customXml" Target="../ink/ink2413.xml"/><Relationship Id="rId91" Type="http://schemas.openxmlformats.org/officeDocument/2006/relationships/image" Target="../media/image2366.png"/><Relationship Id="rId90" Type="http://schemas.openxmlformats.org/officeDocument/2006/relationships/customXml" Target="../ink/ink2412.xml"/><Relationship Id="rId9" Type="http://schemas.openxmlformats.org/officeDocument/2006/relationships/image" Target="../media/image2326.png"/><Relationship Id="rId89" Type="http://schemas.openxmlformats.org/officeDocument/2006/relationships/image" Target="../media/image2365.png"/><Relationship Id="rId88" Type="http://schemas.openxmlformats.org/officeDocument/2006/relationships/customXml" Target="../ink/ink2411.xml"/><Relationship Id="rId87" Type="http://schemas.openxmlformats.org/officeDocument/2006/relationships/image" Target="../media/image780.png"/><Relationship Id="rId86" Type="http://schemas.openxmlformats.org/officeDocument/2006/relationships/customXml" Target="../ink/ink2410.xml"/><Relationship Id="rId85" Type="http://schemas.openxmlformats.org/officeDocument/2006/relationships/image" Target="../media/image2364.png"/><Relationship Id="rId84" Type="http://schemas.openxmlformats.org/officeDocument/2006/relationships/customXml" Target="../ink/ink2409.xml"/><Relationship Id="rId83" Type="http://schemas.openxmlformats.org/officeDocument/2006/relationships/image" Target="../media/image2363.png"/><Relationship Id="rId82" Type="http://schemas.openxmlformats.org/officeDocument/2006/relationships/customXml" Target="../ink/ink2408.xml"/><Relationship Id="rId81" Type="http://schemas.openxmlformats.org/officeDocument/2006/relationships/image" Target="../media/image2362.png"/><Relationship Id="rId80" Type="http://schemas.openxmlformats.org/officeDocument/2006/relationships/customXml" Target="../ink/ink2407.xml"/><Relationship Id="rId8" Type="http://schemas.openxmlformats.org/officeDocument/2006/relationships/customXml" Target="../ink/ink2371.xml"/><Relationship Id="rId79" Type="http://schemas.openxmlformats.org/officeDocument/2006/relationships/image" Target="../media/image2361.png"/><Relationship Id="rId78" Type="http://schemas.openxmlformats.org/officeDocument/2006/relationships/customXml" Target="../ink/ink2406.xml"/><Relationship Id="rId77" Type="http://schemas.openxmlformats.org/officeDocument/2006/relationships/image" Target="../media/image2360.png"/><Relationship Id="rId76" Type="http://schemas.openxmlformats.org/officeDocument/2006/relationships/customXml" Target="../ink/ink2405.xml"/><Relationship Id="rId75" Type="http://schemas.openxmlformats.org/officeDocument/2006/relationships/image" Target="../media/image2359.png"/><Relationship Id="rId74" Type="http://schemas.openxmlformats.org/officeDocument/2006/relationships/customXml" Target="../ink/ink2404.xml"/><Relationship Id="rId73" Type="http://schemas.openxmlformats.org/officeDocument/2006/relationships/image" Target="../media/image2358.png"/><Relationship Id="rId72" Type="http://schemas.openxmlformats.org/officeDocument/2006/relationships/customXml" Target="../ink/ink2403.xml"/><Relationship Id="rId71" Type="http://schemas.openxmlformats.org/officeDocument/2006/relationships/image" Target="../media/image2357.png"/><Relationship Id="rId70" Type="http://schemas.openxmlformats.org/officeDocument/2006/relationships/customXml" Target="../ink/ink2402.xml"/><Relationship Id="rId7" Type="http://schemas.openxmlformats.org/officeDocument/2006/relationships/image" Target="../media/image2325.png"/><Relationship Id="rId69" Type="http://schemas.openxmlformats.org/officeDocument/2006/relationships/image" Target="../media/image2356.png"/><Relationship Id="rId68" Type="http://schemas.openxmlformats.org/officeDocument/2006/relationships/customXml" Target="../ink/ink2401.xml"/><Relationship Id="rId67" Type="http://schemas.openxmlformats.org/officeDocument/2006/relationships/image" Target="../media/image2355.png"/><Relationship Id="rId66" Type="http://schemas.openxmlformats.org/officeDocument/2006/relationships/customXml" Target="../ink/ink2400.xml"/><Relationship Id="rId65" Type="http://schemas.openxmlformats.org/officeDocument/2006/relationships/image" Target="../media/image2354.png"/><Relationship Id="rId64" Type="http://schemas.openxmlformats.org/officeDocument/2006/relationships/customXml" Target="../ink/ink2399.xml"/><Relationship Id="rId63" Type="http://schemas.openxmlformats.org/officeDocument/2006/relationships/image" Target="../media/image2353.png"/><Relationship Id="rId62" Type="http://schemas.openxmlformats.org/officeDocument/2006/relationships/customXml" Target="../ink/ink2398.xml"/><Relationship Id="rId61" Type="http://schemas.openxmlformats.org/officeDocument/2006/relationships/image" Target="../media/image2352.png"/><Relationship Id="rId60" Type="http://schemas.openxmlformats.org/officeDocument/2006/relationships/customXml" Target="../ink/ink2397.xml"/><Relationship Id="rId6" Type="http://schemas.openxmlformats.org/officeDocument/2006/relationships/customXml" Target="../ink/ink2370.xml"/><Relationship Id="rId59" Type="http://schemas.openxmlformats.org/officeDocument/2006/relationships/image" Target="../media/image2351.png"/><Relationship Id="rId58" Type="http://schemas.openxmlformats.org/officeDocument/2006/relationships/customXml" Target="../ink/ink2396.xml"/><Relationship Id="rId57" Type="http://schemas.openxmlformats.org/officeDocument/2006/relationships/image" Target="../media/image2350.png"/><Relationship Id="rId56" Type="http://schemas.openxmlformats.org/officeDocument/2006/relationships/customXml" Target="../ink/ink2395.xml"/><Relationship Id="rId55" Type="http://schemas.openxmlformats.org/officeDocument/2006/relationships/image" Target="../media/image2349.png"/><Relationship Id="rId54" Type="http://schemas.openxmlformats.org/officeDocument/2006/relationships/customXml" Target="../ink/ink2394.xml"/><Relationship Id="rId53" Type="http://schemas.openxmlformats.org/officeDocument/2006/relationships/image" Target="../media/image2348.png"/><Relationship Id="rId52" Type="http://schemas.openxmlformats.org/officeDocument/2006/relationships/customXml" Target="../ink/ink2393.xml"/><Relationship Id="rId51" Type="http://schemas.openxmlformats.org/officeDocument/2006/relationships/image" Target="../media/image2347.png"/><Relationship Id="rId50" Type="http://schemas.openxmlformats.org/officeDocument/2006/relationships/customXml" Target="../ink/ink2392.xml"/><Relationship Id="rId5" Type="http://schemas.openxmlformats.org/officeDocument/2006/relationships/image" Target="../media/image2324.png"/><Relationship Id="rId49" Type="http://schemas.openxmlformats.org/officeDocument/2006/relationships/image" Target="../media/image2346.png"/><Relationship Id="rId48" Type="http://schemas.openxmlformats.org/officeDocument/2006/relationships/customXml" Target="../ink/ink2391.xml"/><Relationship Id="rId47" Type="http://schemas.openxmlformats.org/officeDocument/2006/relationships/image" Target="../media/image2345.png"/><Relationship Id="rId46" Type="http://schemas.openxmlformats.org/officeDocument/2006/relationships/customXml" Target="../ink/ink2390.xml"/><Relationship Id="rId45" Type="http://schemas.openxmlformats.org/officeDocument/2006/relationships/image" Target="../media/image2344.png"/><Relationship Id="rId44" Type="http://schemas.openxmlformats.org/officeDocument/2006/relationships/customXml" Target="../ink/ink2389.xml"/><Relationship Id="rId43" Type="http://schemas.openxmlformats.org/officeDocument/2006/relationships/image" Target="../media/image2343.png"/><Relationship Id="rId42" Type="http://schemas.openxmlformats.org/officeDocument/2006/relationships/customXml" Target="../ink/ink2388.xml"/><Relationship Id="rId41" Type="http://schemas.openxmlformats.org/officeDocument/2006/relationships/image" Target="../media/image2342.png"/><Relationship Id="rId40" Type="http://schemas.openxmlformats.org/officeDocument/2006/relationships/customXml" Target="../ink/ink2387.xml"/><Relationship Id="rId4" Type="http://schemas.openxmlformats.org/officeDocument/2006/relationships/customXml" Target="../ink/ink2369.xml"/><Relationship Id="rId39" Type="http://schemas.openxmlformats.org/officeDocument/2006/relationships/image" Target="../media/image2341.png"/><Relationship Id="rId38" Type="http://schemas.openxmlformats.org/officeDocument/2006/relationships/customXml" Target="../ink/ink2386.xml"/><Relationship Id="rId37" Type="http://schemas.openxmlformats.org/officeDocument/2006/relationships/image" Target="../media/image2340.png"/><Relationship Id="rId36" Type="http://schemas.openxmlformats.org/officeDocument/2006/relationships/customXml" Target="../ink/ink2385.xml"/><Relationship Id="rId35" Type="http://schemas.openxmlformats.org/officeDocument/2006/relationships/image" Target="../media/image2339.png"/><Relationship Id="rId34" Type="http://schemas.openxmlformats.org/officeDocument/2006/relationships/customXml" Target="../ink/ink2384.xml"/><Relationship Id="rId33" Type="http://schemas.openxmlformats.org/officeDocument/2006/relationships/image" Target="../media/image2338.png"/><Relationship Id="rId32" Type="http://schemas.openxmlformats.org/officeDocument/2006/relationships/customXml" Target="../ink/ink2383.xml"/><Relationship Id="rId31" Type="http://schemas.openxmlformats.org/officeDocument/2006/relationships/image" Target="../media/image2337.png"/><Relationship Id="rId30" Type="http://schemas.openxmlformats.org/officeDocument/2006/relationships/customXml" Target="../ink/ink2382.xml"/><Relationship Id="rId3" Type="http://schemas.openxmlformats.org/officeDocument/2006/relationships/image" Target="../media/image2323.png"/><Relationship Id="rId29" Type="http://schemas.openxmlformats.org/officeDocument/2006/relationships/image" Target="../media/image2336.png"/><Relationship Id="rId284" Type="http://schemas.openxmlformats.org/officeDocument/2006/relationships/slideLayout" Target="../slideLayouts/slideLayout2.xml"/><Relationship Id="rId283" Type="http://schemas.openxmlformats.org/officeDocument/2006/relationships/image" Target="../media/image2461.png"/><Relationship Id="rId282" Type="http://schemas.openxmlformats.org/officeDocument/2006/relationships/customXml" Target="../ink/ink2509.xml"/><Relationship Id="rId281" Type="http://schemas.openxmlformats.org/officeDocument/2006/relationships/image" Target="../media/image2460.png"/><Relationship Id="rId280" Type="http://schemas.openxmlformats.org/officeDocument/2006/relationships/customXml" Target="../ink/ink2508.xml"/><Relationship Id="rId28" Type="http://schemas.openxmlformats.org/officeDocument/2006/relationships/customXml" Target="../ink/ink2381.xml"/><Relationship Id="rId279" Type="http://schemas.openxmlformats.org/officeDocument/2006/relationships/image" Target="../media/image2459.png"/><Relationship Id="rId278" Type="http://schemas.openxmlformats.org/officeDocument/2006/relationships/customXml" Target="../ink/ink2507.xml"/><Relationship Id="rId277" Type="http://schemas.openxmlformats.org/officeDocument/2006/relationships/image" Target="../media/image2458.png"/><Relationship Id="rId276" Type="http://schemas.openxmlformats.org/officeDocument/2006/relationships/customXml" Target="../ink/ink2506.xml"/><Relationship Id="rId275" Type="http://schemas.openxmlformats.org/officeDocument/2006/relationships/image" Target="../media/image2457.png"/><Relationship Id="rId274" Type="http://schemas.openxmlformats.org/officeDocument/2006/relationships/customXml" Target="../ink/ink2505.xml"/><Relationship Id="rId273" Type="http://schemas.openxmlformats.org/officeDocument/2006/relationships/image" Target="../media/image2456.png"/><Relationship Id="rId272" Type="http://schemas.openxmlformats.org/officeDocument/2006/relationships/customXml" Target="../ink/ink2504.xml"/><Relationship Id="rId271" Type="http://schemas.openxmlformats.org/officeDocument/2006/relationships/image" Target="../media/image2455.png"/><Relationship Id="rId270" Type="http://schemas.openxmlformats.org/officeDocument/2006/relationships/customXml" Target="../ink/ink2503.xml"/><Relationship Id="rId27" Type="http://schemas.openxmlformats.org/officeDocument/2006/relationships/image" Target="../media/image2335.png"/><Relationship Id="rId269" Type="http://schemas.openxmlformats.org/officeDocument/2006/relationships/image" Target="../media/image2454.png"/><Relationship Id="rId268" Type="http://schemas.openxmlformats.org/officeDocument/2006/relationships/customXml" Target="../ink/ink2502.xml"/><Relationship Id="rId267" Type="http://schemas.openxmlformats.org/officeDocument/2006/relationships/image" Target="../media/image2453.png"/><Relationship Id="rId266" Type="http://schemas.openxmlformats.org/officeDocument/2006/relationships/customXml" Target="../ink/ink2501.xml"/><Relationship Id="rId265" Type="http://schemas.openxmlformats.org/officeDocument/2006/relationships/image" Target="../media/image2452.png"/><Relationship Id="rId264" Type="http://schemas.openxmlformats.org/officeDocument/2006/relationships/customXml" Target="../ink/ink2500.xml"/><Relationship Id="rId263" Type="http://schemas.openxmlformats.org/officeDocument/2006/relationships/image" Target="../media/image2451.png"/><Relationship Id="rId262" Type="http://schemas.openxmlformats.org/officeDocument/2006/relationships/customXml" Target="../ink/ink2499.xml"/><Relationship Id="rId261" Type="http://schemas.openxmlformats.org/officeDocument/2006/relationships/image" Target="../media/image2450.png"/><Relationship Id="rId260" Type="http://schemas.openxmlformats.org/officeDocument/2006/relationships/customXml" Target="../ink/ink2498.xml"/><Relationship Id="rId26" Type="http://schemas.openxmlformats.org/officeDocument/2006/relationships/customXml" Target="../ink/ink2380.xml"/><Relationship Id="rId259" Type="http://schemas.openxmlformats.org/officeDocument/2006/relationships/image" Target="../media/image2449.png"/><Relationship Id="rId258" Type="http://schemas.openxmlformats.org/officeDocument/2006/relationships/customXml" Target="../ink/ink2497.xml"/><Relationship Id="rId257" Type="http://schemas.openxmlformats.org/officeDocument/2006/relationships/image" Target="../media/image2448.png"/><Relationship Id="rId256" Type="http://schemas.openxmlformats.org/officeDocument/2006/relationships/customXml" Target="../ink/ink2496.xml"/><Relationship Id="rId255" Type="http://schemas.openxmlformats.org/officeDocument/2006/relationships/image" Target="../media/image2447.png"/><Relationship Id="rId254" Type="http://schemas.openxmlformats.org/officeDocument/2006/relationships/customXml" Target="../ink/ink2495.xml"/><Relationship Id="rId253" Type="http://schemas.openxmlformats.org/officeDocument/2006/relationships/image" Target="../media/image2446.png"/><Relationship Id="rId252" Type="http://schemas.openxmlformats.org/officeDocument/2006/relationships/customXml" Target="../ink/ink2494.xml"/><Relationship Id="rId251" Type="http://schemas.openxmlformats.org/officeDocument/2006/relationships/image" Target="../media/image2445.png"/><Relationship Id="rId250" Type="http://schemas.openxmlformats.org/officeDocument/2006/relationships/customXml" Target="../ink/ink2493.xml"/><Relationship Id="rId25" Type="http://schemas.openxmlformats.org/officeDocument/2006/relationships/image" Target="../media/image2334.png"/><Relationship Id="rId249" Type="http://schemas.openxmlformats.org/officeDocument/2006/relationships/image" Target="../media/image2444.png"/><Relationship Id="rId248" Type="http://schemas.openxmlformats.org/officeDocument/2006/relationships/customXml" Target="../ink/ink2492.xml"/><Relationship Id="rId247" Type="http://schemas.openxmlformats.org/officeDocument/2006/relationships/image" Target="../media/image2443.png"/><Relationship Id="rId246" Type="http://schemas.openxmlformats.org/officeDocument/2006/relationships/customXml" Target="../ink/ink2491.xml"/><Relationship Id="rId245" Type="http://schemas.openxmlformats.org/officeDocument/2006/relationships/image" Target="../media/image2442.png"/><Relationship Id="rId244" Type="http://schemas.openxmlformats.org/officeDocument/2006/relationships/customXml" Target="../ink/ink2490.xml"/><Relationship Id="rId243" Type="http://schemas.openxmlformats.org/officeDocument/2006/relationships/image" Target="../media/image2441.png"/><Relationship Id="rId242" Type="http://schemas.openxmlformats.org/officeDocument/2006/relationships/customXml" Target="../ink/ink2489.xml"/><Relationship Id="rId241" Type="http://schemas.openxmlformats.org/officeDocument/2006/relationships/image" Target="../media/image2440.png"/><Relationship Id="rId240" Type="http://schemas.openxmlformats.org/officeDocument/2006/relationships/customXml" Target="../ink/ink2488.xml"/><Relationship Id="rId24" Type="http://schemas.openxmlformats.org/officeDocument/2006/relationships/customXml" Target="../ink/ink2379.xml"/><Relationship Id="rId239" Type="http://schemas.openxmlformats.org/officeDocument/2006/relationships/image" Target="../media/image2439.png"/><Relationship Id="rId238" Type="http://schemas.openxmlformats.org/officeDocument/2006/relationships/customXml" Target="../ink/ink2487.xml"/><Relationship Id="rId237" Type="http://schemas.openxmlformats.org/officeDocument/2006/relationships/image" Target="../media/image2438.png"/><Relationship Id="rId236" Type="http://schemas.openxmlformats.org/officeDocument/2006/relationships/customXml" Target="../ink/ink2486.xml"/><Relationship Id="rId235" Type="http://schemas.openxmlformats.org/officeDocument/2006/relationships/image" Target="../media/image2437.png"/><Relationship Id="rId234" Type="http://schemas.openxmlformats.org/officeDocument/2006/relationships/customXml" Target="../ink/ink2485.xml"/><Relationship Id="rId233" Type="http://schemas.openxmlformats.org/officeDocument/2006/relationships/image" Target="../media/image2436.png"/><Relationship Id="rId232" Type="http://schemas.openxmlformats.org/officeDocument/2006/relationships/customXml" Target="../ink/ink2484.xml"/><Relationship Id="rId231" Type="http://schemas.openxmlformats.org/officeDocument/2006/relationships/image" Target="../media/image2435.png"/><Relationship Id="rId230" Type="http://schemas.openxmlformats.org/officeDocument/2006/relationships/customXml" Target="../ink/ink2483.xml"/><Relationship Id="rId23" Type="http://schemas.openxmlformats.org/officeDocument/2006/relationships/image" Target="../media/image2333.png"/><Relationship Id="rId229" Type="http://schemas.openxmlformats.org/officeDocument/2006/relationships/image" Target="../media/image2434.png"/><Relationship Id="rId228" Type="http://schemas.openxmlformats.org/officeDocument/2006/relationships/customXml" Target="../ink/ink2482.xml"/><Relationship Id="rId227" Type="http://schemas.openxmlformats.org/officeDocument/2006/relationships/image" Target="../media/image2433.png"/><Relationship Id="rId226" Type="http://schemas.openxmlformats.org/officeDocument/2006/relationships/customXml" Target="../ink/ink2481.xml"/><Relationship Id="rId225" Type="http://schemas.openxmlformats.org/officeDocument/2006/relationships/image" Target="../media/image2432.png"/><Relationship Id="rId224" Type="http://schemas.openxmlformats.org/officeDocument/2006/relationships/customXml" Target="../ink/ink2480.xml"/><Relationship Id="rId223" Type="http://schemas.openxmlformats.org/officeDocument/2006/relationships/image" Target="../media/image2431.png"/><Relationship Id="rId222" Type="http://schemas.openxmlformats.org/officeDocument/2006/relationships/customXml" Target="../ink/ink2479.xml"/><Relationship Id="rId221" Type="http://schemas.openxmlformats.org/officeDocument/2006/relationships/image" Target="../media/image2430.png"/><Relationship Id="rId220" Type="http://schemas.openxmlformats.org/officeDocument/2006/relationships/customXml" Target="../ink/ink2478.xml"/><Relationship Id="rId22" Type="http://schemas.openxmlformats.org/officeDocument/2006/relationships/customXml" Target="../ink/ink2378.xml"/><Relationship Id="rId219" Type="http://schemas.openxmlformats.org/officeDocument/2006/relationships/image" Target="../media/image2429.png"/><Relationship Id="rId218" Type="http://schemas.openxmlformats.org/officeDocument/2006/relationships/customXml" Target="../ink/ink2477.xml"/><Relationship Id="rId217" Type="http://schemas.openxmlformats.org/officeDocument/2006/relationships/image" Target="../media/image2428.png"/><Relationship Id="rId216" Type="http://schemas.openxmlformats.org/officeDocument/2006/relationships/customXml" Target="../ink/ink2476.xml"/><Relationship Id="rId215" Type="http://schemas.openxmlformats.org/officeDocument/2006/relationships/image" Target="../media/image2427.png"/><Relationship Id="rId214" Type="http://schemas.openxmlformats.org/officeDocument/2006/relationships/customXml" Target="../ink/ink2475.xml"/><Relationship Id="rId213" Type="http://schemas.openxmlformats.org/officeDocument/2006/relationships/image" Target="../media/image2426.png"/><Relationship Id="rId212" Type="http://schemas.openxmlformats.org/officeDocument/2006/relationships/customXml" Target="../ink/ink2474.xml"/><Relationship Id="rId211" Type="http://schemas.openxmlformats.org/officeDocument/2006/relationships/image" Target="../media/image2425.png"/><Relationship Id="rId210" Type="http://schemas.openxmlformats.org/officeDocument/2006/relationships/customXml" Target="../ink/ink2473.xml"/><Relationship Id="rId21" Type="http://schemas.openxmlformats.org/officeDocument/2006/relationships/image" Target="../media/image2332.png"/><Relationship Id="rId209" Type="http://schemas.openxmlformats.org/officeDocument/2006/relationships/customXml" Target="../ink/ink2472.xml"/><Relationship Id="rId208" Type="http://schemas.openxmlformats.org/officeDocument/2006/relationships/image" Target="../media/image2424.png"/><Relationship Id="rId207" Type="http://schemas.openxmlformats.org/officeDocument/2006/relationships/customXml" Target="../ink/ink2471.xml"/><Relationship Id="rId206" Type="http://schemas.openxmlformats.org/officeDocument/2006/relationships/image" Target="../media/image2423.png"/><Relationship Id="rId205" Type="http://schemas.openxmlformats.org/officeDocument/2006/relationships/customXml" Target="../ink/ink2470.xml"/><Relationship Id="rId204" Type="http://schemas.openxmlformats.org/officeDocument/2006/relationships/image" Target="../media/image2422.png"/><Relationship Id="rId203" Type="http://schemas.openxmlformats.org/officeDocument/2006/relationships/customXml" Target="../ink/ink2469.xml"/><Relationship Id="rId202" Type="http://schemas.openxmlformats.org/officeDocument/2006/relationships/image" Target="../media/image2421.png"/><Relationship Id="rId201" Type="http://schemas.openxmlformats.org/officeDocument/2006/relationships/customXml" Target="../ink/ink2468.xml"/><Relationship Id="rId200" Type="http://schemas.openxmlformats.org/officeDocument/2006/relationships/image" Target="../media/image2420.png"/><Relationship Id="rId20" Type="http://schemas.openxmlformats.org/officeDocument/2006/relationships/customXml" Target="../ink/ink2377.xml"/><Relationship Id="rId2" Type="http://schemas.openxmlformats.org/officeDocument/2006/relationships/customXml" Target="../ink/ink2368.xml"/><Relationship Id="rId199" Type="http://schemas.openxmlformats.org/officeDocument/2006/relationships/customXml" Target="../ink/ink2467.xml"/><Relationship Id="rId198" Type="http://schemas.openxmlformats.org/officeDocument/2006/relationships/image" Target="../media/image2419.png"/><Relationship Id="rId197" Type="http://schemas.openxmlformats.org/officeDocument/2006/relationships/customXml" Target="../ink/ink2466.xml"/><Relationship Id="rId196" Type="http://schemas.openxmlformats.org/officeDocument/2006/relationships/image" Target="../media/image2418.png"/><Relationship Id="rId195" Type="http://schemas.openxmlformats.org/officeDocument/2006/relationships/customXml" Target="../ink/ink2465.xml"/><Relationship Id="rId194" Type="http://schemas.openxmlformats.org/officeDocument/2006/relationships/image" Target="../media/image2417.png"/><Relationship Id="rId193" Type="http://schemas.openxmlformats.org/officeDocument/2006/relationships/customXml" Target="../ink/ink2464.xml"/><Relationship Id="rId192" Type="http://schemas.openxmlformats.org/officeDocument/2006/relationships/image" Target="../media/image2416.png"/><Relationship Id="rId191" Type="http://schemas.openxmlformats.org/officeDocument/2006/relationships/customXml" Target="../ink/ink2463.xml"/><Relationship Id="rId190" Type="http://schemas.openxmlformats.org/officeDocument/2006/relationships/image" Target="../media/image2415.png"/><Relationship Id="rId19" Type="http://schemas.openxmlformats.org/officeDocument/2006/relationships/image" Target="../media/image2331.png"/><Relationship Id="rId189" Type="http://schemas.openxmlformats.org/officeDocument/2006/relationships/customXml" Target="../ink/ink2462.xml"/><Relationship Id="rId188" Type="http://schemas.openxmlformats.org/officeDocument/2006/relationships/image" Target="../media/image2414.png"/><Relationship Id="rId187" Type="http://schemas.openxmlformats.org/officeDocument/2006/relationships/customXml" Target="../ink/ink2461.xml"/><Relationship Id="rId186" Type="http://schemas.openxmlformats.org/officeDocument/2006/relationships/image" Target="../media/image2413.png"/><Relationship Id="rId185" Type="http://schemas.openxmlformats.org/officeDocument/2006/relationships/customXml" Target="../ink/ink2460.xml"/><Relationship Id="rId184" Type="http://schemas.openxmlformats.org/officeDocument/2006/relationships/image" Target="../media/image2412.png"/><Relationship Id="rId183" Type="http://schemas.openxmlformats.org/officeDocument/2006/relationships/customXml" Target="../ink/ink2459.xml"/><Relationship Id="rId182" Type="http://schemas.openxmlformats.org/officeDocument/2006/relationships/image" Target="../media/image2411.png"/><Relationship Id="rId181" Type="http://schemas.openxmlformats.org/officeDocument/2006/relationships/customXml" Target="../ink/ink2458.xml"/><Relationship Id="rId180" Type="http://schemas.openxmlformats.org/officeDocument/2006/relationships/image" Target="../media/image2410.png"/><Relationship Id="rId18" Type="http://schemas.openxmlformats.org/officeDocument/2006/relationships/customXml" Target="../ink/ink2376.xml"/><Relationship Id="rId179" Type="http://schemas.openxmlformats.org/officeDocument/2006/relationships/customXml" Target="../ink/ink2457.xml"/><Relationship Id="rId178" Type="http://schemas.openxmlformats.org/officeDocument/2006/relationships/image" Target="../media/image2409.png"/><Relationship Id="rId177" Type="http://schemas.openxmlformats.org/officeDocument/2006/relationships/customXml" Target="../ink/ink2456.xml"/><Relationship Id="rId176" Type="http://schemas.openxmlformats.org/officeDocument/2006/relationships/image" Target="../media/image2408.png"/><Relationship Id="rId175" Type="http://schemas.openxmlformats.org/officeDocument/2006/relationships/customXml" Target="../ink/ink2455.xml"/><Relationship Id="rId174" Type="http://schemas.openxmlformats.org/officeDocument/2006/relationships/image" Target="../media/image2407.png"/><Relationship Id="rId173" Type="http://schemas.openxmlformats.org/officeDocument/2006/relationships/customXml" Target="../ink/ink2454.xml"/><Relationship Id="rId172" Type="http://schemas.openxmlformats.org/officeDocument/2006/relationships/customXml" Target="../ink/ink2453.xml"/><Relationship Id="rId171" Type="http://schemas.openxmlformats.org/officeDocument/2006/relationships/image" Target="../media/image2406.png"/><Relationship Id="rId170" Type="http://schemas.openxmlformats.org/officeDocument/2006/relationships/customXml" Target="../ink/ink2452.xml"/><Relationship Id="rId17" Type="http://schemas.openxmlformats.org/officeDocument/2006/relationships/image" Target="../media/image2330.png"/><Relationship Id="rId169" Type="http://schemas.openxmlformats.org/officeDocument/2006/relationships/image" Target="../media/image2405.png"/><Relationship Id="rId168" Type="http://schemas.openxmlformats.org/officeDocument/2006/relationships/customXml" Target="../ink/ink2451.xml"/><Relationship Id="rId167" Type="http://schemas.openxmlformats.org/officeDocument/2006/relationships/image" Target="../media/image2404.png"/><Relationship Id="rId166" Type="http://schemas.openxmlformats.org/officeDocument/2006/relationships/customXml" Target="../ink/ink2450.xml"/><Relationship Id="rId165" Type="http://schemas.openxmlformats.org/officeDocument/2006/relationships/image" Target="../media/image2403.png"/><Relationship Id="rId164" Type="http://schemas.openxmlformats.org/officeDocument/2006/relationships/customXml" Target="../ink/ink2449.xml"/><Relationship Id="rId163" Type="http://schemas.openxmlformats.org/officeDocument/2006/relationships/image" Target="../media/image2402.png"/><Relationship Id="rId162" Type="http://schemas.openxmlformats.org/officeDocument/2006/relationships/customXml" Target="../ink/ink2448.xml"/><Relationship Id="rId161" Type="http://schemas.openxmlformats.org/officeDocument/2006/relationships/image" Target="../media/image2401.png"/><Relationship Id="rId160" Type="http://schemas.openxmlformats.org/officeDocument/2006/relationships/customXml" Target="../ink/ink2447.xml"/><Relationship Id="rId16" Type="http://schemas.openxmlformats.org/officeDocument/2006/relationships/customXml" Target="../ink/ink2375.xml"/><Relationship Id="rId159" Type="http://schemas.openxmlformats.org/officeDocument/2006/relationships/image" Target="../media/image2400.png"/><Relationship Id="rId158" Type="http://schemas.openxmlformats.org/officeDocument/2006/relationships/customXml" Target="../ink/ink2446.xml"/><Relationship Id="rId157" Type="http://schemas.openxmlformats.org/officeDocument/2006/relationships/image" Target="../media/image2399.png"/><Relationship Id="rId156" Type="http://schemas.openxmlformats.org/officeDocument/2006/relationships/customXml" Target="../ink/ink2445.xml"/><Relationship Id="rId155" Type="http://schemas.openxmlformats.org/officeDocument/2006/relationships/image" Target="../media/image2398.png"/><Relationship Id="rId154" Type="http://schemas.openxmlformats.org/officeDocument/2006/relationships/customXml" Target="../ink/ink2444.xml"/><Relationship Id="rId153" Type="http://schemas.openxmlformats.org/officeDocument/2006/relationships/image" Target="../media/image2397.png"/><Relationship Id="rId152" Type="http://schemas.openxmlformats.org/officeDocument/2006/relationships/customXml" Target="../ink/ink2443.xml"/><Relationship Id="rId151" Type="http://schemas.openxmlformats.org/officeDocument/2006/relationships/image" Target="../media/image2396.png"/><Relationship Id="rId150" Type="http://schemas.openxmlformats.org/officeDocument/2006/relationships/customXml" Target="../ink/ink2442.xml"/><Relationship Id="rId15" Type="http://schemas.openxmlformats.org/officeDocument/2006/relationships/image" Target="../media/image2329.png"/><Relationship Id="rId149" Type="http://schemas.openxmlformats.org/officeDocument/2006/relationships/image" Target="../media/image2395.png"/><Relationship Id="rId148" Type="http://schemas.openxmlformats.org/officeDocument/2006/relationships/customXml" Target="../ink/ink2441.xml"/><Relationship Id="rId147" Type="http://schemas.openxmlformats.org/officeDocument/2006/relationships/image" Target="../media/image2394.png"/><Relationship Id="rId146" Type="http://schemas.openxmlformats.org/officeDocument/2006/relationships/customXml" Target="../ink/ink2440.xml"/><Relationship Id="rId145" Type="http://schemas.openxmlformats.org/officeDocument/2006/relationships/image" Target="../media/image2393.png"/><Relationship Id="rId144" Type="http://schemas.openxmlformats.org/officeDocument/2006/relationships/customXml" Target="../ink/ink2439.xml"/><Relationship Id="rId143" Type="http://schemas.openxmlformats.org/officeDocument/2006/relationships/image" Target="../media/image2392.png"/><Relationship Id="rId142" Type="http://schemas.openxmlformats.org/officeDocument/2006/relationships/customXml" Target="../ink/ink2438.xml"/><Relationship Id="rId141" Type="http://schemas.openxmlformats.org/officeDocument/2006/relationships/image" Target="../media/image2391.png"/><Relationship Id="rId140" Type="http://schemas.openxmlformats.org/officeDocument/2006/relationships/customXml" Target="../ink/ink2437.xml"/><Relationship Id="rId14" Type="http://schemas.openxmlformats.org/officeDocument/2006/relationships/customXml" Target="../ink/ink2374.xml"/><Relationship Id="rId139" Type="http://schemas.openxmlformats.org/officeDocument/2006/relationships/image" Target="../media/image2390.png"/><Relationship Id="rId138" Type="http://schemas.openxmlformats.org/officeDocument/2006/relationships/customXml" Target="../ink/ink2436.xml"/><Relationship Id="rId137" Type="http://schemas.openxmlformats.org/officeDocument/2006/relationships/image" Target="../media/image2389.png"/><Relationship Id="rId136" Type="http://schemas.openxmlformats.org/officeDocument/2006/relationships/customXml" Target="../ink/ink2435.xml"/><Relationship Id="rId135" Type="http://schemas.openxmlformats.org/officeDocument/2006/relationships/image" Target="../media/image2388.png"/><Relationship Id="rId134" Type="http://schemas.openxmlformats.org/officeDocument/2006/relationships/customXml" Target="../ink/ink2434.xml"/><Relationship Id="rId133" Type="http://schemas.openxmlformats.org/officeDocument/2006/relationships/image" Target="../media/image2387.png"/><Relationship Id="rId132" Type="http://schemas.openxmlformats.org/officeDocument/2006/relationships/customXml" Target="../ink/ink2433.xml"/><Relationship Id="rId131" Type="http://schemas.openxmlformats.org/officeDocument/2006/relationships/image" Target="../media/image2386.png"/><Relationship Id="rId130" Type="http://schemas.openxmlformats.org/officeDocument/2006/relationships/customXml" Target="../ink/ink2432.xml"/><Relationship Id="rId13" Type="http://schemas.openxmlformats.org/officeDocument/2006/relationships/image" Target="../media/image2328.png"/><Relationship Id="rId129" Type="http://schemas.openxmlformats.org/officeDocument/2006/relationships/image" Target="../media/image2385.png"/><Relationship Id="rId128" Type="http://schemas.openxmlformats.org/officeDocument/2006/relationships/customXml" Target="../ink/ink2431.xml"/><Relationship Id="rId127" Type="http://schemas.openxmlformats.org/officeDocument/2006/relationships/image" Target="../media/image2384.png"/><Relationship Id="rId126" Type="http://schemas.openxmlformats.org/officeDocument/2006/relationships/customXml" Target="../ink/ink2430.xml"/><Relationship Id="rId125" Type="http://schemas.openxmlformats.org/officeDocument/2006/relationships/image" Target="../media/image2383.png"/><Relationship Id="rId124" Type="http://schemas.openxmlformats.org/officeDocument/2006/relationships/customXml" Target="../ink/ink2429.xml"/><Relationship Id="rId123" Type="http://schemas.openxmlformats.org/officeDocument/2006/relationships/image" Target="../media/image2382.png"/><Relationship Id="rId122" Type="http://schemas.openxmlformats.org/officeDocument/2006/relationships/customXml" Target="../ink/ink2428.xml"/><Relationship Id="rId121" Type="http://schemas.openxmlformats.org/officeDocument/2006/relationships/image" Target="../media/image2381.png"/><Relationship Id="rId120" Type="http://schemas.openxmlformats.org/officeDocument/2006/relationships/customXml" Target="../ink/ink2427.xml"/><Relationship Id="rId12" Type="http://schemas.openxmlformats.org/officeDocument/2006/relationships/customXml" Target="../ink/ink2373.xml"/><Relationship Id="rId119" Type="http://schemas.openxmlformats.org/officeDocument/2006/relationships/image" Target="../media/image2380.png"/><Relationship Id="rId118" Type="http://schemas.openxmlformats.org/officeDocument/2006/relationships/customXml" Target="../ink/ink2426.xml"/><Relationship Id="rId117" Type="http://schemas.openxmlformats.org/officeDocument/2006/relationships/image" Target="../media/image2379.png"/><Relationship Id="rId116" Type="http://schemas.openxmlformats.org/officeDocument/2006/relationships/customXml" Target="../ink/ink2425.xml"/><Relationship Id="rId115" Type="http://schemas.openxmlformats.org/officeDocument/2006/relationships/image" Target="../media/image2378.png"/><Relationship Id="rId114" Type="http://schemas.openxmlformats.org/officeDocument/2006/relationships/customXml" Target="../ink/ink2424.xml"/><Relationship Id="rId113" Type="http://schemas.openxmlformats.org/officeDocument/2006/relationships/image" Target="../media/image2377.png"/><Relationship Id="rId112" Type="http://schemas.openxmlformats.org/officeDocument/2006/relationships/customXml" Target="../ink/ink2423.xml"/><Relationship Id="rId111" Type="http://schemas.openxmlformats.org/officeDocument/2006/relationships/image" Target="../media/image2376.png"/><Relationship Id="rId110" Type="http://schemas.openxmlformats.org/officeDocument/2006/relationships/customXml" Target="../ink/ink2422.xml"/><Relationship Id="rId11" Type="http://schemas.openxmlformats.org/officeDocument/2006/relationships/image" Target="../media/image2327.png"/><Relationship Id="rId109" Type="http://schemas.openxmlformats.org/officeDocument/2006/relationships/image" Target="../media/image2375.png"/><Relationship Id="rId108" Type="http://schemas.openxmlformats.org/officeDocument/2006/relationships/customXml" Target="../ink/ink2421.xml"/><Relationship Id="rId107" Type="http://schemas.openxmlformats.org/officeDocument/2006/relationships/image" Target="../media/image2374.png"/><Relationship Id="rId106" Type="http://schemas.openxmlformats.org/officeDocument/2006/relationships/customXml" Target="../ink/ink2420.xml"/><Relationship Id="rId105" Type="http://schemas.openxmlformats.org/officeDocument/2006/relationships/image" Target="../media/image2373.png"/><Relationship Id="rId104" Type="http://schemas.openxmlformats.org/officeDocument/2006/relationships/customXml" Target="../ink/ink2419.xml"/><Relationship Id="rId103" Type="http://schemas.openxmlformats.org/officeDocument/2006/relationships/image" Target="../media/image2372.png"/><Relationship Id="rId102" Type="http://schemas.openxmlformats.org/officeDocument/2006/relationships/customXml" Target="../ink/ink2418.xml"/><Relationship Id="rId101" Type="http://schemas.openxmlformats.org/officeDocument/2006/relationships/image" Target="../media/image2371.png"/><Relationship Id="rId100" Type="http://schemas.openxmlformats.org/officeDocument/2006/relationships/customXml" Target="../ink/ink2417.xml"/><Relationship Id="rId10" Type="http://schemas.openxmlformats.org/officeDocument/2006/relationships/customXml" Target="../ink/ink2372.xml"/><Relationship Id="rId1" Type="http://schemas.openxmlformats.org/officeDocument/2006/relationships/image" Target="../media/image2322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6.png"/><Relationship Id="rId8" Type="http://schemas.openxmlformats.org/officeDocument/2006/relationships/customXml" Target="../ink/ink2513.xml"/><Relationship Id="rId7" Type="http://schemas.openxmlformats.org/officeDocument/2006/relationships/image" Target="../media/image2465.png"/><Relationship Id="rId6" Type="http://schemas.openxmlformats.org/officeDocument/2006/relationships/customXml" Target="../ink/ink2512.xml"/><Relationship Id="rId5" Type="http://schemas.openxmlformats.org/officeDocument/2006/relationships/image" Target="../media/image2464.png"/><Relationship Id="rId46" Type="http://schemas.openxmlformats.org/officeDocument/2006/relationships/slideLayout" Target="../slideLayouts/slideLayout131.xml"/><Relationship Id="rId45" Type="http://schemas.openxmlformats.org/officeDocument/2006/relationships/image" Target="../media/image2483.png"/><Relationship Id="rId44" Type="http://schemas.openxmlformats.org/officeDocument/2006/relationships/customXml" Target="../ink/ink2531.xml"/><Relationship Id="rId43" Type="http://schemas.openxmlformats.org/officeDocument/2006/relationships/image" Target="../media/image2482.png"/><Relationship Id="rId42" Type="http://schemas.openxmlformats.org/officeDocument/2006/relationships/customXml" Target="../ink/ink2530.xml"/><Relationship Id="rId41" Type="http://schemas.openxmlformats.org/officeDocument/2006/relationships/image" Target="../media/image2481.png"/><Relationship Id="rId40" Type="http://schemas.openxmlformats.org/officeDocument/2006/relationships/customXml" Target="../ink/ink2529.xml"/><Relationship Id="rId4" Type="http://schemas.openxmlformats.org/officeDocument/2006/relationships/customXml" Target="../ink/ink2511.xml"/><Relationship Id="rId39" Type="http://schemas.openxmlformats.org/officeDocument/2006/relationships/image" Target="../media/image2480.png"/><Relationship Id="rId38" Type="http://schemas.openxmlformats.org/officeDocument/2006/relationships/customXml" Target="../ink/ink2528.xml"/><Relationship Id="rId37" Type="http://schemas.openxmlformats.org/officeDocument/2006/relationships/image" Target="../media/image2479.png"/><Relationship Id="rId36" Type="http://schemas.openxmlformats.org/officeDocument/2006/relationships/customXml" Target="../ink/ink2527.xml"/><Relationship Id="rId35" Type="http://schemas.openxmlformats.org/officeDocument/2006/relationships/image" Target="../media/image2478.png"/><Relationship Id="rId34" Type="http://schemas.openxmlformats.org/officeDocument/2006/relationships/customXml" Target="../ink/ink2526.xml"/><Relationship Id="rId33" Type="http://schemas.openxmlformats.org/officeDocument/2006/relationships/image" Target="../media/image2477.png"/><Relationship Id="rId32" Type="http://schemas.openxmlformats.org/officeDocument/2006/relationships/customXml" Target="../ink/ink2525.xml"/><Relationship Id="rId31" Type="http://schemas.openxmlformats.org/officeDocument/2006/relationships/image" Target="../media/image2476.png"/><Relationship Id="rId30" Type="http://schemas.openxmlformats.org/officeDocument/2006/relationships/customXml" Target="../ink/ink2524.xml"/><Relationship Id="rId3" Type="http://schemas.openxmlformats.org/officeDocument/2006/relationships/image" Target="../media/image2463.png"/><Relationship Id="rId29" Type="http://schemas.openxmlformats.org/officeDocument/2006/relationships/image" Target="../media/image2475.png"/><Relationship Id="rId28" Type="http://schemas.openxmlformats.org/officeDocument/2006/relationships/customXml" Target="../ink/ink2523.xml"/><Relationship Id="rId27" Type="http://schemas.openxmlformats.org/officeDocument/2006/relationships/image" Target="../media/image2474.png"/><Relationship Id="rId26" Type="http://schemas.openxmlformats.org/officeDocument/2006/relationships/customXml" Target="../ink/ink2522.xml"/><Relationship Id="rId25" Type="http://schemas.openxmlformats.org/officeDocument/2006/relationships/image" Target="../media/image2473.png"/><Relationship Id="rId24" Type="http://schemas.openxmlformats.org/officeDocument/2006/relationships/customXml" Target="../ink/ink2521.xml"/><Relationship Id="rId23" Type="http://schemas.openxmlformats.org/officeDocument/2006/relationships/image" Target="../media/image2472.png"/><Relationship Id="rId22" Type="http://schemas.openxmlformats.org/officeDocument/2006/relationships/customXml" Target="../ink/ink2520.xml"/><Relationship Id="rId21" Type="http://schemas.openxmlformats.org/officeDocument/2006/relationships/image" Target="../media/image780.png"/><Relationship Id="rId20" Type="http://schemas.openxmlformats.org/officeDocument/2006/relationships/customXml" Target="../ink/ink2519.xml"/><Relationship Id="rId2" Type="http://schemas.openxmlformats.org/officeDocument/2006/relationships/customXml" Target="../ink/ink2510.xml"/><Relationship Id="rId19" Type="http://schemas.openxmlformats.org/officeDocument/2006/relationships/image" Target="../media/image2471.png"/><Relationship Id="rId18" Type="http://schemas.openxmlformats.org/officeDocument/2006/relationships/customXml" Target="../ink/ink2518.xml"/><Relationship Id="rId17" Type="http://schemas.openxmlformats.org/officeDocument/2006/relationships/image" Target="../media/image2470.png"/><Relationship Id="rId16" Type="http://schemas.openxmlformats.org/officeDocument/2006/relationships/customXml" Target="../ink/ink2517.xml"/><Relationship Id="rId15" Type="http://schemas.openxmlformats.org/officeDocument/2006/relationships/image" Target="../media/image2469.png"/><Relationship Id="rId14" Type="http://schemas.openxmlformats.org/officeDocument/2006/relationships/customXml" Target="../ink/ink2516.xml"/><Relationship Id="rId13" Type="http://schemas.openxmlformats.org/officeDocument/2006/relationships/image" Target="../media/image2468.png"/><Relationship Id="rId12" Type="http://schemas.openxmlformats.org/officeDocument/2006/relationships/customXml" Target="../ink/ink2515.xml"/><Relationship Id="rId11" Type="http://schemas.openxmlformats.org/officeDocument/2006/relationships/image" Target="../media/image2467.png"/><Relationship Id="rId10" Type="http://schemas.openxmlformats.org/officeDocument/2006/relationships/customXml" Target="../ink/ink2514.xml"/><Relationship Id="rId1" Type="http://schemas.openxmlformats.org/officeDocument/2006/relationships/image" Target="../media/image2462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4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.xml"/><Relationship Id="rId1" Type="http://schemas.openxmlformats.org/officeDocument/2006/relationships/image" Target="../media/image2485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customXml" Target="../ink/ink2536.xml"/><Relationship Id="rId8" Type="http://schemas.openxmlformats.org/officeDocument/2006/relationships/image" Target="../media/image2489.png"/><Relationship Id="rId7" Type="http://schemas.openxmlformats.org/officeDocument/2006/relationships/customXml" Target="../ink/ink2535.xml"/><Relationship Id="rId63" Type="http://schemas.openxmlformats.org/officeDocument/2006/relationships/slideLayout" Target="../slideLayouts/slideLayout90.xml"/><Relationship Id="rId62" Type="http://schemas.openxmlformats.org/officeDocument/2006/relationships/image" Target="../media/image2515.png"/><Relationship Id="rId61" Type="http://schemas.openxmlformats.org/officeDocument/2006/relationships/customXml" Target="../ink/ink2562.xml"/><Relationship Id="rId60" Type="http://schemas.openxmlformats.org/officeDocument/2006/relationships/image" Target="../media/image2514.png"/><Relationship Id="rId6" Type="http://schemas.openxmlformats.org/officeDocument/2006/relationships/image" Target="../media/image2488.png"/><Relationship Id="rId59" Type="http://schemas.openxmlformats.org/officeDocument/2006/relationships/customXml" Target="../ink/ink2561.xml"/><Relationship Id="rId58" Type="http://schemas.openxmlformats.org/officeDocument/2006/relationships/image" Target="../media/image2513.png"/><Relationship Id="rId57" Type="http://schemas.openxmlformats.org/officeDocument/2006/relationships/customXml" Target="../ink/ink2560.xml"/><Relationship Id="rId56" Type="http://schemas.openxmlformats.org/officeDocument/2006/relationships/image" Target="../media/image2512.png"/><Relationship Id="rId55" Type="http://schemas.openxmlformats.org/officeDocument/2006/relationships/customXml" Target="../ink/ink2559.xml"/><Relationship Id="rId54" Type="http://schemas.openxmlformats.org/officeDocument/2006/relationships/image" Target="../media/image2511.png"/><Relationship Id="rId53" Type="http://schemas.openxmlformats.org/officeDocument/2006/relationships/customXml" Target="../ink/ink2558.xml"/><Relationship Id="rId52" Type="http://schemas.openxmlformats.org/officeDocument/2006/relationships/image" Target="../media/image2510.png"/><Relationship Id="rId51" Type="http://schemas.openxmlformats.org/officeDocument/2006/relationships/customXml" Target="../ink/ink2557.xml"/><Relationship Id="rId50" Type="http://schemas.openxmlformats.org/officeDocument/2006/relationships/image" Target="../media/image2509.png"/><Relationship Id="rId5" Type="http://schemas.openxmlformats.org/officeDocument/2006/relationships/customXml" Target="../ink/ink2534.xml"/><Relationship Id="rId49" Type="http://schemas.openxmlformats.org/officeDocument/2006/relationships/customXml" Target="../ink/ink2556.xml"/><Relationship Id="rId48" Type="http://schemas.openxmlformats.org/officeDocument/2006/relationships/image" Target="../media/image2508.png"/><Relationship Id="rId47" Type="http://schemas.openxmlformats.org/officeDocument/2006/relationships/customXml" Target="../ink/ink2555.xml"/><Relationship Id="rId46" Type="http://schemas.openxmlformats.org/officeDocument/2006/relationships/image" Target="../media/image2507.png"/><Relationship Id="rId45" Type="http://schemas.openxmlformats.org/officeDocument/2006/relationships/customXml" Target="../ink/ink2554.xml"/><Relationship Id="rId44" Type="http://schemas.openxmlformats.org/officeDocument/2006/relationships/image" Target="../media/image2506.png"/><Relationship Id="rId43" Type="http://schemas.openxmlformats.org/officeDocument/2006/relationships/customXml" Target="../ink/ink2553.xml"/><Relationship Id="rId42" Type="http://schemas.openxmlformats.org/officeDocument/2006/relationships/image" Target="../media/image2505.png"/><Relationship Id="rId41" Type="http://schemas.openxmlformats.org/officeDocument/2006/relationships/customXml" Target="../ink/ink2552.xml"/><Relationship Id="rId40" Type="http://schemas.openxmlformats.org/officeDocument/2006/relationships/image" Target="../media/image2504.png"/><Relationship Id="rId4" Type="http://schemas.openxmlformats.org/officeDocument/2006/relationships/image" Target="../media/image2487.png"/><Relationship Id="rId39" Type="http://schemas.openxmlformats.org/officeDocument/2006/relationships/customXml" Target="../ink/ink2551.xml"/><Relationship Id="rId38" Type="http://schemas.openxmlformats.org/officeDocument/2006/relationships/image" Target="../media/image2503.png"/><Relationship Id="rId37" Type="http://schemas.openxmlformats.org/officeDocument/2006/relationships/customXml" Target="../ink/ink2550.xml"/><Relationship Id="rId36" Type="http://schemas.openxmlformats.org/officeDocument/2006/relationships/image" Target="../media/image2502.png"/><Relationship Id="rId35" Type="http://schemas.openxmlformats.org/officeDocument/2006/relationships/customXml" Target="../ink/ink2549.xml"/><Relationship Id="rId34" Type="http://schemas.openxmlformats.org/officeDocument/2006/relationships/image" Target="../media/image2501.png"/><Relationship Id="rId33" Type="http://schemas.openxmlformats.org/officeDocument/2006/relationships/customXml" Target="../ink/ink2548.xml"/><Relationship Id="rId32" Type="http://schemas.openxmlformats.org/officeDocument/2006/relationships/image" Target="../media/image2500.png"/><Relationship Id="rId31" Type="http://schemas.openxmlformats.org/officeDocument/2006/relationships/customXml" Target="../ink/ink2547.xml"/><Relationship Id="rId30" Type="http://schemas.openxmlformats.org/officeDocument/2006/relationships/image" Target="../media/image2499.png"/><Relationship Id="rId3" Type="http://schemas.openxmlformats.org/officeDocument/2006/relationships/customXml" Target="../ink/ink2533.xml"/><Relationship Id="rId29" Type="http://schemas.openxmlformats.org/officeDocument/2006/relationships/customXml" Target="../ink/ink2546.xml"/><Relationship Id="rId28" Type="http://schemas.openxmlformats.org/officeDocument/2006/relationships/image" Target="../media/image2498.png"/><Relationship Id="rId27" Type="http://schemas.openxmlformats.org/officeDocument/2006/relationships/customXml" Target="../ink/ink2545.xml"/><Relationship Id="rId26" Type="http://schemas.openxmlformats.org/officeDocument/2006/relationships/image" Target="../media/image2497.png"/><Relationship Id="rId25" Type="http://schemas.openxmlformats.org/officeDocument/2006/relationships/customXml" Target="../ink/ink2544.xml"/><Relationship Id="rId24" Type="http://schemas.openxmlformats.org/officeDocument/2006/relationships/image" Target="../media/image2496.png"/><Relationship Id="rId23" Type="http://schemas.openxmlformats.org/officeDocument/2006/relationships/customXml" Target="../ink/ink2543.xml"/><Relationship Id="rId22" Type="http://schemas.openxmlformats.org/officeDocument/2006/relationships/image" Target="../media/image2495.png"/><Relationship Id="rId21" Type="http://schemas.openxmlformats.org/officeDocument/2006/relationships/customXml" Target="../ink/ink2542.xml"/><Relationship Id="rId20" Type="http://schemas.openxmlformats.org/officeDocument/2006/relationships/image" Target="../media/image66.png"/><Relationship Id="rId2" Type="http://schemas.openxmlformats.org/officeDocument/2006/relationships/image" Target="../media/image2486.png"/><Relationship Id="rId19" Type="http://schemas.openxmlformats.org/officeDocument/2006/relationships/customXml" Target="../ink/ink2541.xml"/><Relationship Id="rId18" Type="http://schemas.openxmlformats.org/officeDocument/2006/relationships/image" Target="../media/image2494.png"/><Relationship Id="rId17" Type="http://schemas.openxmlformats.org/officeDocument/2006/relationships/customXml" Target="../ink/ink2540.xml"/><Relationship Id="rId16" Type="http://schemas.openxmlformats.org/officeDocument/2006/relationships/image" Target="../media/image2493.png"/><Relationship Id="rId15" Type="http://schemas.openxmlformats.org/officeDocument/2006/relationships/customXml" Target="../ink/ink2539.xml"/><Relationship Id="rId14" Type="http://schemas.openxmlformats.org/officeDocument/2006/relationships/image" Target="../media/image2492.png"/><Relationship Id="rId13" Type="http://schemas.openxmlformats.org/officeDocument/2006/relationships/customXml" Target="../ink/ink2538.xml"/><Relationship Id="rId12" Type="http://schemas.openxmlformats.org/officeDocument/2006/relationships/image" Target="../media/image2491.png"/><Relationship Id="rId11" Type="http://schemas.openxmlformats.org/officeDocument/2006/relationships/customXml" Target="../ink/ink2537.xml"/><Relationship Id="rId10" Type="http://schemas.openxmlformats.org/officeDocument/2006/relationships/image" Target="../media/image2490.png"/><Relationship Id="rId1" Type="http://schemas.openxmlformats.org/officeDocument/2006/relationships/customXml" Target="../ink/ink253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4.xml.rels><?xml version="1.0" encoding="UTF-8" standalone="yes"?>
<Relationships xmlns="http://schemas.openxmlformats.org/package/2006/relationships"><Relationship Id="rId97" Type="http://schemas.openxmlformats.org/officeDocument/2006/relationships/slideLayout" Target="../slideLayouts/slideLayout90.xml"/><Relationship Id="rId96" Type="http://schemas.openxmlformats.org/officeDocument/2006/relationships/image" Target="../media/image2562.png"/><Relationship Id="rId95" Type="http://schemas.openxmlformats.org/officeDocument/2006/relationships/customXml" Target="../ink/ink2610.xml"/><Relationship Id="rId94" Type="http://schemas.openxmlformats.org/officeDocument/2006/relationships/image" Target="../media/image2561.png"/><Relationship Id="rId93" Type="http://schemas.openxmlformats.org/officeDocument/2006/relationships/customXml" Target="../ink/ink2609.xml"/><Relationship Id="rId92" Type="http://schemas.openxmlformats.org/officeDocument/2006/relationships/image" Target="../media/image2560.png"/><Relationship Id="rId91" Type="http://schemas.openxmlformats.org/officeDocument/2006/relationships/customXml" Target="../ink/ink2608.xml"/><Relationship Id="rId90" Type="http://schemas.openxmlformats.org/officeDocument/2006/relationships/image" Target="../media/image2559.png"/><Relationship Id="rId9" Type="http://schemas.openxmlformats.org/officeDocument/2006/relationships/customXml" Target="../ink/ink2567.xml"/><Relationship Id="rId89" Type="http://schemas.openxmlformats.org/officeDocument/2006/relationships/customXml" Target="../ink/ink2607.xml"/><Relationship Id="rId88" Type="http://schemas.openxmlformats.org/officeDocument/2006/relationships/image" Target="../media/image2558.png"/><Relationship Id="rId87" Type="http://schemas.openxmlformats.org/officeDocument/2006/relationships/customXml" Target="../ink/ink2606.xml"/><Relationship Id="rId86" Type="http://schemas.openxmlformats.org/officeDocument/2006/relationships/image" Target="../media/image2557.png"/><Relationship Id="rId85" Type="http://schemas.openxmlformats.org/officeDocument/2006/relationships/customXml" Target="../ink/ink2605.xml"/><Relationship Id="rId84" Type="http://schemas.openxmlformats.org/officeDocument/2006/relationships/image" Target="../media/image2556.png"/><Relationship Id="rId83" Type="http://schemas.openxmlformats.org/officeDocument/2006/relationships/customXml" Target="../ink/ink2604.xml"/><Relationship Id="rId82" Type="http://schemas.openxmlformats.org/officeDocument/2006/relationships/image" Target="../media/image2555.png"/><Relationship Id="rId81" Type="http://schemas.openxmlformats.org/officeDocument/2006/relationships/customXml" Target="../ink/ink2603.xml"/><Relationship Id="rId80" Type="http://schemas.openxmlformats.org/officeDocument/2006/relationships/image" Target="../media/image2554.png"/><Relationship Id="rId8" Type="http://schemas.openxmlformats.org/officeDocument/2006/relationships/image" Target="../media/image66.png"/><Relationship Id="rId79" Type="http://schemas.openxmlformats.org/officeDocument/2006/relationships/customXml" Target="../ink/ink2602.xml"/><Relationship Id="rId78" Type="http://schemas.openxmlformats.org/officeDocument/2006/relationships/image" Target="../media/image2553.png"/><Relationship Id="rId77" Type="http://schemas.openxmlformats.org/officeDocument/2006/relationships/customXml" Target="../ink/ink2601.xml"/><Relationship Id="rId76" Type="http://schemas.openxmlformats.org/officeDocument/2006/relationships/image" Target="../media/image2552.png"/><Relationship Id="rId75" Type="http://schemas.openxmlformats.org/officeDocument/2006/relationships/customXml" Target="../ink/ink2600.xml"/><Relationship Id="rId74" Type="http://schemas.openxmlformats.org/officeDocument/2006/relationships/image" Target="../media/image2551.png"/><Relationship Id="rId73" Type="http://schemas.openxmlformats.org/officeDocument/2006/relationships/customXml" Target="../ink/ink2599.xml"/><Relationship Id="rId72" Type="http://schemas.openxmlformats.org/officeDocument/2006/relationships/image" Target="../media/image2550.png"/><Relationship Id="rId71" Type="http://schemas.openxmlformats.org/officeDocument/2006/relationships/customXml" Target="../ink/ink2598.xml"/><Relationship Id="rId70" Type="http://schemas.openxmlformats.org/officeDocument/2006/relationships/image" Target="../media/image2549.png"/><Relationship Id="rId7" Type="http://schemas.openxmlformats.org/officeDocument/2006/relationships/customXml" Target="../ink/ink2566.xml"/><Relationship Id="rId69" Type="http://schemas.openxmlformats.org/officeDocument/2006/relationships/customXml" Target="../ink/ink2597.xml"/><Relationship Id="rId68" Type="http://schemas.openxmlformats.org/officeDocument/2006/relationships/image" Target="../media/image2548.png"/><Relationship Id="rId67" Type="http://schemas.openxmlformats.org/officeDocument/2006/relationships/customXml" Target="../ink/ink2596.xml"/><Relationship Id="rId66" Type="http://schemas.openxmlformats.org/officeDocument/2006/relationships/image" Target="../media/image2547.png"/><Relationship Id="rId65" Type="http://schemas.openxmlformats.org/officeDocument/2006/relationships/customXml" Target="../ink/ink2595.xml"/><Relationship Id="rId64" Type="http://schemas.openxmlformats.org/officeDocument/2006/relationships/image" Target="../media/image2546.png"/><Relationship Id="rId63" Type="http://schemas.openxmlformats.org/officeDocument/2006/relationships/customXml" Target="../ink/ink2594.xml"/><Relationship Id="rId62" Type="http://schemas.openxmlformats.org/officeDocument/2006/relationships/image" Target="../media/image2545.png"/><Relationship Id="rId61" Type="http://schemas.openxmlformats.org/officeDocument/2006/relationships/customXml" Target="../ink/ink2593.xml"/><Relationship Id="rId60" Type="http://schemas.openxmlformats.org/officeDocument/2006/relationships/image" Target="../media/image2544.png"/><Relationship Id="rId6" Type="http://schemas.openxmlformats.org/officeDocument/2006/relationships/image" Target="../media/image2518.png"/><Relationship Id="rId59" Type="http://schemas.openxmlformats.org/officeDocument/2006/relationships/customXml" Target="../ink/ink2592.xml"/><Relationship Id="rId58" Type="http://schemas.openxmlformats.org/officeDocument/2006/relationships/image" Target="../media/image2543.png"/><Relationship Id="rId57" Type="http://schemas.openxmlformats.org/officeDocument/2006/relationships/customXml" Target="../ink/ink2591.xml"/><Relationship Id="rId56" Type="http://schemas.openxmlformats.org/officeDocument/2006/relationships/image" Target="../media/image2542.png"/><Relationship Id="rId55" Type="http://schemas.openxmlformats.org/officeDocument/2006/relationships/customXml" Target="../ink/ink2590.xml"/><Relationship Id="rId54" Type="http://schemas.openxmlformats.org/officeDocument/2006/relationships/image" Target="../media/image2541.png"/><Relationship Id="rId53" Type="http://schemas.openxmlformats.org/officeDocument/2006/relationships/customXml" Target="../ink/ink2589.xml"/><Relationship Id="rId52" Type="http://schemas.openxmlformats.org/officeDocument/2006/relationships/image" Target="../media/image2540.png"/><Relationship Id="rId51" Type="http://schemas.openxmlformats.org/officeDocument/2006/relationships/customXml" Target="../ink/ink2588.xml"/><Relationship Id="rId50" Type="http://schemas.openxmlformats.org/officeDocument/2006/relationships/image" Target="../media/image2539.png"/><Relationship Id="rId5" Type="http://schemas.openxmlformats.org/officeDocument/2006/relationships/customXml" Target="../ink/ink2565.xml"/><Relationship Id="rId49" Type="http://schemas.openxmlformats.org/officeDocument/2006/relationships/customXml" Target="../ink/ink2587.xml"/><Relationship Id="rId48" Type="http://schemas.openxmlformats.org/officeDocument/2006/relationships/image" Target="../media/image2538.png"/><Relationship Id="rId47" Type="http://schemas.openxmlformats.org/officeDocument/2006/relationships/customXml" Target="../ink/ink2586.xml"/><Relationship Id="rId46" Type="http://schemas.openxmlformats.org/officeDocument/2006/relationships/image" Target="../media/image2537.png"/><Relationship Id="rId45" Type="http://schemas.openxmlformats.org/officeDocument/2006/relationships/customXml" Target="../ink/ink2585.xml"/><Relationship Id="rId44" Type="http://schemas.openxmlformats.org/officeDocument/2006/relationships/image" Target="../media/image2536.png"/><Relationship Id="rId43" Type="http://schemas.openxmlformats.org/officeDocument/2006/relationships/customXml" Target="../ink/ink2584.xml"/><Relationship Id="rId42" Type="http://schemas.openxmlformats.org/officeDocument/2006/relationships/image" Target="../media/image2535.png"/><Relationship Id="rId41" Type="http://schemas.openxmlformats.org/officeDocument/2006/relationships/customXml" Target="../ink/ink2583.xml"/><Relationship Id="rId40" Type="http://schemas.openxmlformats.org/officeDocument/2006/relationships/image" Target="../media/image2534.png"/><Relationship Id="rId4" Type="http://schemas.openxmlformats.org/officeDocument/2006/relationships/image" Target="../media/image2517.png"/><Relationship Id="rId39" Type="http://schemas.openxmlformats.org/officeDocument/2006/relationships/customXml" Target="../ink/ink2582.xml"/><Relationship Id="rId38" Type="http://schemas.openxmlformats.org/officeDocument/2006/relationships/image" Target="../media/image2533.png"/><Relationship Id="rId37" Type="http://schemas.openxmlformats.org/officeDocument/2006/relationships/customXml" Target="../ink/ink2581.xml"/><Relationship Id="rId36" Type="http://schemas.openxmlformats.org/officeDocument/2006/relationships/image" Target="../media/image2532.png"/><Relationship Id="rId35" Type="http://schemas.openxmlformats.org/officeDocument/2006/relationships/customXml" Target="../ink/ink2580.xml"/><Relationship Id="rId34" Type="http://schemas.openxmlformats.org/officeDocument/2006/relationships/image" Target="../media/image2531.png"/><Relationship Id="rId33" Type="http://schemas.openxmlformats.org/officeDocument/2006/relationships/customXml" Target="../ink/ink2579.xml"/><Relationship Id="rId32" Type="http://schemas.openxmlformats.org/officeDocument/2006/relationships/image" Target="../media/image2530.png"/><Relationship Id="rId31" Type="http://schemas.openxmlformats.org/officeDocument/2006/relationships/customXml" Target="../ink/ink2578.xml"/><Relationship Id="rId30" Type="http://schemas.openxmlformats.org/officeDocument/2006/relationships/image" Target="../media/image2529.png"/><Relationship Id="rId3" Type="http://schemas.openxmlformats.org/officeDocument/2006/relationships/customXml" Target="../ink/ink2564.xml"/><Relationship Id="rId29" Type="http://schemas.openxmlformats.org/officeDocument/2006/relationships/customXml" Target="../ink/ink2577.xml"/><Relationship Id="rId28" Type="http://schemas.openxmlformats.org/officeDocument/2006/relationships/image" Target="../media/image2528.png"/><Relationship Id="rId27" Type="http://schemas.openxmlformats.org/officeDocument/2006/relationships/customXml" Target="../ink/ink2576.xml"/><Relationship Id="rId26" Type="http://schemas.openxmlformats.org/officeDocument/2006/relationships/image" Target="../media/image2527.png"/><Relationship Id="rId25" Type="http://schemas.openxmlformats.org/officeDocument/2006/relationships/customXml" Target="../ink/ink2575.xml"/><Relationship Id="rId24" Type="http://schemas.openxmlformats.org/officeDocument/2006/relationships/image" Target="../media/image2526.png"/><Relationship Id="rId23" Type="http://schemas.openxmlformats.org/officeDocument/2006/relationships/customXml" Target="../ink/ink2574.xml"/><Relationship Id="rId22" Type="http://schemas.openxmlformats.org/officeDocument/2006/relationships/image" Target="../media/image2525.png"/><Relationship Id="rId21" Type="http://schemas.openxmlformats.org/officeDocument/2006/relationships/customXml" Target="../ink/ink2573.xml"/><Relationship Id="rId20" Type="http://schemas.openxmlformats.org/officeDocument/2006/relationships/image" Target="../media/image2524.png"/><Relationship Id="rId2" Type="http://schemas.openxmlformats.org/officeDocument/2006/relationships/image" Target="../media/image2516.png"/><Relationship Id="rId19" Type="http://schemas.openxmlformats.org/officeDocument/2006/relationships/customXml" Target="../ink/ink2572.xml"/><Relationship Id="rId18" Type="http://schemas.openxmlformats.org/officeDocument/2006/relationships/image" Target="../media/image2523.png"/><Relationship Id="rId17" Type="http://schemas.openxmlformats.org/officeDocument/2006/relationships/customXml" Target="../ink/ink2571.xml"/><Relationship Id="rId16" Type="http://schemas.openxmlformats.org/officeDocument/2006/relationships/image" Target="../media/image2522.png"/><Relationship Id="rId15" Type="http://schemas.openxmlformats.org/officeDocument/2006/relationships/customXml" Target="../ink/ink2570.xml"/><Relationship Id="rId14" Type="http://schemas.openxmlformats.org/officeDocument/2006/relationships/image" Target="../media/image2521.png"/><Relationship Id="rId13" Type="http://schemas.openxmlformats.org/officeDocument/2006/relationships/customXml" Target="../ink/ink2569.xml"/><Relationship Id="rId12" Type="http://schemas.openxmlformats.org/officeDocument/2006/relationships/image" Target="../media/image2520.png"/><Relationship Id="rId11" Type="http://schemas.openxmlformats.org/officeDocument/2006/relationships/customXml" Target="../ink/ink2568.xml"/><Relationship Id="rId10" Type="http://schemas.openxmlformats.org/officeDocument/2006/relationships/image" Target="../media/image2519.png"/><Relationship Id="rId1" Type="http://schemas.openxmlformats.org/officeDocument/2006/relationships/customXml" Target="../ink/ink256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610.png"/><Relationship Id="rId98" Type="http://schemas.openxmlformats.org/officeDocument/2006/relationships/customXml" Target="../ink/ink2660.xml"/><Relationship Id="rId97" Type="http://schemas.openxmlformats.org/officeDocument/2006/relationships/image" Target="../media/image2609.png"/><Relationship Id="rId96" Type="http://schemas.openxmlformats.org/officeDocument/2006/relationships/customXml" Target="../ink/ink2659.xml"/><Relationship Id="rId95" Type="http://schemas.openxmlformats.org/officeDocument/2006/relationships/image" Target="../media/image2608.png"/><Relationship Id="rId94" Type="http://schemas.openxmlformats.org/officeDocument/2006/relationships/customXml" Target="../ink/ink2658.xml"/><Relationship Id="rId93" Type="http://schemas.openxmlformats.org/officeDocument/2006/relationships/image" Target="../media/image2607.png"/><Relationship Id="rId92" Type="http://schemas.openxmlformats.org/officeDocument/2006/relationships/customXml" Target="../ink/ink2657.xml"/><Relationship Id="rId91" Type="http://schemas.openxmlformats.org/officeDocument/2006/relationships/image" Target="../media/image2606.png"/><Relationship Id="rId90" Type="http://schemas.openxmlformats.org/officeDocument/2006/relationships/customXml" Target="../ink/ink2656.xml"/><Relationship Id="rId9" Type="http://schemas.openxmlformats.org/officeDocument/2006/relationships/customXml" Target="../ink/ink2615.xml"/><Relationship Id="rId89" Type="http://schemas.openxmlformats.org/officeDocument/2006/relationships/image" Target="../media/image2605.png"/><Relationship Id="rId88" Type="http://schemas.openxmlformats.org/officeDocument/2006/relationships/customXml" Target="../ink/ink2655.xml"/><Relationship Id="rId87" Type="http://schemas.openxmlformats.org/officeDocument/2006/relationships/image" Target="../media/image2604.png"/><Relationship Id="rId86" Type="http://schemas.openxmlformats.org/officeDocument/2006/relationships/customXml" Target="../ink/ink2654.xml"/><Relationship Id="rId85" Type="http://schemas.openxmlformats.org/officeDocument/2006/relationships/image" Target="../media/image2603.png"/><Relationship Id="rId84" Type="http://schemas.openxmlformats.org/officeDocument/2006/relationships/customXml" Target="../ink/ink2653.xml"/><Relationship Id="rId83" Type="http://schemas.openxmlformats.org/officeDocument/2006/relationships/image" Target="../media/image2602.png"/><Relationship Id="rId82" Type="http://schemas.openxmlformats.org/officeDocument/2006/relationships/customXml" Target="../ink/ink2652.xml"/><Relationship Id="rId81" Type="http://schemas.openxmlformats.org/officeDocument/2006/relationships/image" Target="../media/image2601.png"/><Relationship Id="rId80" Type="http://schemas.openxmlformats.org/officeDocument/2006/relationships/customXml" Target="../ink/ink2651.xml"/><Relationship Id="rId8" Type="http://schemas.openxmlformats.org/officeDocument/2006/relationships/image" Target="../media/image2566.png"/><Relationship Id="rId79" Type="http://schemas.openxmlformats.org/officeDocument/2006/relationships/image" Target="../media/image2600.png"/><Relationship Id="rId78" Type="http://schemas.openxmlformats.org/officeDocument/2006/relationships/customXml" Target="../ink/ink2650.xml"/><Relationship Id="rId77" Type="http://schemas.openxmlformats.org/officeDocument/2006/relationships/image" Target="../media/image2599.png"/><Relationship Id="rId76" Type="http://schemas.openxmlformats.org/officeDocument/2006/relationships/customXml" Target="../ink/ink2649.xml"/><Relationship Id="rId75" Type="http://schemas.openxmlformats.org/officeDocument/2006/relationships/image" Target="../media/image2598.png"/><Relationship Id="rId74" Type="http://schemas.openxmlformats.org/officeDocument/2006/relationships/customXml" Target="../ink/ink2648.xml"/><Relationship Id="rId73" Type="http://schemas.openxmlformats.org/officeDocument/2006/relationships/customXml" Target="../ink/ink2647.xml"/><Relationship Id="rId72" Type="http://schemas.openxmlformats.org/officeDocument/2006/relationships/image" Target="../media/image2597.png"/><Relationship Id="rId71" Type="http://schemas.openxmlformats.org/officeDocument/2006/relationships/customXml" Target="../ink/ink2646.xml"/><Relationship Id="rId70" Type="http://schemas.openxmlformats.org/officeDocument/2006/relationships/image" Target="../media/image2596.png"/><Relationship Id="rId7" Type="http://schemas.openxmlformats.org/officeDocument/2006/relationships/customXml" Target="../ink/ink2614.xml"/><Relationship Id="rId69" Type="http://schemas.openxmlformats.org/officeDocument/2006/relationships/customXml" Target="../ink/ink2645.xml"/><Relationship Id="rId68" Type="http://schemas.openxmlformats.org/officeDocument/2006/relationships/image" Target="../media/image2595.png"/><Relationship Id="rId67" Type="http://schemas.openxmlformats.org/officeDocument/2006/relationships/customXml" Target="../ink/ink2644.xml"/><Relationship Id="rId66" Type="http://schemas.openxmlformats.org/officeDocument/2006/relationships/image" Target="../media/image2594.png"/><Relationship Id="rId65" Type="http://schemas.openxmlformats.org/officeDocument/2006/relationships/customXml" Target="../ink/ink2643.xml"/><Relationship Id="rId64" Type="http://schemas.openxmlformats.org/officeDocument/2006/relationships/image" Target="../media/image2593.png"/><Relationship Id="rId63" Type="http://schemas.openxmlformats.org/officeDocument/2006/relationships/customXml" Target="../ink/ink2642.xml"/><Relationship Id="rId62" Type="http://schemas.openxmlformats.org/officeDocument/2006/relationships/image" Target="../media/image2592.png"/><Relationship Id="rId61" Type="http://schemas.openxmlformats.org/officeDocument/2006/relationships/customXml" Target="../ink/ink2641.xml"/><Relationship Id="rId60" Type="http://schemas.openxmlformats.org/officeDocument/2006/relationships/image" Target="../media/image2591.png"/><Relationship Id="rId6" Type="http://schemas.openxmlformats.org/officeDocument/2006/relationships/image" Target="../media/image2565.png"/><Relationship Id="rId59" Type="http://schemas.openxmlformats.org/officeDocument/2006/relationships/customXml" Target="../ink/ink2640.xml"/><Relationship Id="rId58" Type="http://schemas.openxmlformats.org/officeDocument/2006/relationships/image" Target="../media/image2590.png"/><Relationship Id="rId57" Type="http://schemas.openxmlformats.org/officeDocument/2006/relationships/customXml" Target="../ink/ink2639.xml"/><Relationship Id="rId56" Type="http://schemas.openxmlformats.org/officeDocument/2006/relationships/image" Target="../media/image2589.png"/><Relationship Id="rId55" Type="http://schemas.openxmlformats.org/officeDocument/2006/relationships/customXml" Target="../ink/ink2638.xml"/><Relationship Id="rId54" Type="http://schemas.openxmlformats.org/officeDocument/2006/relationships/image" Target="../media/image2588.png"/><Relationship Id="rId53" Type="http://schemas.openxmlformats.org/officeDocument/2006/relationships/customXml" Target="../ink/ink2637.xml"/><Relationship Id="rId52" Type="http://schemas.openxmlformats.org/officeDocument/2006/relationships/image" Target="../media/image2587.png"/><Relationship Id="rId51" Type="http://schemas.openxmlformats.org/officeDocument/2006/relationships/customXml" Target="../ink/ink2636.xml"/><Relationship Id="rId50" Type="http://schemas.openxmlformats.org/officeDocument/2006/relationships/image" Target="../media/image2586.png"/><Relationship Id="rId5" Type="http://schemas.openxmlformats.org/officeDocument/2006/relationships/customXml" Target="../ink/ink2613.xml"/><Relationship Id="rId49" Type="http://schemas.openxmlformats.org/officeDocument/2006/relationships/customXml" Target="../ink/ink2635.xml"/><Relationship Id="rId48" Type="http://schemas.openxmlformats.org/officeDocument/2006/relationships/image" Target="../media/image2585.png"/><Relationship Id="rId47" Type="http://schemas.openxmlformats.org/officeDocument/2006/relationships/customXml" Target="../ink/ink2634.xml"/><Relationship Id="rId46" Type="http://schemas.openxmlformats.org/officeDocument/2006/relationships/image" Target="../media/image66.png"/><Relationship Id="rId45" Type="http://schemas.openxmlformats.org/officeDocument/2006/relationships/customXml" Target="../ink/ink2633.xml"/><Relationship Id="rId44" Type="http://schemas.openxmlformats.org/officeDocument/2006/relationships/image" Target="../media/image2584.png"/><Relationship Id="rId43" Type="http://schemas.openxmlformats.org/officeDocument/2006/relationships/customXml" Target="../ink/ink2632.xml"/><Relationship Id="rId42" Type="http://schemas.openxmlformats.org/officeDocument/2006/relationships/image" Target="../media/image2583.png"/><Relationship Id="rId41" Type="http://schemas.openxmlformats.org/officeDocument/2006/relationships/customXml" Target="../ink/ink2631.xml"/><Relationship Id="rId40" Type="http://schemas.openxmlformats.org/officeDocument/2006/relationships/image" Target="../media/image2582.png"/><Relationship Id="rId4" Type="http://schemas.openxmlformats.org/officeDocument/2006/relationships/image" Target="../media/image2564.png"/><Relationship Id="rId39" Type="http://schemas.openxmlformats.org/officeDocument/2006/relationships/customXml" Target="../ink/ink2630.xml"/><Relationship Id="rId38" Type="http://schemas.openxmlformats.org/officeDocument/2006/relationships/image" Target="../media/image2581.png"/><Relationship Id="rId37" Type="http://schemas.openxmlformats.org/officeDocument/2006/relationships/customXml" Target="../ink/ink2629.xml"/><Relationship Id="rId36" Type="http://schemas.openxmlformats.org/officeDocument/2006/relationships/image" Target="../media/image2580.png"/><Relationship Id="rId35" Type="http://schemas.openxmlformats.org/officeDocument/2006/relationships/customXml" Target="../ink/ink2628.xml"/><Relationship Id="rId34" Type="http://schemas.openxmlformats.org/officeDocument/2006/relationships/image" Target="../media/image2579.png"/><Relationship Id="rId33" Type="http://schemas.openxmlformats.org/officeDocument/2006/relationships/customXml" Target="../ink/ink2627.xml"/><Relationship Id="rId32" Type="http://schemas.openxmlformats.org/officeDocument/2006/relationships/image" Target="../media/image2578.png"/><Relationship Id="rId318" Type="http://schemas.openxmlformats.org/officeDocument/2006/relationships/slideLayout" Target="../slideLayouts/slideLayout90.xml"/><Relationship Id="rId317" Type="http://schemas.openxmlformats.org/officeDocument/2006/relationships/image" Target="../media/image2719.png"/><Relationship Id="rId316" Type="http://schemas.openxmlformats.org/officeDocument/2006/relationships/customXml" Target="../ink/ink2769.xml"/><Relationship Id="rId315" Type="http://schemas.openxmlformats.org/officeDocument/2006/relationships/image" Target="../media/image2718.png"/><Relationship Id="rId314" Type="http://schemas.openxmlformats.org/officeDocument/2006/relationships/customXml" Target="../ink/ink2768.xml"/><Relationship Id="rId313" Type="http://schemas.openxmlformats.org/officeDocument/2006/relationships/image" Target="../media/image2717.png"/><Relationship Id="rId312" Type="http://schemas.openxmlformats.org/officeDocument/2006/relationships/customXml" Target="../ink/ink2767.xml"/><Relationship Id="rId311" Type="http://schemas.openxmlformats.org/officeDocument/2006/relationships/image" Target="../media/image2716.png"/><Relationship Id="rId310" Type="http://schemas.openxmlformats.org/officeDocument/2006/relationships/customXml" Target="../ink/ink2766.xml"/><Relationship Id="rId31" Type="http://schemas.openxmlformats.org/officeDocument/2006/relationships/customXml" Target="../ink/ink2626.xml"/><Relationship Id="rId309" Type="http://schemas.openxmlformats.org/officeDocument/2006/relationships/image" Target="../media/image2715.png"/><Relationship Id="rId308" Type="http://schemas.openxmlformats.org/officeDocument/2006/relationships/customXml" Target="../ink/ink2765.xml"/><Relationship Id="rId307" Type="http://schemas.openxmlformats.org/officeDocument/2006/relationships/image" Target="../media/image2714.png"/><Relationship Id="rId306" Type="http://schemas.openxmlformats.org/officeDocument/2006/relationships/customXml" Target="../ink/ink2764.xml"/><Relationship Id="rId305" Type="http://schemas.openxmlformats.org/officeDocument/2006/relationships/image" Target="../media/image2713.png"/><Relationship Id="rId304" Type="http://schemas.openxmlformats.org/officeDocument/2006/relationships/customXml" Target="../ink/ink2763.xml"/><Relationship Id="rId303" Type="http://schemas.openxmlformats.org/officeDocument/2006/relationships/image" Target="../media/image2712.png"/><Relationship Id="rId302" Type="http://schemas.openxmlformats.org/officeDocument/2006/relationships/customXml" Target="../ink/ink2762.xml"/><Relationship Id="rId301" Type="http://schemas.openxmlformats.org/officeDocument/2006/relationships/image" Target="../media/image2711.png"/><Relationship Id="rId300" Type="http://schemas.openxmlformats.org/officeDocument/2006/relationships/customXml" Target="../ink/ink2761.xml"/><Relationship Id="rId30" Type="http://schemas.openxmlformats.org/officeDocument/2006/relationships/image" Target="../media/image2577.png"/><Relationship Id="rId3" Type="http://schemas.openxmlformats.org/officeDocument/2006/relationships/customXml" Target="../ink/ink2612.xml"/><Relationship Id="rId299" Type="http://schemas.openxmlformats.org/officeDocument/2006/relationships/image" Target="../media/image2710.png"/><Relationship Id="rId298" Type="http://schemas.openxmlformats.org/officeDocument/2006/relationships/customXml" Target="../ink/ink2760.xml"/><Relationship Id="rId297" Type="http://schemas.openxmlformats.org/officeDocument/2006/relationships/image" Target="../media/image2709.png"/><Relationship Id="rId296" Type="http://schemas.openxmlformats.org/officeDocument/2006/relationships/customXml" Target="../ink/ink2759.xml"/><Relationship Id="rId295" Type="http://schemas.openxmlformats.org/officeDocument/2006/relationships/image" Target="../media/image2708.png"/><Relationship Id="rId294" Type="http://schemas.openxmlformats.org/officeDocument/2006/relationships/customXml" Target="../ink/ink2758.xml"/><Relationship Id="rId293" Type="http://schemas.openxmlformats.org/officeDocument/2006/relationships/image" Target="../media/image2707.png"/><Relationship Id="rId292" Type="http://schemas.openxmlformats.org/officeDocument/2006/relationships/customXml" Target="../ink/ink2757.xml"/><Relationship Id="rId291" Type="http://schemas.openxmlformats.org/officeDocument/2006/relationships/image" Target="../media/image2706.png"/><Relationship Id="rId290" Type="http://schemas.openxmlformats.org/officeDocument/2006/relationships/customXml" Target="../ink/ink2756.xml"/><Relationship Id="rId29" Type="http://schemas.openxmlformats.org/officeDocument/2006/relationships/customXml" Target="../ink/ink2625.xml"/><Relationship Id="rId289" Type="http://schemas.openxmlformats.org/officeDocument/2006/relationships/image" Target="../media/image2705.png"/><Relationship Id="rId288" Type="http://schemas.openxmlformats.org/officeDocument/2006/relationships/customXml" Target="../ink/ink2755.xml"/><Relationship Id="rId287" Type="http://schemas.openxmlformats.org/officeDocument/2006/relationships/image" Target="../media/image2704.png"/><Relationship Id="rId286" Type="http://schemas.openxmlformats.org/officeDocument/2006/relationships/customXml" Target="../ink/ink2754.xml"/><Relationship Id="rId285" Type="http://schemas.openxmlformats.org/officeDocument/2006/relationships/image" Target="../media/image2703.png"/><Relationship Id="rId284" Type="http://schemas.openxmlformats.org/officeDocument/2006/relationships/customXml" Target="../ink/ink2753.xml"/><Relationship Id="rId283" Type="http://schemas.openxmlformats.org/officeDocument/2006/relationships/image" Target="../media/image2702.png"/><Relationship Id="rId282" Type="http://schemas.openxmlformats.org/officeDocument/2006/relationships/customXml" Target="../ink/ink2752.xml"/><Relationship Id="rId281" Type="http://schemas.openxmlformats.org/officeDocument/2006/relationships/image" Target="../media/image2701.png"/><Relationship Id="rId280" Type="http://schemas.openxmlformats.org/officeDocument/2006/relationships/customXml" Target="../ink/ink2751.xml"/><Relationship Id="rId28" Type="http://schemas.openxmlformats.org/officeDocument/2006/relationships/image" Target="../media/image2576.png"/><Relationship Id="rId279" Type="http://schemas.openxmlformats.org/officeDocument/2006/relationships/image" Target="../media/image2700.png"/><Relationship Id="rId278" Type="http://schemas.openxmlformats.org/officeDocument/2006/relationships/customXml" Target="../ink/ink2750.xml"/><Relationship Id="rId277" Type="http://schemas.openxmlformats.org/officeDocument/2006/relationships/image" Target="../media/image2699.png"/><Relationship Id="rId276" Type="http://schemas.openxmlformats.org/officeDocument/2006/relationships/customXml" Target="../ink/ink2749.xml"/><Relationship Id="rId275" Type="http://schemas.openxmlformats.org/officeDocument/2006/relationships/image" Target="../media/image2698.png"/><Relationship Id="rId274" Type="http://schemas.openxmlformats.org/officeDocument/2006/relationships/customXml" Target="../ink/ink2748.xml"/><Relationship Id="rId273" Type="http://schemas.openxmlformats.org/officeDocument/2006/relationships/image" Target="../media/image2697.png"/><Relationship Id="rId272" Type="http://schemas.openxmlformats.org/officeDocument/2006/relationships/customXml" Target="../ink/ink2747.xml"/><Relationship Id="rId271" Type="http://schemas.openxmlformats.org/officeDocument/2006/relationships/image" Target="../media/image2696.png"/><Relationship Id="rId270" Type="http://schemas.openxmlformats.org/officeDocument/2006/relationships/customXml" Target="../ink/ink2746.xml"/><Relationship Id="rId27" Type="http://schemas.openxmlformats.org/officeDocument/2006/relationships/customXml" Target="../ink/ink2624.xml"/><Relationship Id="rId269" Type="http://schemas.openxmlformats.org/officeDocument/2006/relationships/image" Target="../media/image2695.png"/><Relationship Id="rId268" Type="http://schemas.openxmlformats.org/officeDocument/2006/relationships/customXml" Target="../ink/ink2745.xml"/><Relationship Id="rId267" Type="http://schemas.openxmlformats.org/officeDocument/2006/relationships/image" Target="../media/image2694.png"/><Relationship Id="rId266" Type="http://schemas.openxmlformats.org/officeDocument/2006/relationships/customXml" Target="../ink/ink2744.xml"/><Relationship Id="rId265" Type="http://schemas.openxmlformats.org/officeDocument/2006/relationships/image" Target="../media/image2693.png"/><Relationship Id="rId264" Type="http://schemas.openxmlformats.org/officeDocument/2006/relationships/customXml" Target="../ink/ink2743.xml"/><Relationship Id="rId263" Type="http://schemas.openxmlformats.org/officeDocument/2006/relationships/image" Target="../media/image2692.png"/><Relationship Id="rId262" Type="http://schemas.openxmlformats.org/officeDocument/2006/relationships/customXml" Target="../ink/ink2742.xml"/><Relationship Id="rId261" Type="http://schemas.openxmlformats.org/officeDocument/2006/relationships/image" Target="../media/image2691.png"/><Relationship Id="rId260" Type="http://schemas.openxmlformats.org/officeDocument/2006/relationships/customXml" Target="../ink/ink2741.xml"/><Relationship Id="rId26" Type="http://schemas.openxmlformats.org/officeDocument/2006/relationships/image" Target="../media/image2575.png"/><Relationship Id="rId259" Type="http://schemas.openxmlformats.org/officeDocument/2006/relationships/image" Target="../media/image2690.png"/><Relationship Id="rId258" Type="http://schemas.openxmlformats.org/officeDocument/2006/relationships/customXml" Target="../ink/ink2740.xml"/><Relationship Id="rId257" Type="http://schemas.openxmlformats.org/officeDocument/2006/relationships/image" Target="../media/image2689.png"/><Relationship Id="rId256" Type="http://schemas.openxmlformats.org/officeDocument/2006/relationships/customXml" Target="../ink/ink2739.xml"/><Relationship Id="rId255" Type="http://schemas.openxmlformats.org/officeDocument/2006/relationships/image" Target="../media/image2688.png"/><Relationship Id="rId254" Type="http://schemas.openxmlformats.org/officeDocument/2006/relationships/customXml" Target="../ink/ink2738.xml"/><Relationship Id="rId253" Type="http://schemas.openxmlformats.org/officeDocument/2006/relationships/image" Target="../media/image2687.png"/><Relationship Id="rId252" Type="http://schemas.openxmlformats.org/officeDocument/2006/relationships/customXml" Target="../ink/ink2737.xml"/><Relationship Id="rId251" Type="http://schemas.openxmlformats.org/officeDocument/2006/relationships/image" Target="../media/image2686.png"/><Relationship Id="rId250" Type="http://schemas.openxmlformats.org/officeDocument/2006/relationships/customXml" Target="../ink/ink2736.xml"/><Relationship Id="rId25" Type="http://schemas.openxmlformats.org/officeDocument/2006/relationships/customXml" Target="../ink/ink2623.xml"/><Relationship Id="rId249" Type="http://schemas.openxmlformats.org/officeDocument/2006/relationships/image" Target="../media/image2685.png"/><Relationship Id="rId248" Type="http://schemas.openxmlformats.org/officeDocument/2006/relationships/customXml" Target="../ink/ink2735.xml"/><Relationship Id="rId247" Type="http://schemas.openxmlformats.org/officeDocument/2006/relationships/image" Target="../media/image2684.png"/><Relationship Id="rId246" Type="http://schemas.openxmlformats.org/officeDocument/2006/relationships/customXml" Target="../ink/ink2734.xml"/><Relationship Id="rId245" Type="http://schemas.openxmlformats.org/officeDocument/2006/relationships/image" Target="../media/image2683.png"/><Relationship Id="rId244" Type="http://schemas.openxmlformats.org/officeDocument/2006/relationships/customXml" Target="../ink/ink2733.xml"/><Relationship Id="rId243" Type="http://schemas.openxmlformats.org/officeDocument/2006/relationships/image" Target="../media/image2682.png"/><Relationship Id="rId242" Type="http://schemas.openxmlformats.org/officeDocument/2006/relationships/customXml" Target="../ink/ink2732.xml"/><Relationship Id="rId241" Type="http://schemas.openxmlformats.org/officeDocument/2006/relationships/image" Target="../media/image2681.png"/><Relationship Id="rId240" Type="http://schemas.openxmlformats.org/officeDocument/2006/relationships/customXml" Target="../ink/ink2731.xml"/><Relationship Id="rId24" Type="http://schemas.openxmlformats.org/officeDocument/2006/relationships/image" Target="../media/image2574.png"/><Relationship Id="rId239" Type="http://schemas.openxmlformats.org/officeDocument/2006/relationships/image" Target="../media/image2680.png"/><Relationship Id="rId238" Type="http://schemas.openxmlformats.org/officeDocument/2006/relationships/customXml" Target="../ink/ink2730.xml"/><Relationship Id="rId237" Type="http://schemas.openxmlformats.org/officeDocument/2006/relationships/image" Target="../media/image2679.png"/><Relationship Id="rId236" Type="http://schemas.openxmlformats.org/officeDocument/2006/relationships/customXml" Target="../ink/ink2729.xml"/><Relationship Id="rId235" Type="http://schemas.openxmlformats.org/officeDocument/2006/relationships/image" Target="../media/image2678.png"/><Relationship Id="rId234" Type="http://schemas.openxmlformats.org/officeDocument/2006/relationships/customXml" Target="../ink/ink2728.xml"/><Relationship Id="rId233" Type="http://schemas.openxmlformats.org/officeDocument/2006/relationships/image" Target="../media/image2677.png"/><Relationship Id="rId232" Type="http://schemas.openxmlformats.org/officeDocument/2006/relationships/customXml" Target="../ink/ink2727.xml"/><Relationship Id="rId231" Type="http://schemas.openxmlformats.org/officeDocument/2006/relationships/image" Target="../media/image2676.png"/><Relationship Id="rId230" Type="http://schemas.openxmlformats.org/officeDocument/2006/relationships/customXml" Target="../ink/ink2726.xml"/><Relationship Id="rId23" Type="http://schemas.openxmlformats.org/officeDocument/2006/relationships/customXml" Target="../ink/ink2622.xml"/><Relationship Id="rId229" Type="http://schemas.openxmlformats.org/officeDocument/2006/relationships/image" Target="../media/image2675.png"/><Relationship Id="rId228" Type="http://schemas.openxmlformats.org/officeDocument/2006/relationships/customXml" Target="../ink/ink2725.xml"/><Relationship Id="rId227" Type="http://schemas.openxmlformats.org/officeDocument/2006/relationships/image" Target="../media/image2674.png"/><Relationship Id="rId226" Type="http://schemas.openxmlformats.org/officeDocument/2006/relationships/customXml" Target="../ink/ink2724.xml"/><Relationship Id="rId225" Type="http://schemas.openxmlformats.org/officeDocument/2006/relationships/image" Target="../media/image2673.png"/><Relationship Id="rId224" Type="http://schemas.openxmlformats.org/officeDocument/2006/relationships/customXml" Target="../ink/ink2723.xml"/><Relationship Id="rId223" Type="http://schemas.openxmlformats.org/officeDocument/2006/relationships/image" Target="../media/image2672.png"/><Relationship Id="rId222" Type="http://schemas.openxmlformats.org/officeDocument/2006/relationships/customXml" Target="../ink/ink2722.xml"/><Relationship Id="rId221" Type="http://schemas.openxmlformats.org/officeDocument/2006/relationships/image" Target="../media/image2671.png"/><Relationship Id="rId220" Type="http://schemas.openxmlformats.org/officeDocument/2006/relationships/customXml" Target="../ink/ink2721.xml"/><Relationship Id="rId22" Type="http://schemas.openxmlformats.org/officeDocument/2006/relationships/image" Target="../media/image2573.png"/><Relationship Id="rId219" Type="http://schemas.openxmlformats.org/officeDocument/2006/relationships/image" Target="../media/image2670.png"/><Relationship Id="rId218" Type="http://schemas.openxmlformats.org/officeDocument/2006/relationships/customXml" Target="../ink/ink2720.xml"/><Relationship Id="rId217" Type="http://schemas.openxmlformats.org/officeDocument/2006/relationships/image" Target="../media/image2669.png"/><Relationship Id="rId216" Type="http://schemas.openxmlformats.org/officeDocument/2006/relationships/customXml" Target="../ink/ink2719.xml"/><Relationship Id="rId215" Type="http://schemas.openxmlformats.org/officeDocument/2006/relationships/image" Target="../media/image2668.png"/><Relationship Id="rId214" Type="http://schemas.openxmlformats.org/officeDocument/2006/relationships/customXml" Target="../ink/ink2718.xml"/><Relationship Id="rId213" Type="http://schemas.openxmlformats.org/officeDocument/2006/relationships/image" Target="../media/image2667.png"/><Relationship Id="rId212" Type="http://schemas.openxmlformats.org/officeDocument/2006/relationships/customXml" Target="../ink/ink2717.xml"/><Relationship Id="rId211" Type="http://schemas.openxmlformats.org/officeDocument/2006/relationships/image" Target="../media/image2666.png"/><Relationship Id="rId210" Type="http://schemas.openxmlformats.org/officeDocument/2006/relationships/customXml" Target="../ink/ink2716.xml"/><Relationship Id="rId21" Type="http://schemas.openxmlformats.org/officeDocument/2006/relationships/customXml" Target="../ink/ink2621.xml"/><Relationship Id="rId209" Type="http://schemas.openxmlformats.org/officeDocument/2006/relationships/image" Target="../media/image2665.png"/><Relationship Id="rId208" Type="http://schemas.openxmlformats.org/officeDocument/2006/relationships/customXml" Target="../ink/ink2715.xml"/><Relationship Id="rId207" Type="http://schemas.openxmlformats.org/officeDocument/2006/relationships/image" Target="../media/image2664.png"/><Relationship Id="rId206" Type="http://schemas.openxmlformats.org/officeDocument/2006/relationships/customXml" Target="../ink/ink2714.xml"/><Relationship Id="rId205" Type="http://schemas.openxmlformats.org/officeDocument/2006/relationships/image" Target="../media/image2663.png"/><Relationship Id="rId204" Type="http://schemas.openxmlformats.org/officeDocument/2006/relationships/customXml" Target="../ink/ink2713.xml"/><Relationship Id="rId203" Type="http://schemas.openxmlformats.org/officeDocument/2006/relationships/image" Target="../media/image2662.png"/><Relationship Id="rId202" Type="http://schemas.openxmlformats.org/officeDocument/2006/relationships/customXml" Target="../ink/ink2712.xml"/><Relationship Id="rId201" Type="http://schemas.openxmlformats.org/officeDocument/2006/relationships/image" Target="../media/image2661.png"/><Relationship Id="rId200" Type="http://schemas.openxmlformats.org/officeDocument/2006/relationships/customXml" Target="../ink/ink2711.xml"/><Relationship Id="rId20" Type="http://schemas.openxmlformats.org/officeDocument/2006/relationships/image" Target="../media/image2572.png"/><Relationship Id="rId2" Type="http://schemas.openxmlformats.org/officeDocument/2006/relationships/image" Target="../media/image2563.png"/><Relationship Id="rId199" Type="http://schemas.openxmlformats.org/officeDocument/2006/relationships/image" Target="../media/image2660.png"/><Relationship Id="rId198" Type="http://schemas.openxmlformats.org/officeDocument/2006/relationships/customXml" Target="../ink/ink2710.xml"/><Relationship Id="rId197" Type="http://schemas.openxmlformats.org/officeDocument/2006/relationships/image" Target="../media/image2659.png"/><Relationship Id="rId196" Type="http://schemas.openxmlformats.org/officeDocument/2006/relationships/customXml" Target="../ink/ink2709.xml"/><Relationship Id="rId195" Type="http://schemas.openxmlformats.org/officeDocument/2006/relationships/image" Target="../media/image2658.png"/><Relationship Id="rId194" Type="http://schemas.openxmlformats.org/officeDocument/2006/relationships/customXml" Target="../ink/ink2708.xml"/><Relationship Id="rId193" Type="http://schemas.openxmlformats.org/officeDocument/2006/relationships/image" Target="../media/image2657.png"/><Relationship Id="rId192" Type="http://schemas.openxmlformats.org/officeDocument/2006/relationships/customXml" Target="../ink/ink2707.xml"/><Relationship Id="rId191" Type="http://schemas.openxmlformats.org/officeDocument/2006/relationships/image" Target="../media/image2656.png"/><Relationship Id="rId190" Type="http://schemas.openxmlformats.org/officeDocument/2006/relationships/customXml" Target="../ink/ink2706.xml"/><Relationship Id="rId19" Type="http://schemas.openxmlformats.org/officeDocument/2006/relationships/customXml" Target="../ink/ink2620.xml"/><Relationship Id="rId189" Type="http://schemas.openxmlformats.org/officeDocument/2006/relationships/image" Target="../media/image2655.png"/><Relationship Id="rId188" Type="http://schemas.openxmlformats.org/officeDocument/2006/relationships/customXml" Target="../ink/ink2705.xml"/><Relationship Id="rId187" Type="http://schemas.openxmlformats.org/officeDocument/2006/relationships/image" Target="../media/image2654.png"/><Relationship Id="rId186" Type="http://schemas.openxmlformats.org/officeDocument/2006/relationships/customXml" Target="../ink/ink2704.xml"/><Relationship Id="rId185" Type="http://schemas.openxmlformats.org/officeDocument/2006/relationships/image" Target="../media/image2653.png"/><Relationship Id="rId184" Type="http://schemas.openxmlformats.org/officeDocument/2006/relationships/customXml" Target="../ink/ink2703.xml"/><Relationship Id="rId183" Type="http://schemas.openxmlformats.org/officeDocument/2006/relationships/image" Target="../media/image2652.png"/><Relationship Id="rId182" Type="http://schemas.openxmlformats.org/officeDocument/2006/relationships/customXml" Target="../ink/ink2702.xml"/><Relationship Id="rId181" Type="http://schemas.openxmlformats.org/officeDocument/2006/relationships/image" Target="../media/image2651.png"/><Relationship Id="rId180" Type="http://schemas.openxmlformats.org/officeDocument/2006/relationships/customXml" Target="../ink/ink2701.xml"/><Relationship Id="rId18" Type="http://schemas.openxmlformats.org/officeDocument/2006/relationships/image" Target="../media/image2571.png"/><Relationship Id="rId179" Type="http://schemas.openxmlformats.org/officeDocument/2006/relationships/image" Target="../media/image2650.png"/><Relationship Id="rId178" Type="http://schemas.openxmlformats.org/officeDocument/2006/relationships/customXml" Target="../ink/ink2700.xml"/><Relationship Id="rId177" Type="http://schemas.openxmlformats.org/officeDocument/2006/relationships/image" Target="../media/image2649.png"/><Relationship Id="rId176" Type="http://schemas.openxmlformats.org/officeDocument/2006/relationships/customXml" Target="../ink/ink2699.xml"/><Relationship Id="rId175" Type="http://schemas.openxmlformats.org/officeDocument/2006/relationships/image" Target="../media/image2648.png"/><Relationship Id="rId174" Type="http://schemas.openxmlformats.org/officeDocument/2006/relationships/customXml" Target="../ink/ink2698.xml"/><Relationship Id="rId173" Type="http://schemas.openxmlformats.org/officeDocument/2006/relationships/image" Target="../media/image2647.png"/><Relationship Id="rId172" Type="http://schemas.openxmlformats.org/officeDocument/2006/relationships/customXml" Target="../ink/ink2697.xml"/><Relationship Id="rId171" Type="http://schemas.openxmlformats.org/officeDocument/2006/relationships/image" Target="../media/image2646.png"/><Relationship Id="rId170" Type="http://schemas.openxmlformats.org/officeDocument/2006/relationships/customXml" Target="../ink/ink2696.xml"/><Relationship Id="rId17" Type="http://schemas.openxmlformats.org/officeDocument/2006/relationships/customXml" Target="../ink/ink2619.xml"/><Relationship Id="rId169" Type="http://schemas.openxmlformats.org/officeDocument/2006/relationships/image" Target="../media/image2645.png"/><Relationship Id="rId168" Type="http://schemas.openxmlformats.org/officeDocument/2006/relationships/customXml" Target="../ink/ink2695.xml"/><Relationship Id="rId167" Type="http://schemas.openxmlformats.org/officeDocument/2006/relationships/image" Target="../media/image2644.png"/><Relationship Id="rId166" Type="http://schemas.openxmlformats.org/officeDocument/2006/relationships/customXml" Target="../ink/ink2694.xml"/><Relationship Id="rId165" Type="http://schemas.openxmlformats.org/officeDocument/2006/relationships/image" Target="../media/image2643.png"/><Relationship Id="rId164" Type="http://schemas.openxmlformats.org/officeDocument/2006/relationships/customXml" Target="../ink/ink2693.xml"/><Relationship Id="rId163" Type="http://schemas.openxmlformats.org/officeDocument/2006/relationships/image" Target="../media/image2642.png"/><Relationship Id="rId162" Type="http://schemas.openxmlformats.org/officeDocument/2006/relationships/customXml" Target="../ink/ink2692.xml"/><Relationship Id="rId161" Type="http://schemas.openxmlformats.org/officeDocument/2006/relationships/image" Target="../media/image2641.png"/><Relationship Id="rId160" Type="http://schemas.openxmlformats.org/officeDocument/2006/relationships/customXml" Target="../ink/ink2691.xml"/><Relationship Id="rId16" Type="http://schemas.openxmlformats.org/officeDocument/2006/relationships/image" Target="../media/image2570.png"/><Relationship Id="rId159" Type="http://schemas.openxmlformats.org/officeDocument/2006/relationships/image" Target="../media/image2640.png"/><Relationship Id="rId158" Type="http://schemas.openxmlformats.org/officeDocument/2006/relationships/customXml" Target="../ink/ink2690.xml"/><Relationship Id="rId157" Type="http://schemas.openxmlformats.org/officeDocument/2006/relationships/image" Target="../media/image2639.png"/><Relationship Id="rId156" Type="http://schemas.openxmlformats.org/officeDocument/2006/relationships/customXml" Target="../ink/ink2689.xml"/><Relationship Id="rId155" Type="http://schemas.openxmlformats.org/officeDocument/2006/relationships/image" Target="../media/image2638.png"/><Relationship Id="rId154" Type="http://schemas.openxmlformats.org/officeDocument/2006/relationships/customXml" Target="../ink/ink2688.xml"/><Relationship Id="rId153" Type="http://schemas.openxmlformats.org/officeDocument/2006/relationships/image" Target="../media/image2637.png"/><Relationship Id="rId152" Type="http://schemas.openxmlformats.org/officeDocument/2006/relationships/customXml" Target="../ink/ink2687.xml"/><Relationship Id="rId151" Type="http://schemas.openxmlformats.org/officeDocument/2006/relationships/image" Target="../media/image2636.png"/><Relationship Id="rId150" Type="http://schemas.openxmlformats.org/officeDocument/2006/relationships/customXml" Target="../ink/ink2686.xml"/><Relationship Id="rId15" Type="http://schemas.openxmlformats.org/officeDocument/2006/relationships/customXml" Target="../ink/ink2618.xml"/><Relationship Id="rId149" Type="http://schemas.openxmlformats.org/officeDocument/2006/relationships/image" Target="../media/image2635.png"/><Relationship Id="rId148" Type="http://schemas.openxmlformats.org/officeDocument/2006/relationships/customXml" Target="../ink/ink2685.xml"/><Relationship Id="rId147" Type="http://schemas.openxmlformats.org/officeDocument/2006/relationships/image" Target="../media/image2634.png"/><Relationship Id="rId146" Type="http://schemas.openxmlformats.org/officeDocument/2006/relationships/customXml" Target="../ink/ink2684.xml"/><Relationship Id="rId145" Type="http://schemas.openxmlformats.org/officeDocument/2006/relationships/image" Target="../media/image2633.png"/><Relationship Id="rId144" Type="http://schemas.openxmlformats.org/officeDocument/2006/relationships/customXml" Target="../ink/ink2683.xml"/><Relationship Id="rId143" Type="http://schemas.openxmlformats.org/officeDocument/2006/relationships/image" Target="../media/image2632.png"/><Relationship Id="rId142" Type="http://schemas.openxmlformats.org/officeDocument/2006/relationships/customXml" Target="../ink/ink2682.xml"/><Relationship Id="rId141" Type="http://schemas.openxmlformats.org/officeDocument/2006/relationships/image" Target="../media/image2631.png"/><Relationship Id="rId140" Type="http://schemas.openxmlformats.org/officeDocument/2006/relationships/customXml" Target="../ink/ink2681.xml"/><Relationship Id="rId14" Type="http://schemas.openxmlformats.org/officeDocument/2006/relationships/image" Target="../media/image2569.png"/><Relationship Id="rId139" Type="http://schemas.openxmlformats.org/officeDocument/2006/relationships/image" Target="../media/image2630.png"/><Relationship Id="rId138" Type="http://schemas.openxmlformats.org/officeDocument/2006/relationships/customXml" Target="../ink/ink2680.xml"/><Relationship Id="rId137" Type="http://schemas.openxmlformats.org/officeDocument/2006/relationships/image" Target="../media/image2629.png"/><Relationship Id="rId136" Type="http://schemas.openxmlformats.org/officeDocument/2006/relationships/customXml" Target="../ink/ink2679.xml"/><Relationship Id="rId135" Type="http://schemas.openxmlformats.org/officeDocument/2006/relationships/image" Target="../media/image2628.png"/><Relationship Id="rId134" Type="http://schemas.openxmlformats.org/officeDocument/2006/relationships/customXml" Target="../ink/ink2678.xml"/><Relationship Id="rId133" Type="http://schemas.openxmlformats.org/officeDocument/2006/relationships/image" Target="../media/image2627.png"/><Relationship Id="rId132" Type="http://schemas.openxmlformats.org/officeDocument/2006/relationships/customXml" Target="../ink/ink2677.xml"/><Relationship Id="rId131" Type="http://schemas.openxmlformats.org/officeDocument/2006/relationships/image" Target="../media/image2626.png"/><Relationship Id="rId130" Type="http://schemas.openxmlformats.org/officeDocument/2006/relationships/customXml" Target="../ink/ink2676.xml"/><Relationship Id="rId13" Type="http://schemas.openxmlformats.org/officeDocument/2006/relationships/customXml" Target="../ink/ink2617.xml"/><Relationship Id="rId129" Type="http://schemas.openxmlformats.org/officeDocument/2006/relationships/image" Target="../media/image2625.png"/><Relationship Id="rId128" Type="http://schemas.openxmlformats.org/officeDocument/2006/relationships/customXml" Target="../ink/ink2675.xml"/><Relationship Id="rId127" Type="http://schemas.openxmlformats.org/officeDocument/2006/relationships/image" Target="../media/image2624.png"/><Relationship Id="rId126" Type="http://schemas.openxmlformats.org/officeDocument/2006/relationships/customXml" Target="../ink/ink2674.xml"/><Relationship Id="rId125" Type="http://schemas.openxmlformats.org/officeDocument/2006/relationships/image" Target="../media/image2623.png"/><Relationship Id="rId124" Type="http://schemas.openxmlformats.org/officeDocument/2006/relationships/customXml" Target="../ink/ink2673.xml"/><Relationship Id="rId123" Type="http://schemas.openxmlformats.org/officeDocument/2006/relationships/image" Target="../media/image2622.png"/><Relationship Id="rId122" Type="http://schemas.openxmlformats.org/officeDocument/2006/relationships/customXml" Target="../ink/ink2672.xml"/><Relationship Id="rId121" Type="http://schemas.openxmlformats.org/officeDocument/2006/relationships/image" Target="../media/image2621.png"/><Relationship Id="rId120" Type="http://schemas.openxmlformats.org/officeDocument/2006/relationships/customXml" Target="../ink/ink2671.xml"/><Relationship Id="rId12" Type="http://schemas.openxmlformats.org/officeDocument/2006/relationships/image" Target="../media/image2568.png"/><Relationship Id="rId119" Type="http://schemas.openxmlformats.org/officeDocument/2006/relationships/image" Target="../media/image2620.png"/><Relationship Id="rId118" Type="http://schemas.openxmlformats.org/officeDocument/2006/relationships/customXml" Target="../ink/ink2670.xml"/><Relationship Id="rId117" Type="http://schemas.openxmlformats.org/officeDocument/2006/relationships/image" Target="../media/image2619.png"/><Relationship Id="rId116" Type="http://schemas.openxmlformats.org/officeDocument/2006/relationships/customXml" Target="../ink/ink2669.xml"/><Relationship Id="rId115" Type="http://schemas.openxmlformats.org/officeDocument/2006/relationships/image" Target="../media/image2618.png"/><Relationship Id="rId114" Type="http://schemas.openxmlformats.org/officeDocument/2006/relationships/customXml" Target="../ink/ink2668.xml"/><Relationship Id="rId113" Type="http://schemas.openxmlformats.org/officeDocument/2006/relationships/image" Target="../media/image2617.png"/><Relationship Id="rId112" Type="http://schemas.openxmlformats.org/officeDocument/2006/relationships/customXml" Target="../ink/ink2667.xml"/><Relationship Id="rId111" Type="http://schemas.openxmlformats.org/officeDocument/2006/relationships/image" Target="../media/image2616.png"/><Relationship Id="rId110" Type="http://schemas.openxmlformats.org/officeDocument/2006/relationships/customXml" Target="../ink/ink2666.xml"/><Relationship Id="rId11" Type="http://schemas.openxmlformats.org/officeDocument/2006/relationships/customXml" Target="../ink/ink2616.xml"/><Relationship Id="rId109" Type="http://schemas.openxmlformats.org/officeDocument/2006/relationships/image" Target="../media/image2615.png"/><Relationship Id="rId108" Type="http://schemas.openxmlformats.org/officeDocument/2006/relationships/customXml" Target="../ink/ink2665.xml"/><Relationship Id="rId107" Type="http://schemas.openxmlformats.org/officeDocument/2006/relationships/image" Target="../media/image2614.png"/><Relationship Id="rId106" Type="http://schemas.openxmlformats.org/officeDocument/2006/relationships/customXml" Target="../ink/ink2664.xml"/><Relationship Id="rId105" Type="http://schemas.openxmlformats.org/officeDocument/2006/relationships/image" Target="../media/image2613.png"/><Relationship Id="rId104" Type="http://schemas.openxmlformats.org/officeDocument/2006/relationships/customXml" Target="../ink/ink2663.xml"/><Relationship Id="rId103" Type="http://schemas.openxmlformats.org/officeDocument/2006/relationships/image" Target="../media/image2612.png"/><Relationship Id="rId102" Type="http://schemas.openxmlformats.org/officeDocument/2006/relationships/customXml" Target="../ink/ink2662.xml"/><Relationship Id="rId101" Type="http://schemas.openxmlformats.org/officeDocument/2006/relationships/image" Target="../media/image2611.png"/><Relationship Id="rId100" Type="http://schemas.openxmlformats.org/officeDocument/2006/relationships/customXml" Target="../ink/ink2661.xml"/><Relationship Id="rId10" Type="http://schemas.openxmlformats.org/officeDocument/2006/relationships/image" Target="../media/image2567.png"/><Relationship Id="rId1" Type="http://schemas.openxmlformats.org/officeDocument/2006/relationships/customXml" Target="../ink/ink2611.xml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90.xml"/><Relationship Id="rId2" Type="http://schemas.openxmlformats.org/officeDocument/2006/relationships/image" Target="../media/image2720.emf"/><Relationship Id="rId1" Type="http://schemas.openxmlformats.org/officeDocument/2006/relationships/oleObject" Target="../embeddings/oleObject4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customXml" Target="../ink/ink2.xml"/></Relationships>
</file>

<file path=ppt/slides/_rels/slide9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768.png"/><Relationship Id="rId98" Type="http://schemas.openxmlformats.org/officeDocument/2006/relationships/customXml" Target="../ink/ink2819.xml"/><Relationship Id="rId97" Type="http://schemas.openxmlformats.org/officeDocument/2006/relationships/image" Target="../media/image2767.png"/><Relationship Id="rId96" Type="http://schemas.openxmlformats.org/officeDocument/2006/relationships/customXml" Target="../ink/ink2818.xml"/><Relationship Id="rId95" Type="http://schemas.openxmlformats.org/officeDocument/2006/relationships/image" Target="../media/image2766.png"/><Relationship Id="rId94" Type="http://schemas.openxmlformats.org/officeDocument/2006/relationships/customXml" Target="../ink/ink2817.xml"/><Relationship Id="rId93" Type="http://schemas.openxmlformats.org/officeDocument/2006/relationships/image" Target="../media/image2765.png"/><Relationship Id="rId92" Type="http://schemas.openxmlformats.org/officeDocument/2006/relationships/customXml" Target="../ink/ink2816.xml"/><Relationship Id="rId91" Type="http://schemas.openxmlformats.org/officeDocument/2006/relationships/image" Target="../media/image2764.png"/><Relationship Id="rId90" Type="http://schemas.openxmlformats.org/officeDocument/2006/relationships/customXml" Target="../ink/ink2815.xml"/><Relationship Id="rId9" Type="http://schemas.openxmlformats.org/officeDocument/2006/relationships/customXml" Target="../ink/ink2774.xml"/><Relationship Id="rId89" Type="http://schemas.openxmlformats.org/officeDocument/2006/relationships/image" Target="../media/image2763.png"/><Relationship Id="rId88" Type="http://schemas.openxmlformats.org/officeDocument/2006/relationships/customXml" Target="../ink/ink2814.xml"/><Relationship Id="rId87" Type="http://schemas.openxmlformats.org/officeDocument/2006/relationships/image" Target="../media/image2762.png"/><Relationship Id="rId86" Type="http://schemas.openxmlformats.org/officeDocument/2006/relationships/customXml" Target="../ink/ink2813.xml"/><Relationship Id="rId85" Type="http://schemas.openxmlformats.org/officeDocument/2006/relationships/image" Target="../media/image2761.png"/><Relationship Id="rId84" Type="http://schemas.openxmlformats.org/officeDocument/2006/relationships/customXml" Target="../ink/ink2812.xml"/><Relationship Id="rId83" Type="http://schemas.openxmlformats.org/officeDocument/2006/relationships/image" Target="../media/image2760.png"/><Relationship Id="rId82" Type="http://schemas.openxmlformats.org/officeDocument/2006/relationships/customXml" Target="../ink/ink2811.xml"/><Relationship Id="rId81" Type="http://schemas.openxmlformats.org/officeDocument/2006/relationships/image" Target="../media/image2759.png"/><Relationship Id="rId80" Type="http://schemas.openxmlformats.org/officeDocument/2006/relationships/customXml" Target="../ink/ink2810.xml"/><Relationship Id="rId8" Type="http://schemas.openxmlformats.org/officeDocument/2006/relationships/image" Target="../media/image2724.png"/><Relationship Id="rId79" Type="http://schemas.openxmlformats.org/officeDocument/2006/relationships/image" Target="../media/image2758.png"/><Relationship Id="rId78" Type="http://schemas.openxmlformats.org/officeDocument/2006/relationships/customXml" Target="../ink/ink2809.xml"/><Relationship Id="rId77" Type="http://schemas.openxmlformats.org/officeDocument/2006/relationships/image" Target="../media/image2757.png"/><Relationship Id="rId76" Type="http://schemas.openxmlformats.org/officeDocument/2006/relationships/customXml" Target="../ink/ink2808.xml"/><Relationship Id="rId75" Type="http://schemas.openxmlformats.org/officeDocument/2006/relationships/image" Target="../media/image2756.png"/><Relationship Id="rId74" Type="http://schemas.openxmlformats.org/officeDocument/2006/relationships/customXml" Target="../ink/ink2807.xml"/><Relationship Id="rId73" Type="http://schemas.openxmlformats.org/officeDocument/2006/relationships/image" Target="../media/image2755.png"/><Relationship Id="rId72" Type="http://schemas.openxmlformats.org/officeDocument/2006/relationships/customXml" Target="../ink/ink2806.xml"/><Relationship Id="rId71" Type="http://schemas.openxmlformats.org/officeDocument/2006/relationships/image" Target="../media/image2754.png"/><Relationship Id="rId70" Type="http://schemas.openxmlformats.org/officeDocument/2006/relationships/customXml" Target="../ink/ink2805.xml"/><Relationship Id="rId7" Type="http://schemas.openxmlformats.org/officeDocument/2006/relationships/customXml" Target="../ink/ink2773.xml"/><Relationship Id="rId69" Type="http://schemas.openxmlformats.org/officeDocument/2006/relationships/image" Target="../media/image2753.png"/><Relationship Id="rId68" Type="http://schemas.openxmlformats.org/officeDocument/2006/relationships/customXml" Target="../ink/ink2804.xml"/><Relationship Id="rId67" Type="http://schemas.openxmlformats.org/officeDocument/2006/relationships/image" Target="../media/image2752.png"/><Relationship Id="rId66" Type="http://schemas.openxmlformats.org/officeDocument/2006/relationships/customXml" Target="../ink/ink2803.xml"/><Relationship Id="rId65" Type="http://schemas.openxmlformats.org/officeDocument/2006/relationships/image" Target="../media/image2751.png"/><Relationship Id="rId64" Type="http://schemas.openxmlformats.org/officeDocument/2006/relationships/customXml" Target="../ink/ink2802.xml"/><Relationship Id="rId63" Type="http://schemas.openxmlformats.org/officeDocument/2006/relationships/image" Target="../media/image2750.png"/><Relationship Id="rId62" Type="http://schemas.openxmlformats.org/officeDocument/2006/relationships/customXml" Target="../ink/ink2801.xml"/><Relationship Id="rId61" Type="http://schemas.openxmlformats.org/officeDocument/2006/relationships/customXml" Target="../ink/ink2800.xml"/><Relationship Id="rId60" Type="http://schemas.openxmlformats.org/officeDocument/2006/relationships/image" Target="../media/image2749.png"/><Relationship Id="rId6" Type="http://schemas.openxmlformats.org/officeDocument/2006/relationships/image" Target="../media/image2723.png"/><Relationship Id="rId59" Type="http://schemas.openxmlformats.org/officeDocument/2006/relationships/customXml" Target="../ink/ink2799.xml"/><Relationship Id="rId58" Type="http://schemas.openxmlformats.org/officeDocument/2006/relationships/image" Target="../media/image2748.png"/><Relationship Id="rId57" Type="http://schemas.openxmlformats.org/officeDocument/2006/relationships/customXml" Target="../ink/ink2798.xml"/><Relationship Id="rId56" Type="http://schemas.openxmlformats.org/officeDocument/2006/relationships/image" Target="../media/image2747.png"/><Relationship Id="rId55" Type="http://schemas.openxmlformats.org/officeDocument/2006/relationships/customXml" Target="../ink/ink2797.xml"/><Relationship Id="rId54" Type="http://schemas.openxmlformats.org/officeDocument/2006/relationships/image" Target="../media/image2746.png"/><Relationship Id="rId53" Type="http://schemas.openxmlformats.org/officeDocument/2006/relationships/customXml" Target="../ink/ink2796.xml"/><Relationship Id="rId52" Type="http://schemas.openxmlformats.org/officeDocument/2006/relationships/image" Target="../media/image2745.png"/><Relationship Id="rId51" Type="http://schemas.openxmlformats.org/officeDocument/2006/relationships/customXml" Target="../ink/ink2795.xml"/><Relationship Id="rId50" Type="http://schemas.openxmlformats.org/officeDocument/2006/relationships/image" Target="../media/image2744.png"/><Relationship Id="rId5" Type="http://schemas.openxmlformats.org/officeDocument/2006/relationships/customXml" Target="../ink/ink2772.xml"/><Relationship Id="rId49" Type="http://schemas.openxmlformats.org/officeDocument/2006/relationships/customXml" Target="../ink/ink2794.xml"/><Relationship Id="rId48" Type="http://schemas.openxmlformats.org/officeDocument/2006/relationships/image" Target="../media/image2743.png"/><Relationship Id="rId47" Type="http://schemas.openxmlformats.org/officeDocument/2006/relationships/customXml" Target="../ink/ink2793.xml"/><Relationship Id="rId46" Type="http://schemas.openxmlformats.org/officeDocument/2006/relationships/image" Target="../media/image2742.png"/><Relationship Id="rId45" Type="http://schemas.openxmlformats.org/officeDocument/2006/relationships/customXml" Target="../ink/ink2792.xml"/><Relationship Id="rId44" Type="http://schemas.openxmlformats.org/officeDocument/2006/relationships/image" Target="../media/image2741.png"/><Relationship Id="rId43" Type="http://schemas.openxmlformats.org/officeDocument/2006/relationships/customXml" Target="../ink/ink2791.xml"/><Relationship Id="rId42" Type="http://schemas.openxmlformats.org/officeDocument/2006/relationships/image" Target="../media/image2740.png"/><Relationship Id="rId41" Type="http://schemas.openxmlformats.org/officeDocument/2006/relationships/customXml" Target="../ink/ink2790.xml"/><Relationship Id="rId40" Type="http://schemas.openxmlformats.org/officeDocument/2006/relationships/image" Target="../media/image2739.png"/><Relationship Id="rId4" Type="http://schemas.openxmlformats.org/officeDocument/2006/relationships/image" Target="../media/image2722.png"/><Relationship Id="rId39" Type="http://schemas.openxmlformats.org/officeDocument/2006/relationships/customXml" Target="../ink/ink2789.xml"/><Relationship Id="rId38" Type="http://schemas.openxmlformats.org/officeDocument/2006/relationships/image" Target="../media/image2738.png"/><Relationship Id="rId37" Type="http://schemas.openxmlformats.org/officeDocument/2006/relationships/customXml" Target="../ink/ink2788.xml"/><Relationship Id="rId36" Type="http://schemas.openxmlformats.org/officeDocument/2006/relationships/image" Target="../media/image2737.png"/><Relationship Id="rId35" Type="http://schemas.openxmlformats.org/officeDocument/2006/relationships/customXml" Target="../ink/ink2787.xml"/><Relationship Id="rId34" Type="http://schemas.openxmlformats.org/officeDocument/2006/relationships/image" Target="../media/image2736.png"/><Relationship Id="rId33" Type="http://schemas.openxmlformats.org/officeDocument/2006/relationships/customXml" Target="../ink/ink2786.xml"/><Relationship Id="rId32" Type="http://schemas.openxmlformats.org/officeDocument/2006/relationships/image" Target="../media/image2735.png"/><Relationship Id="rId31" Type="http://schemas.openxmlformats.org/officeDocument/2006/relationships/customXml" Target="../ink/ink2785.xml"/><Relationship Id="rId30" Type="http://schemas.openxmlformats.org/officeDocument/2006/relationships/image" Target="../media/image2734.png"/><Relationship Id="rId3" Type="http://schemas.openxmlformats.org/officeDocument/2006/relationships/customXml" Target="../ink/ink2771.xml"/><Relationship Id="rId29" Type="http://schemas.openxmlformats.org/officeDocument/2006/relationships/customXml" Target="../ink/ink2784.xml"/><Relationship Id="rId28" Type="http://schemas.openxmlformats.org/officeDocument/2006/relationships/image" Target="../media/image66.png"/><Relationship Id="rId27" Type="http://schemas.openxmlformats.org/officeDocument/2006/relationships/customXml" Target="../ink/ink2783.xml"/><Relationship Id="rId26" Type="http://schemas.openxmlformats.org/officeDocument/2006/relationships/image" Target="../media/image2733.png"/><Relationship Id="rId25" Type="http://schemas.openxmlformats.org/officeDocument/2006/relationships/customXml" Target="../ink/ink2782.xml"/><Relationship Id="rId24" Type="http://schemas.openxmlformats.org/officeDocument/2006/relationships/image" Target="../media/image2732.png"/><Relationship Id="rId23" Type="http://schemas.openxmlformats.org/officeDocument/2006/relationships/customXml" Target="../ink/ink2781.xml"/><Relationship Id="rId22" Type="http://schemas.openxmlformats.org/officeDocument/2006/relationships/image" Target="../media/image2731.png"/><Relationship Id="rId21" Type="http://schemas.openxmlformats.org/officeDocument/2006/relationships/customXml" Target="../ink/ink2780.xml"/><Relationship Id="rId20" Type="http://schemas.openxmlformats.org/officeDocument/2006/relationships/image" Target="../media/image2730.png"/><Relationship Id="rId2" Type="http://schemas.openxmlformats.org/officeDocument/2006/relationships/image" Target="../media/image2721.png"/><Relationship Id="rId19" Type="http://schemas.openxmlformats.org/officeDocument/2006/relationships/customXml" Target="../ink/ink2779.xml"/><Relationship Id="rId18" Type="http://schemas.openxmlformats.org/officeDocument/2006/relationships/image" Target="../media/image2729.png"/><Relationship Id="rId17" Type="http://schemas.openxmlformats.org/officeDocument/2006/relationships/customXml" Target="../ink/ink2778.xml"/><Relationship Id="rId16" Type="http://schemas.openxmlformats.org/officeDocument/2006/relationships/image" Target="../media/image2728.png"/><Relationship Id="rId15" Type="http://schemas.openxmlformats.org/officeDocument/2006/relationships/customXml" Target="../ink/ink2777.xml"/><Relationship Id="rId14" Type="http://schemas.openxmlformats.org/officeDocument/2006/relationships/image" Target="../media/image2727.png"/><Relationship Id="rId13" Type="http://schemas.openxmlformats.org/officeDocument/2006/relationships/customXml" Target="../ink/ink2776.xml"/><Relationship Id="rId125" Type="http://schemas.openxmlformats.org/officeDocument/2006/relationships/slideLayout" Target="../slideLayouts/slideLayout90.xml"/><Relationship Id="rId124" Type="http://schemas.openxmlformats.org/officeDocument/2006/relationships/image" Target="../media/image2780.png"/><Relationship Id="rId123" Type="http://schemas.openxmlformats.org/officeDocument/2006/relationships/customXml" Target="../ink/ink2832.xml"/><Relationship Id="rId122" Type="http://schemas.openxmlformats.org/officeDocument/2006/relationships/image" Target="../media/image2779.png"/><Relationship Id="rId121" Type="http://schemas.openxmlformats.org/officeDocument/2006/relationships/customXml" Target="../ink/ink2831.xml"/><Relationship Id="rId120" Type="http://schemas.openxmlformats.org/officeDocument/2006/relationships/image" Target="../media/image2778.png"/><Relationship Id="rId12" Type="http://schemas.openxmlformats.org/officeDocument/2006/relationships/image" Target="../media/image2726.png"/><Relationship Id="rId119" Type="http://schemas.openxmlformats.org/officeDocument/2006/relationships/customXml" Target="../ink/ink2830.xml"/><Relationship Id="rId118" Type="http://schemas.openxmlformats.org/officeDocument/2006/relationships/image" Target="../media/image2777.png"/><Relationship Id="rId117" Type="http://schemas.openxmlformats.org/officeDocument/2006/relationships/customXml" Target="../ink/ink2829.xml"/><Relationship Id="rId116" Type="http://schemas.openxmlformats.org/officeDocument/2006/relationships/image" Target="../media/image2776.png"/><Relationship Id="rId115" Type="http://schemas.openxmlformats.org/officeDocument/2006/relationships/customXml" Target="../ink/ink2828.xml"/><Relationship Id="rId114" Type="http://schemas.openxmlformats.org/officeDocument/2006/relationships/image" Target="../media/image2775.png"/><Relationship Id="rId113" Type="http://schemas.openxmlformats.org/officeDocument/2006/relationships/customXml" Target="../ink/ink2827.xml"/><Relationship Id="rId112" Type="http://schemas.openxmlformats.org/officeDocument/2006/relationships/image" Target="../media/image2774.png"/><Relationship Id="rId111" Type="http://schemas.openxmlformats.org/officeDocument/2006/relationships/customXml" Target="../ink/ink2826.xml"/><Relationship Id="rId110" Type="http://schemas.openxmlformats.org/officeDocument/2006/relationships/image" Target="../media/image2773.png"/><Relationship Id="rId11" Type="http://schemas.openxmlformats.org/officeDocument/2006/relationships/customXml" Target="../ink/ink2775.xml"/><Relationship Id="rId109" Type="http://schemas.openxmlformats.org/officeDocument/2006/relationships/customXml" Target="../ink/ink2825.xml"/><Relationship Id="rId108" Type="http://schemas.openxmlformats.org/officeDocument/2006/relationships/image" Target="../media/image2772.png"/><Relationship Id="rId107" Type="http://schemas.openxmlformats.org/officeDocument/2006/relationships/customXml" Target="../ink/ink2824.xml"/><Relationship Id="rId106" Type="http://schemas.openxmlformats.org/officeDocument/2006/relationships/customXml" Target="../ink/ink2823.xml"/><Relationship Id="rId105" Type="http://schemas.openxmlformats.org/officeDocument/2006/relationships/image" Target="../media/image2771.png"/><Relationship Id="rId104" Type="http://schemas.openxmlformats.org/officeDocument/2006/relationships/customXml" Target="../ink/ink2822.xml"/><Relationship Id="rId103" Type="http://schemas.openxmlformats.org/officeDocument/2006/relationships/image" Target="../media/image2770.png"/><Relationship Id="rId102" Type="http://schemas.openxmlformats.org/officeDocument/2006/relationships/customXml" Target="../ink/ink2821.xml"/><Relationship Id="rId101" Type="http://schemas.openxmlformats.org/officeDocument/2006/relationships/image" Target="../media/image2769.png"/><Relationship Id="rId100" Type="http://schemas.openxmlformats.org/officeDocument/2006/relationships/customXml" Target="../ink/ink2820.xml"/><Relationship Id="rId10" Type="http://schemas.openxmlformats.org/officeDocument/2006/relationships/image" Target="../media/image2725.png"/><Relationship Id="rId1" Type="http://schemas.openxmlformats.org/officeDocument/2006/relationships/customXml" Target="../ink/ink277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884.xml"/><Relationship Id="rId98" Type="http://schemas.openxmlformats.org/officeDocument/2006/relationships/image" Target="../media/image2826.png"/><Relationship Id="rId97" Type="http://schemas.openxmlformats.org/officeDocument/2006/relationships/customXml" Target="../ink/ink2883.xml"/><Relationship Id="rId96" Type="http://schemas.openxmlformats.org/officeDocument/2006/relationships/image" Target="../media/image2825.png"/><Relationship Id="rId95" Type="http://schemas.openxmlformats.org/officeDocument/2006/relationships/customXml" Target="../ink/ink2882.xml"/><Relationship Id="rId94" Type="http://schemas.openxmlformats.org/officeDocument/2006/relationships/image" Target="../media/image2824.png"/><Relationship Id="rId93" Type="http://schemas.openxmlformats.org/officeDocument/2006/relationships/customXml" Target="../ink/ink2881.xml"/><Relationship Id="rId92" Type="http://schemas.openxmlformats.org/officeDocument/2006/relationships/image" Target="../media/image2823.png"/><Relationship Id="rId91" Type="http://schemas.openxmlformats.org/officeDocument/2006/relationships/customXml" Target="../ink/ink2880.xml"/><Relationship Id="rId90" Type="http://schemas.openxmlformats.org/officeDocument/2006/relationships/image" Target="../media/image2822.png"/><Relationship Id="rId9" Type="http://schemas.openxmlformats.org/officeDocument/2006/relationships/customXml" Target="../ink/ink2837.xml"/><Relationship Id="rId89" Type="http://schemas.openxmlformats.org/officeDocument/2006/relationships/customXml" Target="../ink/ink2879.xml"/><Relationship Id="rId88" Type="http://schemas.openxmlformats.org/officeDocument/2006/relationships/image" Target="../media/image2821.png"/><Relationship Id="rId87" Type="http://schemas.openxmlformats.org/officeDocument/2006/relationships/customXml" Target="../ink/ink2878.xml"/><Relationship Id="rId86" Type="http://schemas.openxmlformats.org/officeDocument/2006/relationships/image" Target="../media/image2820.png"/><Relationship Id="rId85" Type="http://schemas.openxmlformats.org/officeDocument/2006/relationships/customXml" Target="../ink/ink2877.xml"/><Relationship Id="rId84" Type="http://schemas.openxmlformats.org/officeDocument/2006/relationships/image" Target="../media/image2819.png"/><Relationship Id="rId83" Type="http://schemas.openxmlformats.org/officeDocument/2006/relationships/customXml" Target="../ink/ink2876.xml"/><Relationship Id="rId82" Type="http://schemas.openxmlformats.org/officeDocument/2006/relationships/image" Target="../media/image2818.png"/><Relationship Id="rId81" Type="http://schemas.openxmlformats.org/officeDocument/2006/relationships/customXml" Target="../ink/ink2875.xml"/><Relationship Id="rId80" Type="http://schemas.openxmlformats.org/officeDocument/2006/relationships/image" Target="../media/image2817.png"/><Relationship Id="rId8" Type="http://schemas.openxmlformats.org/officeDocument/2006/relationships/image" Target="../media/image2783.png"/><Relationship Id="rId79" Type="http://schemas.openxmlformats.org/officeDocument/2006/relationships/customXml" Target="../ink/ink2874.xml"/><Relationship Id="rId78" Type="http://schemas.openxmlformats.org/officeDocument/2006/relationships/image" Target="../media/image2816.png"/><Relationship Id="rId77" Type="http://schemas.openxmlformats.org/officeDocument/2006/relationships/customXml" Target="../ink/ink2873.xml"/><Relationship Id="rId76" Type="http://schemas.openxmlformats.org/officeDocument/2006/relationships/image" Target="../media/image2815.png"/><Relationship Id="rId75" Type="http://schemas.openxmlformats.org/officeDocument/2006/relationships/customXml" Target="../ink/ink2872.xml"/><Relationship Id="rId74" Type="http://schemas.openxmlformats.org/officeDocument/2006/relationships/image" Target="../media/image2814.png"/><Relationship Id="rId73" Type="http://schemas.openxmlformats.org/officeDocument/2006/relationships/customXml" Target="../ink/ink2871.xml"/><Relationship Id="rId72" Type="http://schemas.openxmlformats.org/officeDocument/2006/relationships/image" Target="../media/image2813.png"/><Relationship Id="rId71" Type="http://schemas.openxmlformats.org/officeDocument/2006/relationships/customXml" Target="../ink/ink2870.xml"/><Relationship Id="rId70" Type="http://schemas.openxmlformats.org/officeDocument/2006/relationships/image" Target="../media/image2812.png"/><Relationship Id="rId7" Type="http://schemas.openxmlformats.org/officeDocument/2006/relationships/customXml" Target="../ink/ink2836.xml"/><Relationship Id="rId69" Type="http://schemas.openxmlformats.org/officeDocument/2006/relationships/customXml" Target="../ink/ink2869.xml"/><Relationship Id="rId68" Type="http://schemas.openxmlformats.org/officeDocument/2006/relationships/image" Target="../media/image2811.png"/><Relationship Id="rId67" Type="http://schemas.openxmlformats.org/officeDocument/2006/relationships/customXml" Target="../ink/ink2868.xml"/><Relationship Id="rId66" Type="http://schemas.openxmlformats.org/officeDocument/2006/relationships/image" Target="../media/image2810.png"/><Relationship Id="rId65" Type="http://schemas.openxmlformats.org/officeDocument/2006/relationships/customXml" Target="../ink/ink2867.xml"/><Relationship Id="rId64" Type="http://schemas.openxmlformats.org/officeDocument/2006/relationships/image" Target="../media/image2809.png"/><Relationship Id="rId63" Type="http://schemas.openxmlformats.org/officeDocument/2006/relationships/customXml" Target="../ink/ink2866.xml"/><Relationship Id="rId62" Type="http://schemas.openxmlformats.org/officeDocument/2006/relationships/image" Target="../media/image2808.png"/><Relationship Id="rId61" Type="http://schemas.openxmlformats.org/officeDocument/2006/relationships/customXml" Target="../ink/ink2865.xml"/><Relationship Id="rId60" Type="http://schemas.openxmlformats.org/officeDocument/2006/relationships/image" Target="../media/image2807.png"/><Relationship Id="rId6" Type="http://schemas.openxmlformats.org/officeDocument/2006/relationships/image" Target="../media/image66.png"/><Relationship Id="rId59" Type="http://schemas.openxmlformats.org/officeDocument/2006/relationships/customXml" Target="../ink/ink2864.xml"/><Relationship Id="rId58" Type="http://schemas.openxmlformats.org/officeDocument/2006/relationships/image" Target="../media/image2806.png"/><Relationship Id="rId57" Type="http://schemas.openxmlformats.org/officeDocument/2006/relationships/customXml" Target="../ink/ink2863.xml"/><Relationship Id="rId56" Type="http://schemas.openxmlformats.org/officeDocument/2006/relationships/image" Target="../media/image2805.png"/><Relationship Id="rId55" Type="http://schemas.openxmlformats.org/officeDocument/2006/relationships/customXml" Target="../ink/ink2862.xml"/><Relationship Id="rId54" Type="http://schemas.openxmlformats.org/officeDocument/2006/relationships/image" Target="../media/image2804.png"/><Relationship Id="rId53" Type="http://schemas.openxmlformats.org/officeDocument/2006/relationships/customXml" Target="../ink/ink2861.xml"/><Relationship Id="rId52" Type="http://schemas.openxmlformats.org/officeDocument/2006/relationships/image" Target="../media/image2803.png"/><Relationship Id="rId51" Type="http://schemas.openxmlformats.org/officeDocument/2006/relationships/customXml" Target="../ink/ink2860.xml"/><Relationship Id="rId50" Type="http://schemas.openxmlformats.org/officeDocument/2006/relationships/image" Target="../media/image2802.png"/><Relationship Id="rId5" Type="http://schemas.openxmlformats.org/officeDocument/2006/relationships/customXml" Target="../ink/ink2835.xml"/><Relationship Id="rId49" Type="http://schemas.openxmlformats.org/officeDocument/2006/relationships/customXml" Target="../ink/ink2859.xml"/><Relationship Id="rId48" Type="http://schemas.openxmlformats.org/officeDocument/2006/relationships/customXml" Target="../ink/ink2858.xml"/><Relationship Id="rId47" Type="http://schemas.openxmlformats.org/officeDocument/2006/relationships/image" Target="../media/image2801.png"/><Relationship Id="rId46" Type="http://schemas.openxmlformats.org/officeDocument/2006/relationships/customXml" Target="../ink/ink2857.xml"/><Relationship Id="rId45" Type="http://schemas.openxmlformats.org/officeDocument/2006/relationships/image" Target="../media/image2800.png"/><Relationship Id="rId44" Type="http://schemas.openxmlformats.org/officeDocument/2006/relationships/customXml" Target="../ink/ink2856.xml"/><Relationship Id="rId43" Type="http://schemas.openxmlformats.org/officeDocument/2006/relationships/image" Target="../media/image2799.png"/><Relationship Id="rId42" Type="http://schemas.openxmlformats.org/officeDocument/2006/relationships/customXml" Target="../ink/ink2855.xml"/><Relationship Id="rId41" Type="http://schemas.openxmlformats.org/officeDocument/2006/relationships/image" Target="../media/image2798.png"/><Relationship Id="rId40" Type="http://schemas.openxmlformats.org/officeDocument/2006/relationships/customXml" Target="../ink/ink2854.xml"/><Relationship Id="rId4" Type="http://schemas.openxmlformats.org/officeDocument/2006/relationships/image" Target="../media/image2782.png"/><Relationship Id="rId39" Type="http://schemas.openxmlformats.org/officeDocument/2006/relationships/image" Target="../media/image2797.png"/><Relationship Id="rId38" Type="http://schemas.openxmlformats.org/officeDocument/2006/relationships/customXml" Target="../ink/ink2853.xml"/><Relationship Id="rId37" Type="http://schemas.openxmlformats.org/officeDocument/2006/relationships/image" Target="../media/image2796.png"/><Relationship Id="rId367" Type="http://schemas.openxmlformats.org/officeDocument/2006/relationships/slideLayout" Target="../slideLayouts/slideLayout90.xml"/><Relationship Id="rId366" Type="http://schemas.openxmlformats.org/officeDocument/2006/relationships/image" Target="../media/image2958.png"/><Relationship Id="rId365" Type="http://schemas.openxmlformats.org/officeDocument/2006/relationships/customXml" Target="../ink/ink3019.xml"/><Relationship Id="rId364" Type="http://schemas.openxmlformats.org/officeDocument/2006/relationships/image" Target="../media/image2957.png"/><Relationship Id="rId363" Type="http://schemas.openxmlformats.org/officeDocument/2006/relationships/customXml" Target="../ink/ink3018.xml"/><Relationship Id="rId362" Type="http://schemas.openxmlformats.org/officeDocument/2006/relationships/image" Target="../media/image2956.png"/><Relationship Id="rId361" Type="http://schemas.openxmlformats.org/officeDocument/2006/relationships/customXml" Target="../ink/ink3017.xml"/><Relationship Id="rId360" Type="http://schemas.openxmlformats.org/officeDocument/2006/relationships/image" Target="../media/image2955.png"/><Relationship Id="rId36" Type="http://schemas.openxmlformats.org/officeDocument/2006/relationships/customXml" Target="../ink/ink2852.xml"/><Relationship Id="rId359" Type="http://schemas.openxmlformats.org/officeDocument/2006/relationships/customXml" Target="../ink/ink3016.xml"/><Relationship Id="rId358" Type="http://schemas.openxmlformats.org/officeDocument/2006/relationships/image" Target="../media/image2954.png"/><Relationship Id="rId357" Type="http://schemas.openxmlformats.org/officeDocument/2006/relationships/customXml" Target="../ink/ink3015.xml"/><Relationship Id="rId356" Type="http://schemas.openxmlformats.org/officeDocument/2006/relationships/customXml" Target="../ink/ink3014.xml"/><Relationship Id="rId355" Type="http://schemas.openxmlformats.org/officeDocument/2006/relationships/image" Target="../media/image2953.png"/><Relationship Id="rId354" Type="http://schemas.openxmlformats.org/officeDocument/2006/relationships/customXml" Target="../ink/ink3013.xml"/><Relationship Id="rId353" Type="http://schemas.openxmlformats.org/officeDocument/2006/relationships/image" Target="../media/image2952.png"/><Relationship Id="rId352" Type="http://schemas.openxmlformats.org/officeDocument/2006/relationships/customXml" Target="../ink/ink3012.xml"/><Relationship Id="rId351" Type="http://schemas.openxmlformats.org/officeDocument/2006/relationships/image" Target="../media/image2951.png"/><Relationship Id="rId350" Type="http://schemas.openxmlformats.org/officeDocument/2006/relationships/customXml" Target="../ink/ink3011.xml"/><Relationship Id="rId35" Type="http://schemas.openxmlformats.org/officeDocument/2006/relationships/image" Target="../media/image2795.png"/><Relationship Id="rId349" Type="http://schemas.openxmlformats.org/officeDocument/2006/relationships/image" Target="../media/image2950.png"/><Relationship Id="rId348" Type="http://schemas.openxmlformats.org/officeDocument/2006/relationships/customXml" Target="../ink/ink3010.xml"/><Relationship Id="rId347" Type="http://schemas.openxmlformats.org/officeDocument/2006/relationships/image" Target="../media/image2949.png"/><Relationship Id="rId346" Type="http://schemas.openxmlformats.org/officeDocument/2006/relationships/customXml" Target="../ink/ink3009.xml"/><Relationship Id="rId345" Type="http://schemas.openxmlformats.org/officeDocument/2006/relationships/image" Target="../media/image2948.png"/><Relationship Id="rId344" Type="http://schemas.openxmlformats.org/officeDocument/2006/relationships/customXml" Target="../ink/ink3008.xml"/><Relationship Id="rId343" Type="http://schemas.openxmlformats.org/officeDocument/2006/relationships/image" Target="../media/image2947.png"/><Relationship Id="rId342" Type="http://schemas.openxmlformats.org/officeDocument/2006/relationships/customXml" Target="../ink/ink3007.xml"/><Relationship Id="rId341" Type="http://schemas.openxmlformats.org/officeDocument/2006/relationships/image" Target="../media/image2946.png"/><Relationship Id="rId340" Type="http://schemas.openxmlformats.org/officeDocument/2006/relationships/customXml" Target="../ink/ink3006.xml"/><Relationship Id="rId34" Type="http://schemas.openxmlformats.org/officeDocument/2006/relationships/customXml" Target="../ink/ink2851.xml"/><Relationship Id="rId339" Type="http://schemas.openxmlformats.org/officeDocument/2006/relationships/image" Target="../media/image2945.png"/><Relationship Id="rId338" Type="http://schemas.openxmlformats.org/officeDocument/2006/relationships/customXml" Target="../ink/ink3005.xml"/><Relationship Id="rId337" Type="http://schemas.openxmlformats.org/officeDocument/2006/relationships/image" Target="../media/image2944.png"/><Relationship Id="rId336" Type="http://schemas.openxmlformats.org/officeDocument/2006/relationships/customXml" Target="../ink/ink3004.xml"/><Relationship Id="rId335" Type="http://schemas.openxmlformats.org/officeDocument/2006/relationships/image" Target="../media/image2943.png"/><Relationship Id="rId334" Type="http://schemas.openxmlformats.org/officeDocument/2006/relationships/customXml" Target="../ink/ink3003.xml"/><Relationship Id="rId333" Type="http://schemas.openxmlformats.org/officeDocument/2006/relationships/image" Target="../media/image2942.png"/><Relationship Id="rId332" Type="http://schemas.openxmlformats.org/officeDocument/2006/relationships/customXml" Target="../ink/ink3002.xml"/><Relationship Id="rId331" Type="http://schemas.openxmlformats.org/officeDocument/2006/relationships/image" Target="../media/image2941.png"/><Relationship Id="rId330" Type="http://schemas.openxmlformats.org/officeDocument/2006/relationships/customXml" Target="../ink/ink3001.xml"/><Relationship Id="rId33" Type="http://schemas.openxmlformats.org/officeDocument/2006/relationships/image" Target="../media/image2794.png"/><Relationship Id="rId329" Type="http://schemas.openxmlformats.org/officeDocument/2006/relationships/image" Target="../media/image2940.png"/><Relationship Id="rId328" Type="http://schemas.openxmlformats.org/officeDocument/2006/relationships/customXml" Target="../ink/ink3000.xml"/><Relationship Id="rId327" Type="http://schemas.openxmlformats.org/officeDocument/2006/relationships/image" Target="../media/image2939.png"/><Relationship Id="rId326" Type="http://schemas.openxmlformats.org/officeDocument/2006/relationships/customXml" Target="../ink/ink2999.xml"/><Relationship Id="rId325" Type="http://schemas.openxmlformats.org/officeDocument/2006/relationships/image" Target="../media/image2938.png"/><Relationship Id="rId324" Type="http://schemas.openxmlformats.org/officeDocument/2006/relationships/customXml" Target="../ink/ink2998.xml"/><Relationship Id="rId323" Type="http://schemas.openxmlformats.org/officeDocument/2006/relationships/image" Target="../media/image2937.png"/><Relationship Id="rId322" Type="http://schemas.openxmlformats.org/officeDocument/2006/relationships/customXml" Target="../ink/ink2997.xml"/><Relationship Id="rId321" Type="http://schemas.openxmlformats.org/officeDocument/2006/relationships/image" Target="../media/image2936.png"/><Relationship Id="rId320" Type="http://schemas.openxmlformats.org/officeDocument/2006/relationships/customXml" Target="../ink/ink2996.xml"/><Relationship Id="rId32" Type="http://schemas.openxmlformats.org/officeDocument/2006/relationships/customXml" Target="../ink/ink2850.xml"/><Relationship Id="rId319" Type="http://schemas.openxmlformats.org/officeDocument/2006/relationships/image" Target="../media/image2935.png"/><Relationship Id="rId318" Type="http://schemas.openxmlformats.org/officeDocument/2006/relationships/customXml" Target="../ink/ink2995.xml"/><Relationship Id="rId317" Type="http://schemas.openxmlformats.org/officeDocument/2006/relationships/image" Target="../media/image2934.png"/><Relationship Id="rId316" Type="http://schemas.openxmlformats.org/officeDocument/2006/relationships/customXml" Target="../ink/ink2994.xml"/><Relationship Id="rId315" Type="http://schemas.openxmlformats.org/officeDocument/2006/relationships/image" Target="../media/image2933.png"/><Relationship Id="rId314" Type="http://schemas.openxmlformats.org/officeDocument/2006/relationships/customXml" Target="../ink/ink2993.xml"/><Relationship Id="rId313" Type="http://schemas.openxmlformats.org/officeDocument/2006/relationships/image" Target="../media/image2932.png"/><Relationship Id="rId312" Type="http://schemas.openxmlformats.org/officeDocument/2006/relationships/customXml" Target="../ink/ink2992.xml"/><Relationship Id="rId311" Type="http://schemas.openxmlformats.org/officeDocument/2006/relationships/image" Target="../media/image2931.png"/><Relationship Id="rId310" Type="http://schemas.openxmlformats.org/officeDocument/2006/relationships/customXml" Target="../ink/ink2991.xml"/><Relationship Id="rId31" Type="http://schemas.openxmlformats.org/officeDocument/2006/relationships/image" Target="../media/image2793.png"/><Relationship Id="rId309" Type="http://schemas.openxmlformats.org/officeDocument/2006/relationships/image" Target="../media/image2930.png"/><Relationship Id="rId308" Type="http://schemas.openxmlformats.org/officeDocument/2006/relationships/customXml" Target="../ink/ink2990.xml"/><Relationship Id="rId307" Type="http://schemas.openxmlformats.org/officeDocument/2006/relationships/image" Target="../media/image2929.png"/><Relationship Id="rId306" Type="http://schemas.openxmlformats.org/officeDocument/2006/relationships/customXml" Target="../ink/ink2989.xml"/><Relationship Id="rId305" Type="http://schemas.openxmlformats.org/officeDocument/2006/relationships/image" Target="../media/image2928.png"/><Relationship Id="rId304" Type="http://schemas.openxmlformats.org/officeDocument/2006/relationships/customXml" Target="../ink/ink2988.xml"/><Relationship Id="rId303" Type="http://schemas.openxmlformats.org/officeDocument/2006/relationships/image" Target="../media/image2927.png"/><Relationship Id="rId302" Type="http://schemas.openxmlformats.org/officeDocument/2006/relationships/customXml" Target="../ink/ink2987.xml"/><Relationship Id="rId301" Type="http://schemas.openxmlformats.org/officeDocument/2006/relationships/image" Target="../media/image2926.png"/><Relationship Id="rId300" Type="http://schemas.openxmlformats.org/officeDocument/2006/relationships/customXml" Target="../ink/ink2986.xml"/><Relationship Id="rId30" Type="http://schemas.openxmlformats.org/officeDocument/2006/relationships/customXml" Target="../ink/ink2849.xml"/><Relationship Id="rId3" Type="http://schemas.openxmlformats.org/officeDocument/2006/relationships/customXml" Target="../ink/ink2834.xml"/><Relationship Id="rId299" Type="http://schemas.openxmlformats.org/officeDocument/2006/relationships/image" Target="../media/image2925.png"/><Relationship Id="rId298" Type="http://schemas.openxmlformats.org/officeDocument/2006/relationships/customXml" Target="../ink/ink2985.xml"/><Relationship Id="rId297" Type="http://schemas.openxmlformats.org/officeDocument/2006/relationships/image" Target="../media/image2924.png"/><Relationship Id="rId296" Type="http://schemas.openxmlformats.org/officeDocument/2006/relationships/customXml" Target="../ink/ink2984.xml"/><Relationship Id="rId295" Type="http://schemas.openxmlformats.org/officeDocument/2006/relationships/image" Target="../media/image2923.png"/><Relationship Id="rId294" Type="http://schemas.openxmlformats.org/officeDocument/2006/relationships/customXml" Target="../ink/ink2983.xml"/><Relationship Id="rId293" Type="http://schemas.openxmlformats.org/officeDocument/2006/relationships/image" Target="../media/image2922.png"/><Relationship Id="rId292" Type="http://schemas.openxmlformats.org/officeDocument/2006/relationships/customXml" Target="../ink/ink2982.xml"/><Relationship Id="rId291" Type="http://schemas.openxmlformats.org/officeDocument/2006/relationships/image" Target="../media/image2921.png"/><Relationship Id="rId290" Type="http://schemas.openxmlformats.org/officeDocument/2006/relationships/customXml" Target="../ink/ink2981.xml"/><Relationship Id="rId29" Type="http://schemas.openxmlformats.org/officeDocument/2006/relationships/image" Target="../media/image2792.png"/><Relationship Id="rId289" Type="http://schemas.openxmlformats.org/officeDocument/2006/relationships/image" Target="../media/image2920.png"/><Relationship Id="rId288" Type="http://schemas.openxmlformats.org/officeDocument/2006/relationships/customXml" Target="../ink/ink2980.xml"/><Relationship Id="rId287" Type="http://schemas.openxmlformats.org/officeDocument/2006/relationships/image" Target="../media/image2919.png"/><Relationship Id="rId286" Type="http://schemas.openxmlformats.org/officeDocument/2006/relationships/customXml" Target="../ink/ink2979.xml"/><Relationship Id="rId285" Type="http://schemas.openxmlformats.org/officeDocument/2006/relationships/image" Target="../media/image2918.png"/><Relationship Id="rId284" Type="http://schemas.openxmlformats.org/officeDocument/2006/relationships/customXml" Target="../ink/ink2978.xml"/><Relationship Id="rId283" Type="http://schemas.openxmlformats.org/officeDocument/2006/relationships/image" Target="../media/image2917.png"/><Relationship Id="rId282" Type="http://schemas.openxmlformats.org/officeDocument/2006/relationships/customXml" Target="../ink/ink2977.xml"/><Relationship Id="rId281" Type="http://schemas.openxmlformats.org/officeDocument/2006/relationships/image" Target="../media/image2916.png"/><Relationship Id="rId280" Type="http://schemas.openxmlformats.org/officeDocument/2006/relationships/customXml" Target="../ink/ink2976.xml"/><Relationship Id="rId28" Type="http://schemas.openxmlformats.org/officeDocument/2006/relationships/customXml" Target="../ink/ink2848.xml"/><Relationship Id="rId279" Type="http://schemas.openxmlformats.org/officeDocument/2006/relationships/image" Target="../media/image2915.png"/><Relationship Id="rId278" Type="http://schemas.openxmlformats.org/officeDocument/2006/relationships/customXml" Target="../ink/ink2975.xml"/><Relationship Id="rId277" Type="http://schemas.openxmlformats.org/officeDocument/2006/relationships/image" Target="../media/image2914.png"/><Relationship Id="rId276" Type="http://schemas.openxmlformats.org/officeDocument/2006/relationships/customXml" Target="../ink/ink2974.xml"/><Relationship Id="rId275" Type="http://schemas.openxmlformats.org/officeDocument/2006/relationships/image" Target="../media/image2913.png"/><Relationship Id="rId274" Type="http://schemas.openxmlformats.org/officeDocument/2006/relationships/customXml" Target="../ink/ink2973.xml"/><Relationship Id="rId273" Type="http://schemas.openxmlformats.org/officeDocument/2006/relationships/image" Target="../media/image2912.png"/><Relationship Id="rId272" Type="http://schemas.openxmlformats.org/officeDocument/2006/relationships/customXml" Target="../ink/ink2972.xml"/><Relationship Id="rId271" Type="http://schemas.openxmlformats.org/officeDocument/2006/relationships/image" Target="../media/image2911.png"/><Relationship Id="rId270" Type="http://schemas.openxmlformats.org/officeDocument/2006/relationships/customXml" Target="../ink/ink2971.xml"/><Relationship Id="rId27" Type="http://schemas.openxmlformats.org/officeDocument/2006/relationships/image" Target="../media/image2791.png"/><Relationship Id="rId269" Type="http://schemas.openxmlformats.org/officeDocument/2006/relationships/image" Target="../media/image2910.png"/><Relationship Id="rId268" Type="http://schemas.openxmlformats.org/officeDocument/2006/relationships/customXml" Target="../ink/ink2970.xml"/><Relationship Id="rId267" Type="http://schemas.openxmlformats.org/officeDocument/2006/relationships/image" Target="../media/image2909.png"/><Relationship Id="rId266" Type="http://schemas.openxmlformats.org/officeDocument/2006/relationships/customXml" Target="../ink/ink2969.xml"/><Relationship Id="rId265" Type="http://schemas.openxmlformats.org/officeDocument/2006/relationships/image" Target="../media/image2908.png"/><Relationship Id="rId264" Type="http://schemas.openxmlformats.org/officeDocument/2006/relationships/customXml" Target="../ink/ink2968.xml"/><Relationship Id="rId263" Type="http://schemas.openxmlformats.org/officeDocument/2006/relationships/image" Target="../media/image2907.png"/><Relationship Id="rId262" Type="http://schemas.openxmlformats.org/officeDocument/2006/relationships/customXml" Target="../ink/ink2967.xml"/><Relationship Id="rId261" Type="http://schemas.openxmlformats.org/officeDocument/2006/relationships/image" Target="../media/image2906.png"/><Relationship Id="rId260" Type="http://schemas.openxmlformats.org/officeDocument/2006/relationships/customXml" Target="../ink/ink2966.xml"/><Relationship Id="rId26" Type="http://schemas.openxmlformats.org/officeDocument/2006/relationships/customXml" Target="../ink/ink2847.xml"/><Relationship Id="rId259" Type="http://schemas.openxmlformats.org/officeDocument/2006/relationships/image" Target="../media/image2905.png"/><Relationship Id="rId258" Type="http://schemas.openxmlformats.org/officeDocument/2006/relationships/customXml" Target="../ink/ink2965.xml"/><Relationship Id="rId257" Type="http://schemas.openxmlformats.org/officeDocument/2006/relationships/image" Target="../media/image2904.png"/><Relationship Id="rId256" Type="http://schemas.openxmlformats.org/officeDocument/2006/relationships/customXml" Target="../ink/ink2964.xml"/><Relationship Id="rId255" Type="http://schemas.openxmlformats.org/officeDocument/2006/relationships/image" Target="../media/image2903.png"/><Relationship Id="rId254" Type="http://schemas.openxmlformats.org/officeDocument/2006/relationships/customXml" Target="../ink/ink2963.xml"/><Relationship Id="rId253" Type="http://schemas.openxmlformats.org/officeDocument/2006/relationships/image" Target="../media/image2902.png"/><Relationship Id="rId252" Type="http://schemas.openxmlformats.org/officeDocument/2006/relationships/customXml" Target="../ink/ink2962.xml"/><Relationship Id="rId251" Type="http://schemas.openxmlformats.org/officeDocument/2006/relationships/image" Target="../media/image2901.png"/><Relationship Id="rId250" Type="http://schemas.openxmlformats.org/officeDocument/2006/relationships/customXml" Target="../ink/ink2961.xml"/><Relationship Id="rId25" Type="http://schemas.openxmlformats.org/officeDocument/2006/relationships/image" Target="../media/image2790.png"/><Relationship Id="rId249" Type="http://schemas.openxmlformats.org/officeDocument/2006/relationships/image" Target="../media/image2900.png"/><Relationship Id="rId248" Type="http://schemas.openxmlformats.org/officeDocument/2006/relationships/customXml" Target="../ink/ink2960.xml"/><Relationship Id="rId247" Type="http://schemas.openxmlformats.org/officeDocument/2006/relationships/image" Target="../media/image2899.png"/><Relationship Id="rId246" Type="http://schemas.openxmlformats.org/officeDocument/2006/relationships/customXml" Target="../ink/ink2959.xml"/><Relationship Id="rId245" Type="http://schemas.openxmlformats.org/officeDocument/2006/relationships/image" Target="../media/image2898.png"/><Relationship Id="rId244" Type="http://schemas.openxmlformats.org/officeDocument/2006/relationships/customXml" Target="../ink/ink2958.xml"/><Relationship Id="rId243" Type="http://schemas.openxmlformats.org/officeDocument/2006/relationships/image" Target="../media/image2897.png"/><Relationship Id="rId242" Type="http://schemas.openxmlformats.org/officeDocument/2006/relationships/customXml" Target="../ink/ink2957.xml"/><Relationship Id="rId241" Type="http://schemas.openxmlformats.org/officeDocument/2006/relationships/image" Target="../media/image2896.png"/><Relationship Id="rId240" Type="http://schemas.openxmlformats.org/officeDocument/2006/relationships/customXml" Target="../ink/ink2956.xml"/><Relationship Id="rId24" Type="http://schemas.openxmlformats.org/officeDocument/2006/relationships/customXml" Target="../ink/ink2846.xml"/><Relationship Id="rId239" Type="http://schemas.openxmlformats.org/officeDocument/2006/relationships/image" Target="../media/image2895.png"/><Relationship Id="rId238" Type="http://schemas.openxmlformats.org/officeDocument/2006/relationships/customXml" Target="../ink/ink2955.xml"/><Relationship Id="rId237" Type="http://schemas.openxmlformats.org/officeDocument/2006/relationships/image" Target="../media/image2894.png"/><Relationship Id="rId236" Type="http://schemas.openxmlformats.org/officeDocument/2006/relationships/customXml" Target="../ink/ink2954.xml"/><Relationship Id="rId235" Type="http://schemas.openxmlformats.org/officeDocument/2006/relationships/image" Target="../media/image2893.png"/><Relationship Id="rId234" Type="http://schemas.openxmlformats.org/officeDocument/2006/relationships/customXml" Target="../ink/ink2953.xml"/><Relationship Id="rId233" Type="http://schemas.openxmlformats.org/officeDocument/2006/relationships/image" Target="../media/image2892.png"/><Relationship Id="rId232" Type="http://schemas.openxmlformats.org/officeDocument/2006/relationships/customXml" Target="../ink/ink2952.xml"/><Relationship Id="rId231" Type="http://schemas.openxmlformats.org/officeDocument/2006/relationships/image" Target="../media/image2891.png"/><Relationship Id="rId230" Type="http://schemas.openxmlformats.org/officeDocument/2006/relationships/customXml" Target="../ink/ink2951.xml"/><Relationship Id="rId23" Type="http://schemas.openxmlformats.org/officeDocument/2006/relationships/image" Target="../media/image2789.png"/><Relationship Id="rId229" Type="http://schemas.openxmlformats.org/officeDocument/2006/relationships/image" Target="../media/image2890.png"/><Relationship Id="rId228" Type="http://schemas.openxmlformats.org/officeDocument/2006/relationships/customXml" Target="../ink/ink2950.xml"/><Relationship Id="rId227" Type="http://schemas.openxmlformats.org/officeDocument/2006/relationships/image" Target="../media/image2889.png"/><Relationship Id="rId226" Type="http://schemas.openxmlformats.org/officeDocument/2006/relationships/customXml" Target="../ink/ink2949.xml"/><Relationship Id="rId225" Type="http://schemas.openxmlformats.org/officeDocument/2006/relationships/image" Target="../media/image2888.png"/><Relationship Id="rId224" Type="http://schemas.openxmlformats.org/officeDocument/2006/relationships/customXml" Target="../ink/ink2948.xml"/><Relationship Id="rId223" Type="http://schemas.openxmlformats.org/officeDocument/2006/relationships/image" Target="../media/image2887.png"/><Relationship Id="rId222" Type="http://schemas.openxmlformats.org/officeDocument/2006/relationships/customXml" Target="../ink/ink2947.xml"/><Relationship Id="rId221" Type="http://schemas.openxmlformats.org/officeDocument/2006/relationships/image" Target="../media/image2886.png"/><Relationship Id="rId220" Type="http://schemas.openxmlformats.org/officeDocument/2006/relationships/customXml" Target="../ink/ink2946.xml"/><Relationship Id="rId22" Type="http://schemas.openxmlformats.org/officeDocument/2006/relationships/customXml" Target="../ink/ink2845.xml"/><Relationship Id="rId219" Type="http://schemas.openxmlformats.org/officeDocument/2006/relationships/image" Target="../media/image2885.png"/><Relationship Id="rId218" Type="http://schemas.openxmlformats.org/officeDocument/2006/relationships/customXml" Target="../ink/ink2945.xml"/><Relationship Id="rId217" Type="http://schemas.openxmlformats.org/officeDocument/2006/relationships/image" Target="../media/image2884.png"/><Relationship Id="rId216" Type="http://schemas.openxmlformats.org/officeDocument/2006/relationships/customXml" Target="../ink/ink2944.xml"/><Relationship Id="rId215" Type="http://schemas.openxmlformats.org/officeDocument/2006/relationships/image" Target="../media/image2883.png"/><Relationship Id="rId214" Type="http://schemas.openxmlformats.org/officeDocument/2006/relationships/customXml" Target="../ink/ink2943.xml"/><Relationship Id="rId213" Type="http://schemas.openxmlformats.org/officeDocument/2006/relationships/image" Target="../media/image2882.png"/><Relationship Id="rId212" Type="http://schemas.openxmlformats.org/officeDocument/2006/relationships/customXml" Target="../ink/ink2942.xml"/><Relationship Id="rId211" Type="http://schemas.openxmlformats.org/officeDocument/2006/relationships/image" Target="../media/image2881.png"/><Relationship Id="rId210" Type="http://schemas.openxmlformats.org/officeDocument/2006/relationships/customXml" Target="../ink/ink2941.xml"/><Relationship Id="rId21" Type="http://schemas.openxmlformats.org/officeDocument/2006/relationships/customXml" Target="../ink/ink2844.xml"/><Relationship Id="rId209" Type="http://schemas.openxmlformats.org/officeDocument/2006/relationships/image" Target="../media/image2880.png"/><Relationship Id="rId208" Type="http://schemas.openxmlformats.org/officeDocument/2006/relationships/customXml" Target="../ink/ink2940.xml"/><Relationship Id="rId207" Type="http://schemas.openxmlformats.org/officeDocument/2006/relationships/image" Target="../media/image2879.png"/><Relationship Id="rId206" Type="http://schemas.openxmlformats.org/officeDocument/2006/relationships/customXml" Target="../ink/ink2939.xml"/><Relationship Id="rId205" Type="http://schemas.openxmlformats.org/officeDocument/2006/relationships/image" Target="../media/image2878.png"/><Relationship Id="rId204" Type="http://schemas.openxmlformats.org/officeDocument/2006/relationships/customXml" Target="../ink/ink2938.xml"/><Relationship Id="rId203" Type="http://schemas.openxmlformats.org/officeDocument/2006/relationships/image" Target="../media/image2877.png"/><Relationship Id="rId202" Type="http://schemas.openxmlformats.org/officeDocument/2006/relationships/customXml" Target="../ink/ink2937.xml"/><Relationship Id="rId201" Type="http://schemas.openxmlformats.org/officeDocument/2006/relationships/image" Target="../media/image2876.png"/><Relationship Id="rId200" Type="http://schemas.openxmlformats.org/officeDocument/2006/relationships/customXml" Target="../ink/ink2936.xml"/><Relationship Id="rId20" Type="http://schemas.openxmlformats.org/officeDocument/2006/relationships/image" Target="../media/image2788.png"/><Relationship Id="rId2" Type="http://schemas.openxmlformats.org/officeDocument/2006/relationships/image" Target="../media/image2781.png"/><Relationship Id="rId199" Type="http://schemas.openxmlformats.org/officeDocument/2006/relationships/image" Target="../media/image2875.png"/><Relationship Id="rId198" Type="http://schemas.openxmlformats.org/officeDocument/2006/relationships/customXml" Target="../ink/ink2935.xml"/><Relationship Id="rId197" Type="http://schemas.openxmlformats.org/officeDocument/2006/relationships/image" Target="../media/image2874.png"/><Relationship Id="rId196" Type="http://schemas.openxmlformats.org/officeDocument/2006/relationships/customXml" Target="../ink/ink2934.xml"/><Relationship Id="rId195" Type="http://schemas.openxmlformats.org/officeDocument/2006/relationships/image" Target="../media/image2873.png"/><Relationship Id="rId194" Type="http://schemas.openxmlformats.org/officeDocument/2006/relationships/customXml" Target="../ink/ink2933.xml"/><Relationship Id="rId193" Type="http://schemas.openxmlformats.org/officeDocument/2006/relationships/image" Target="../media/image2872.png"/><Relationship Id="rId192" Type="http://schemas.openxmlformats.org/officeDocument/2006/relationships/customXml" Target="../ink/ink2932.xml"/><Relationship Id="rId191" Type="http://schemas.openxmlformats.org/officeDocument/2006/relationships/image" Target="../media/image2871.png"/><Relationship Id="rId190" Type="http://schemas.openxmlformats.org/officeDocument/2006/relationships/customXml" Target="../ink/ink2931.xml"/><Relationship Id="rId19" Type="http://schemas.openxmlformats.org/officeDocument/2006/relationships/customXml" Target="../ink/ink2843.xml"/><Relationship Id="rId189" Type="http://schemas.openxmlformats.org/officeDocument/2006/relationships/image" Target="../media/image2870.png"/><Relationship Id="rId188" Type="http://schemas.openxmlformats.org/officeDocument/2006/relationships/customXml" Target="../ink/ink2930.xml"/><Relationship Id="rId187" Type="http://schemas.openxmlformats.org/officeDocument/2006/relationships/image" Target="../media/image2869.png"/><Relationship Id="rId186" Type="http://schemas.openxmlformats.org/officeDocument/2006/relationships/customXml" Target="../ink/ink2929.xml"/><Relationship Id="rId185" Type="http://schemas.openxmlformats.org/officeDocument/2006/relationships/image" Target="../media/image2868.png"/><Relationship Id="rId184" Type="http://schemas.openxmlformats.org/officeDocument/2006/relationships/customXml" Target="../ink/ink2928.xml"/><Relationship Id="rId183" Type="http://schemas.openxmlformats.org/officeDocument/2006/relationships/image" Target="../media/image2867.png"/><Relationship Id="rId182" Type="http://schemas.openxmlformats.org/officeDocument/2006/relationships/customXml" Target="../ink/ink2927.xml"/><Relationship Id="rId181" Type="http://schemas.openxmlformats.org/officeDocument/2006/relationships/image" Target="../media/image2866.png"/><Relationship Id="rId180" Type="http://schemas.openxmlformats.org/officeDocument/2006/relationships/customXml" Target="../ink/ink2926.xml"/><Relationship Id="rId18" Type="http://schemas.openxmlformats.org/officeDocument/2006/relationships/image" Target="../media/image2787.png"/><Relationship Id="rId179" Type="http://schemas.openxmlformats.org/officeDocument/2006/relationships/image" Target="../media/image2865.png"/><Relationship Id="rId178" Type="http://schemas.openxmlformats.org/officeDocument/2006/relationships/customXml" Target="../ink/ink2925.xml"/><Relationship Id="rId177" Type="http://schemas.openxmlformats.org/officeDocument/2006/relationships/image" Target="../media/image2864.png"/><Relationship Id="rId176" Type="http://schemas.openxmlformats.org/officeDocument/2006/relationships/customXml" Target="../ink/ink2924.xml"/><Relationship Id="rId175" Type="http://schemas.openxmlformats.org/officeDocument/2006/relationships/customXml" Target="../ink/ink2923.xml"/><Relationship Id="rId174" Type="http://schemas.openxmlformats.org/officeDocument/2006/relationships/image" Target="../media/image2863.png"/><Relationship Id="rId173" Type="http://schemas.openxmlformats.org/officeDocument/2006/relationships/customXml" Target="../ink/ink2922.xml"/><Relationship Id="rId172" Type="http://schemas.openxmlformats.org/officeDocument/2006/relationships/image" Target="../media/image2862.png"/><Relationship Id="rId171" Type="http://schemas.openxmlformats.org/officeDocument/2006/relationships/customXml" Target="../ink/ink2921.xml"/><Relationship Id="rId170" Type="http://schemas.openxmlformats.org/officeDocument/2006/relationships/image" Target="../media/image2861.png"/><Relationship Id="rId17" Type="http://schemas.openxmlformats.org/officeDocument/2006/relationships/customXml" Target="../ink/ink2842.xml"/><Relationship Id="rId169" Type="http://schemas.openxmlformats.org/officeDocument/2006/relationships/customXml" Target="../ink/ink2920.xml"/><Relationship Id="rId168" Type="http://schemas.openxmlformats.org/officeDocument/2006/relationships/customXml" Target="../ink/ink2919.xml"/><Relationship Id="rId167" Type="http://schemas.openxmlformats.org/officeDocument/2006/relationships/image" Target="../media/image2860.png"/><Relationship Id="rId166" Type="http://schemas.openxmlformats.org/officeDocument/2006/relationships/customXml" Target="../ink/ink2918.xml"/><Relationship Id="rId165" Type="http://schemas.openxmlformats.org/officeDocument/2006/relationships/image" Target="../media/image2859.png"/><Relationship Id="rId164" Type="http://schemas.openxmlformats.org/officeDocument/2006/relationships/customXml" Target="../ink/ink2917.xml"/><Relationship Id="rId163" Type="http://schemas.openxmlformats.org/officeDocument/2006/relationships/image" Target="../media/image2858.png"/><Relationship Id="rId162" Type="http://schemas.openxmlformats.org/officeDocument/2006/relationships/customXml" Target="../ink/ink2916.xml"/><Relationship Id="rId161" Type="http://schemas.openxmlformats.org/officeDocument/2006/relationships/image" Target="../media/image2857.png"/><Relationship Id="rId160" Type="http://schemas.openxmlformats.org/officeDocument/2006/relationships/customXml" Target="../ink/ink2915.xml"/><Relationship Id="rId16" Type="http://schemas.openxmlformats.org/officeDocument/2006/relationships/image" Target="../media/image2786.png"/><Relationship Id="rId159" Type="http://schemas.openxmlformats.org/officeDocument/2006/relationships/image" Target="../media/image2856.png"/><Relationship Id="rId158" Type="http://schemas.openxmlformats.org/officeDocument/2006/relationships/customXml" Target="../ink/ink2914.xml"/><Relationship Id="rId157" Type="http://schemas.openxmlformats.org/officeDocument/2006/relationships/image" Target="../media/image2855.png"/><Relationship Id="rId156" Type="http://schemas.openxmlformats.org/officeDocument/2006/relationships/customXml" Target="../ink/ink2913.xml"/><Relationship Id="rId155" Type="http://schemas.openxmlformats.org/officeDocument/2006/relationships/image" Target="../media/image2854.png"/><Relationship Id="rId154" Type="http://schemas.openxmlformats.org/officeDocument/2006/relationships/customXml" Target="../ink/ink2912.xml"/><Relationship Id="rId153" Type="http://schemas.openxmlformats.org/officeDocument/2006/relationships/image" Target="../media/image2853.png"/><Relationship Id="rId152" Type="http://schemas.openxmlformats.org/officeDocument/2006/relationships/customXml" Target="../ink/ink2911.xml"/><Relationship Id="rId151" Type="http://schemas.openxmlformats.org/officeDocument/2006/relationships/image" Target="../media/image2852.png"/><Relationship Id="rId150" Type="http://schemas.openxmlformats.org/officeDocument/2006/relationships/customXml" Target="../ink/ink2910.xml"/><Relationship Id="rId15" Type="http://schemas.openxmlformats.org/officeDocument/2006/relationships/customXml" Target="../ink/ink2841.xml"/><Relationship Id="rId149" Type="http://schemas.openxmlformats.org/officeDocument/2006/relationships/customXml" Target="../ink/ink2909.xml"/><Relationship Id="rId148" Type="http://schemas.openxmlformats.org/officeDocument/2006/relationships/image" Target="../media/image2851.png"/><Relationship Id="rId147" Type="http://schemas.openxmlformats.org/officeDocument/2006/relationships/customXml" Target="../ink/ink2908.xml"/><Relationship Id="rId146" Type="http://schemas.openxmlformats.org/officeDocument/2006/relationships/image" Target="../media/image2850.png"/><Relationship Id="rId145" Type="http://schemas.openxmlformats.org/officeDocument/2006/relationships/customXml" Target="../ink/ink2907.xml"/><Relationship Id="rId144" Type="http://schemas.openxmlformats.org/officeDocument/2006/relationships/image" Target="../media/image2849.png"/><Relationship Id="rId143" Type="http://schemas.openxmlformats.org/officeDocument/2006/relationships/customXml" Target="../ink/ink2906.xml"/><Relationship Id="rId142" Type="http://schemas.openxmlformats.org/officeDocument/2006/relationships/image" Target="../media/image2848.png"/><Relationship Id="rId141" Type="http://schemas.openxmlformats.org/officeDocument/2006/relationships/customXml" Target="../ink/ink2905.xml"/><Relationship Id="rId140" Type="http://schemas.openxmlformats.org/officeDocument/2006/relationships/image" Target="../media/image2847.png"/><Relationship Id="rId14" Type="http://schemas.openxmlformats.org/officeDocument/2006/relationships/customXml" Target="../ink/ink2840.xml"/><Relationship Id="rId139" Type="http://schemas.openxmlformats.org/officeDocument/2006/relationships/customXml" Target="../ink/ink2904.xml"/><Relationship Id="rId138" Type="http://schemas.openxmlformats.org/officeDocument/2006/relationships/image" Target="../media/image2846.png"/><Relationship Id="rId137" Type="http://schemas.openxmlformats.org/officeDocument/2006/relationships/customXml" Target="../ink/ink2903.xml"/><Relationship Id="rId136" Type="http://schemas.openxmlformats.org/officeDocument/2006/relationships/image" Target="../media/image2845.png"/><Relationship Id="rId135" Type="http://schemas.openxmlformats.org/officeDocument/2006/relationships/customXml" Target="../ink/ink2902.xml"/><Relationship Id="rId134" Type="http://schemas.openxmlformats.org/officeDocument/2006/relationships/image" Target="../media/image2844.png"/><Relationship Id="rId133" Type="http://schemas.openxmlformats.org/officeDocument/2006/relationships/customXml" Target="../ink/ink2901.xml"/><Relationship Id="rId132" Type="http://schemas.openxmlformats.org/officeDocument/2006/relationships/image" Target="../media/image2843.png"/><Relationship Id="rId131" Type="http://schemas.openxmlformats.org/officeDocument/2006/relationships/customXml" Target="../ink/ink2900.xml"/><Relationship Id="rId130" Type="http://schemas.openxmlformats.org/officeDocument/2006/relationships/image" Target="../media/image2842.png"/><Relationship Id="rId13" Type="http://schemas.openxmlformats.org/officeDocument/2006/relationships/image" Target="../media/image2785.png"/><Relationship Id="rId129" Type="http://schemas.openxmlformats.org/officeDocument/2006/relationships/customXml" Target="../ink/ink2899.xml"/><Relationship Id="rId128" Type="http://schemas.openxmlformats.org/officeDocument/2006/relationships/image" Target="../media/image2841.png"/><Relationship Id="rId127" Type="http://schemas.openxmlformats.org/officeDocument/2006/relationships/customXml" Target="../ink/ink2898.xml"/><Relationship Id="rId126" Type="http://schemas.openxmlformats.org/officeDocument/2006/relationships/image" Target="../media/image2840.png"/><Relationship Id="rId125" Type="http://schemas.openxmlformats.org/officeDocument/2006/relationships/customXml" Target="../ink/ink2897.xml"/><Relationship Id="rId124" Type="http://schemas.openxmlformats.org/officeDocument/2006/relationships/image" Target="../media/image2839.png"/><Relationship Id="rId123" Type="http://schemas.openxmlformats.org/officeDocument/2006/relationships/customXml" Target="../ink/ink2896.xml"/><Relationship Id="rId122" Type="http://schemas.openxmlformats.org/officeDocument/2006/relationships/image" Target="../media/image2838.png"/><Relationship Id="rId121" Type="http://schemas.openxmlformats.org/officeDocument/2006/relationships/customXml" Target="../ink/ink2895.xml"/><Relationship Id="rId120" Type="http://schemas.openxmlformats.org/officeDocument/2006/relationships/image" Target="../media/image2837.png"/><Relationship Id="rId12" Type="http://schemas.openxmlformats.org/officeDocument/2006/relationships/customXml" Target="../ink/ink2839.xml"/><Relationship Id="rId119" Type="http://schemas.openxmlformats.org/officeDocument/2006/relationships/customXml" Target="../ink/ink2894.xml"/><Relationship Id="rId118" Type="http://schemas.openxmlformats.org/officeDocument/2006/relationships/image" Target="../media/image2836.png"/><Relationship Id="rId117" Type="http://schemas.openxmlformats.org/officeDocument/2006/relationships/customXml" Target="../ink/ink2893.xml"/><Relationship Id="rId116" Type="http://schemas.openxmlformats.org/officeDocument/2006/relationships/image" Target="../media/image2835.png"/><Relationship Id="rId115" Type="http://schemas.openxmlformats.org/officeDocument/2006/relationships/customXml" Target="../ink/ink2892.xml"/><Relationship Id="rId114" Type="http://schemas.openxmlformats.org/officeDocument/2006/relationships/image" Target="../media/image2834.png"/><Relationship Id="rId113" Type="http://schemas.openxmlformats.org/officeDocument/2006/relationships/customXml" Target="../ink/ink2891.xml"/><Relationship Id="rId112" Type="http://schemas.openxmlformats.org/officeDocument/2006/relationships/image" Target="../media/image2833.png"/><Relationship Id="rId111" Type="http://schemas.openxmlformats.org/officeDocument/2006/relationships/customXml" Target="../ink/ink2890.xml"/><Relationship Id="rId110" Type="http://schemas.openxmlformats.org/officeDocument/2006/relationships/image" Target="../media/image2832.png"/><Relationship Id="rId11" Type="http://schemas.openxmlformats.org/officeDocument/2006/relationships/image" Target="../media/image2784.png"/><Relationship Id="rId109" Type="http://schemas.openxmlformats.org/officeDocument/2006/relationships/customXml" Target="../ink/ink2889.xml"/><Relationship Id="rId108" Type="http://schemas.openxmlformats.org/officeDocument/2006/relationships/image" Target="../media/image2831.png"/><Relationship Id="rId107" Type="http://schemas.openxmlformats.org/officeDocument/2006/relationships/customXml" Target="../ink/ink2888.xml"/><Relationship Id="rId106" Type="http://schemas.openxmlformats.org/officeDocument/2006/relationships/image" Target="../media/image2830.png"/><Relationship Id="rId105" Type="http://schemas.openxmlformats.org/officeDocument/2006/relationships/customXml" Target="../ink/ink2887.xml"/><Relationship Id="rId104" Type="http://schemas.openxmlformats.org/officeDocument/2006/relationships/image" Target="../media/image2829.png"/><Relationship Id="rId103" Type="http://schemas.openxmlformats.org/officeDocument/2006/relationships/customXml" Target="../ink/ink2886.xml"/><Relationship Id="rId102" Type="http://schemas.openxmlformats.org/officeDocument/2006/relationships/image" Target="../media/image2828.png"/><Relationship Id="rId101" Type="http://schemas.openxmlformats.org/officeDocument/2006/relationships/customXml" Target="../ink/ink2885.xml"/><Relationship Id="rId100" Type="http://schemas.openxmlformats.org/officeDocument/2006/relationships/image" Target="../media/image2827.png"/><Relationship Id="rId10" Type="http://schemas.openxmlformats.org/officeDocument/2006/relationships/customXml" Target="../ink/ink2838.xml"/><Relationship Id="rId1" Type="http://schemas.openxmlformats.org/officeDocument/2006/relationships/customXml" Target="../ink/ink28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004.png"/><Relationship Id="rId98" Type="http://schemas.openxmlformats.org/officeDocument/2006/relationships/customXml" Target="../ink/ink3071.xml"/><Relationship Id="rId97" Type="http://schemas.openxmlformats.org/officeDocument/2006/relationships/image" Target="../media/image3003.png"/><Relationship Id="rId96" Type="http://schemas.openxmlformats.org/officeDocument/2006/relationships/customXml" Target="../ink/ink3070.xml"/><Relationship Id="rId95" Type="http://schemas.openxmlformats.org/officeDocument/2006/relationships/image" Target="../media/image3002.png"/><Relationship Id="rId94" Type="http://schemas.openxmlformats.org/officeDocument/2006/relationships/customXml" Target="../ink/ink3069.xml"/><Relationship Id="rId93" Type="http://schemas.openxmlformats.org/officeDocument/2006/relationships/image" Target="../media/image3001.png"/><Relationship Id="rId92" Type="http://schemas.openxmlformats.org/officeDocument/2006/relationships/customXml" Target="../ink/ink3068.xml"/><Relationship Id="rId91" Type="http://schemas.openxmlformats.org/officeDocument/2006/relationships/image" Target="../media/image3000.png"/><Relationship Id="rId90" Type="http://schemas.openxmlformats.org/officeDocument/2006/relationships/customXml" Target="../ink/ink3067.xml"/><Relationship Id="rId9" Type="http://schemas.openxmlformats.org/officeDocument/2006/relationships/customXml" Target="../ink/ink3024.xml"/><Relationship Id="rId89" Type="http://schemas.openxmlformats.org/officeDocument/2006/relationships/customXml" Target="../ink/ink3066.xml"/><Relationship Id="rId88" Type="http://schemas.openxmlformats.org/officeDocument/2006/relationships/image" Target="../media/image2999.png"/><Relationship Id="rId87" Type="http://schemas.openxmlformats.org/officeDocument/2006/relationships/customXml" Target="../ink/ink3065.xml"/><Relationship Id="rId86" Type="http://schemas.openxmlformats.org/officeDocument/2006/relationships/image" Target="../media/image2998.png"/><Relationship Id="rId85" Type="http://schemas.openxmlformats.org/officeDocument/2006/relationships/customXml" Target="../ink/ink3064.xml"/><Relationship Id="rId84" Type="http://schemas.openxmlformats.org/officeDocument/2006/relationships/image" Target="../media/image2997.png"/><Relationship Id="rId83" Type="http://schemas.openxmlformats.org/officeDocument/2006/relationships/customXml" Target="../ink/ink3063.xml"/><Relationship Id="rId82" Type="http://schemas.openxmlformats.org/officeDocument/2006/relationships/customXml" Target="../ink/ink3062.xml"/><Relationship Id="rId81" Type="http://schemas.openxmlformats.org/officeDocument/2006/relationships/customXml" Target="../ink/ink3061.xml"/><Relationship Id="rId80" Type="http://schemas.openxmlformats.org/officeDocument/2006/relationships/image" Target="../media/image2996.png"/><Relationship Id="rId8" Type="http://schemas.openxmlformats.org/officeDocument/2006/relationships/image" Target="../media/image2962.png"/><Relationship Id="rId79" Type="http://schemas.openxmlformats.org/officeDocument/2006/relationships/customXml" Target="../ink/ink3060.xml"/><Relationship Id="rId78" Type="http://schemas.openxmlformats.org/officeDocument/2006/relationships/image" Target="../media/image2995.png"/><Relationship Id="rId77" Type="http://schemas.openxmlformats.org/officeDocument/2006/relationships/customXml" Target="../ink/ink3059.xml"/><Relationship Id="rId76" Type="http://schemas.openxmlformats.org/officeDocument/2006/relationships/image" Target="../media/image2994.png"/><Relationship Id="rId75" Type="http://schemas.openxmlformats.org/officeDocument/2006/relationships/customXml" Target="../ink/ink3058.xml"/><Relationship Id="rId74" Type="http://schemas.openxmlformats.org/officeDocument/2006/relationships/image" Target="../media/image2993.png"/><Relationship Id="rId73" Type="http://schemas.openxmlformats.org/officeDocument/2006/relationships/customXml" Target="../ink/ink3057.xml"/><Relationship Id="rId72" Type="http://schemas.openxmlformats.org/officeDocument/2006/relationships/image" Target="../media/image2992.png"/><Relationship Id="rId71" Type="http://schemas.openxmlformats.org/officeDocument/2006/relationships/customXml" Target="../ink/ink3056.xml"/><Relationship Id="rId70" Type="http://schemas.openxmlformats.org/officeDocument/2006/relationships/image" Target="../media/image2991.png"/><Relationship Id="rId7" Type="http://schemas.openxmlformats.org/officeDocument/2006/relationships/customXml" Target="../ink/ink3023.xml"/><Relationship Id="rId69" Type="http://schemas.openxmlformats.org/officeDocument/2006/relationships/customXml" Target="../ink/ink3055.xml"/><Relationship Id="rId68" Type="http://schemas.openxmlformats.org/officeDocument/2006/relationships/image" Target="../media/image2990.png"/><Relationship Id="rId67" Type="http://schemas.openxmlformats.org/officeDocument/2006/relationships/customXml" Target="../ink/ink3054.xml"/><Relationship Id="rId66" Type="http://schemas.openxmlformats.org/officeDocument/2006/relationships/image" Target="../media/image2989.png"/><Relationship Id="rId65" Type="http://schemas.openxmlformats.org/officeDocument/2006/relationships/customXml" Target="../ink/ink3053.xml"/><Relationship Id="rId64" Type="http://schemas.openxmlformats.org/officeDocument/2006/relationships/image" Target="../media/image2988.png"/><Relationship Id="rId63" Type="http://schemas.openxmlformats.org/officeDocument/2006/relationships/customXml" Target="../ink/ink3052.xml"/><Relationship Id="rId62" Type="http://schemas.openxmlformats.org/officeDocument/2006/relationships/image" Target="../media/image2987.png"/><Relationship Id="rId61" Type="http://schemas.openxmlformats.org/officeDocument/2006/relationships/customXml" Target="../ink/ink3051.xml"/><Relationship Id="rId60" Type="http://schemas.openxmlformats.org/officeDocument/2006/relationships/customXml" Target="../ink/ink3050.xml"/><Relationship Id="rId6" Type="http://schemas.openxmlformats.org/officeDocument/2006/relationships/image" Target="../media/image2961.png"/><Relationship Id="rId59" Type="http://schemas.openxmlformats.org/officeDocument/2006/relationships/image" Target="../media/image2986.png"/><Relationship Id="rId58" Type="http://schemas.openxmlformats.org/officeDocument/2006/relationships/customXml" Target="../ink/ink3049.xml"/><Relationship Id="rId57" Type="http://schemas.openxmlformats.org/officeDocument/2006/relationships/customXml" Target="../ink/ink3048.xml"/><Relationship Id="rId56" Type="http://schemas.openxmlformats.org/officeDocument/2006/relationships/image" Target="../media/image2985.png"/><Relationship Id="rId55" Type="http://schemas.openxmlformats.org/officeDocument/2006/relationships/customXml" Target="../ink/ink3047.xml"/><Relationship Id="rId54" Type="http://schemas.openxmlformats.org/officeDocument/2006/relationships/image" Target="../media/image2984.png"/><Relationship Id="rId53" Type="http://schemas.openxmlformats.org/officeDocument/2006/relationships/customXml" Target="../ink/ink3046.xml"/><Relationship Id="rId52" Type="http://schemas.openxmlformats.org/officeDocument/2006/relationships/image" Target="../media/image2983.png"/><Relationship Id="rId51" Type="http://schemas.openxmlformats.org/officeDocument/2006/relationships/customXml" Target="../ink/ink3045.xml"/><Relationship Id="rId50" Type="http://schemas.openxmlformats.org/officeDocument/2006/relationships/image" Target="../media/image66.png"/><Relationship Id="rId5" Type="http://schemas.openxmlformats.org/officeDocument/2006/relationships/customXml" Target="../ink/ink3022.xml"/><Relationship Id="rId49" Type="http://schemas.openxmlformats.org/officeDocument/2006/relationships/customXml" Target="../ink/ink3044.xml"/><Relationship Id="rId48" Type="http://schemas.openxmlformats.org/officeDocument/2006/relationships/image" Target="../media/image2982.png"/><Relationship Id="rId47" Type="http://schemas.openxmlformats.org/officeDocument/2006/relationships/customXml" Target="../ink/ink3043.xml"/><Relationship Id="rId46" Type="http://schemas.openxmlformats.org/officeDocument/2006/relationships/image" Target="../media/image2981.png"/><Relationship Id="rId45" Type="http://schemas.openxmlformats.org/officeDocument/2006/relationships/customXml" Target="../ink/ink3042.xml"/><Relationship Id="rId44" Type="http://schemas.openxmlformats.org/officeDocument/2006/relationships/image" Target="../media/image2980.png"/><Relationship Id="rId43" Type="http://schemas.openxmlformats.org/officeDocument/2006/relationships/customXml" Target="../ink/ink3041.xml"/><Relationship Id="rId42" Type="http://schemas.openxmlformats.org/officeDocument/2006/relationships/image" Target="../media/image2979.png"/><Relationship Id="rId41" Type="http://schemas.openxmlformats.org/officeDocument/2006/relationships/customXml" Target="../ink/ink3040.xml"/><Relationship Id="rId40" Type="http://schemas.openxmlformats.org/officeDocument/2006/relationships/image" Target="../media/image2978.png"/><Relationship Id="rId4" Type="http://schemas.openxmlformats.org/officeDocument/2006/relationships/image" Target="../media/image2960.png"/><Relationship Id="rId39" Type="http://schemas.openxmlformats.org/officeDocument/2006/relationships/customXml" Target="../ink/ink3039.xml"/><Relationship Id="rId38" Type="http://schemas.openxmlformats.org/officeDocument/2006/relationships/image" Target="../media/image2977.png"/><Relationship Id="rId37" Type="http://schemas.openxmlformats.org/officeDocument/2006/relationships/customXml" Target="../ink/ink3038.xml"/><Relationship Id="rId36" Type="http://schemas.openxmlformats.org/officeDocument/2006/relationships/image" Target="../media/image2976.png"/><Relationship Id="rId35" Type="http://schemas.openxmlformats.org/officeDocument/2006/relationships/customXml" Target="../ink/ink3037.xml"/><Relationship Id="rId34" Type="http://schemas.openxmlformats.org/officeDocument/2006/relationships/image" Target="../media/image2975.png"/><Relationship Id="rId33" Type="http://schemas.openxmlformats.org/officeDocument/2006/relationships/customXml" Target="../ink/ink3036.xml"/><Relationship Id="rId32" Type="http://schemas.openxmlformats.org/officeDocument/2006/relationships/image" Target="../media/image2974.png"/><Relationship Id="rId31" Type="http://schemas.openxmlformats.org/officeDocument/2006/relationships/customXml" Target="../ink/ink3035.xml"/><Relationship Id="rId30" Type="http://schemas.openxmlformats.org/officeDocument/2006/relationships/image" Target="../media/image2973.png"/><Relationship Id="rId3" Type="http://schemas.openxmlformats.org/officeDocument/2006/relationships/customXml" Target="../ink/ink3021.xml"/><Relationship Id="rId295" Type="http://schemas.openxmlformats.org/officeDocument/2006/relationships/slideLayout" Target="../slideLayouts/slideLayout90.xml"/><Relationship Id="rId294" Type="http://schemas.openxmlformats.org/officeDocument/2006/relationships/image" Target="../media/image3101.png"/><Relationship Id="rId293" Type="http://schemas.openxmlformats.org/officeDocument/2006/relationships/customXml" Target="../ink/ink3169.xml"/><Relationship Id="rId292" Type="http://schemas.openxmlformats.org/officeDocument/2006/relationships/image" Target="../media/image3100.png"/><Relationship Id="rId291" Type="http://schemas.openxmlformats.org/officeDocument/2006/relationships/customXml" Target="../ink/ink3168.xml"/><Relationship Id="rId290" Type="http://schemas.openxmlformats.org/officeDocument/2006/relationships/image" Target="../media/image3099.png"/><Relationship Id="rId29" Type="http://schemas.openxmlformats.org/officeDocument/2006/relationships/customXml" Target="../ink/ink3034.xml"/><Relationship Id="rId289" Type="http://schemas.openxmlformats.org/officeDocument/2006/relationships/customXml" Target="../ink/ink3167.xml"/><Relationship Id="rId288" Type="http://schemas.openxmlformats.org/officeDocument/2006/relationships/image" Target="../media/image3098.png"/><Relationship Id="rId287" Type="http://schemas.openxmlformats.org/officeDocument/2006/relationships/customXml" Target="../ink/ink3166.xml"/><Relationship Id="rId286" Type="http://schemas.openxmlformats.org/officeDocument/2006/relationships/image" Target="../media/image3097.png"/><Relationship Id="rId285" Type="http://schemas.openxmlformats.org/officeDocument/2006/relationships/customXml" Target="../ink/ink3165.xml"/><Relationship Id="rId284" Type="http://schemas.openxmlformats.org/officeDocument/2006/relationships/image" Target="../media/image3096.png"/><Relationship Id="rId283" Type="http://schemas.openxmlformats.org/officeDocument/2006/relationships/customXml" Target="../ink/ink3164.xml"/><Relationship Id="rId282" Type="http://schemas.openxmlformats.org/officeDocument/2006/relationships/image" Target="../media/image3095.png"/><Relationship Id="rId281" Type="http://schemas.openxmlformats.org/officeDocument/2006/relationships/customXml" Target="../ink/ink3163.xml"/><Relationship Id="rId280" Type="http://schemas.openxmlformats.org/officeDocument/2006/relationships/image" Target="../media/image3094.png"/><Relationship Id="rId28" Type="http://schemas.openxmlformats.org/officeDocument/2006/relationships/image" Target="../media/image2972.png"/><Relationship Id="rId279" Type="http://schemas.openxmlformats.org/officeDocument/2006/relationships/customXml" Target="../ink/ink3162.xml"/><Relationship Id="rId278" Type="http://schemas.openxmlformats.org/officeDocument/2006/relationships/image" Target="../media/image3093.png"/><Relationship Id="rId277" Type="http://schemas.openxmlformats.org/officeDocument/2006/relationships/customXml" Target="../ink/ink3161.xml"/><Relationship Id="rId276" Type="http://schemas.openxmlformats.org/officeDocument/2006/relationships/image" Target="../media/image3092.png"/><Relationship Id="rId275" Type="http://schemas.openxmlformats.org/officeDocument/2006/relationships/customXml" Target="../ink/ink3160.xml"/><Relationship Id="rId274" Type="http://schemas.openxmlformats.org/officeDocument/2006/relationships/image" Target="../media/image3091.png"/><Relationship Id="rId273" Type="http://schemas.openxmlformats.org/officeDocument/2006/relationships/customXml" Target="../ink/ink3159.xml"/><Relationship Id="rId272" Type="http://schemas.openxmlformats.org/officeDocument/2006/relationships/image" Target="../media/image3090.png"/><Relationship Id="rId271" Type="http://schemas.openxmlformats.org/officeDocument/2006/relationships/customXml" Target="../ink/ink3158.xml"/><Relationship Id="rId270" Type="http://schemas.openxmlformats.org/officeDocument/2006/relationships/image" Target="../media/image3089.png"/><Relationship Id="rId27" Type="http://schemas.openxmlformats.org/officeDocument/2006/relationships/customXml" Target="../ink/ink3033.xml"/><Relationship Id="rId269" Type="http://schemas.openxmlformats.org/officeDocument/2006/relationships/customXml" Target="../ink/ink3157.xml"/><Relationship Id="rId268" Type="http://schemas.openxmlformats.org/officeDocument/2006/relationships/image" Target="../media/image3088.png"/><Relationship Id="rId267" Type="http://schemas.openxmlformats.org/officeDocument/2006/relationships/customXml" Target="../ink/ink3156.xml"/><Relationship Id="rId266" Type="http://schemas.openxmlformats.org/officeDocument/2006/relationships/image" Target="../media/image3087.png"/><Relationship Id="rId265" Type="http://schemas.openxmlformats.org/officeDocument/2006/relationships/customXml" Target="../ink/ink3155.xml"/><Relationship Id="rId264" Type="http://schemas.openxmlformats.org/officeDocument/2006/relationships/image" Target="../media/image3086.png"/><Relationship Id="rId263" Type="http://schemas.openxmlformats.org/officeDocument/2006/relationships/customXml" Target="../ink/ink3154.xml"/><Relationship Id="rId262" Type="http://schemas.openxmlformats.org/officeDocument/2006/relationships/image" Target="../media/image3085.png"/><Relationship Id="rId261" Type="http://schemas.openxmlformats.org/officeDocument/2006/relationships/customXml" Target="../ink/ink3153.xml"/><Relationship Id="rId260" Type="http://schemas.openxmlformats.org/officeDocument/2006/relationships/image" Target="../media/image3084.png"/><Relationship Id="rId26" Type="http://schemas.openxmlformats.org/officeDocument/2006/relationships/image" Target="../media/image2971.png"/><Relationship Id="rId259" Type="http://schemas.openxmlformats.org/officeDocument/2006/relationships/customXml" Target="../ink/ink3152.xml"/><Relationship Id="rId258" Type="http://schemas.openxmlformats.org/officeDocument/2006/relationships/image" Target="../media/image3083.png"/><Relationship Id="rId257" Type="http://schemas.openxmlformats.org/officeDocument/2006/relationships/customXml" Target="../ink/ink3151.xml"/><Relationship Id="rId256" Type="http://schemas.openxmlformats.org/officeDocument/2006/relationships/image" Target="../media/image3082.png"/><Relationship Id="rId255" Type="http://schemas.openxmlformats.org/officeDocument/2006/relationships/customXml" Target="../ink/ink3150.xml"/><Relationship Id="rId254" Type="http://schemas.openxmlformats.org/officeDocument/2006/relationships/image" Target="../media/image3081.png"/><Relationship Id="rId253" Type="http://schemas.openxmlformats.org/officeDocument/2006/relationships/customXml" Target="../ink/ink3149.xml"/><Relationship Id="rId252" Type="http://schemas.openxmlformats.org/officeDocument/2006/relationships/image" Target="../media/image3080.png"/><Relationship Id="rId251" Type="http://schemas.openxmlformats.org/officeDocument/2006/relationships/customXml" Target="../ink/ink3148.xml"/><Relationship Id="rId250" Type="http://schemas.openxmlformats.org/officeDocument/2006/relationships/image" Target="../media/image3079.png"/><Relationship Id="rId25" Type="http://schemas.openxmlformats.org/officeDocument/2006/relationships/customXml" Target="../ink/ink3032.xml"/><Relationship Id="rId249" Type="http://schemas.openxmlformats.org/officeDocument/2006/relationships/customXml" Target="../ink/ink3147.xml"/><Relationship Id="rId248" Type="http://schemas.openxmlformats.org/officeDocument/2006/relationships/image" Target="../media/image3078.png"/><Relationship Id="rId247" Type="http://schemas.openxmlformats.org/officeDocument/2006/relationships/customXml" Target="../ink/ink3146.xml"/><Relationship Id="rId246" Type="http://schemas.openxmlformats.org/officeDocument/2006/relationships/image" Target="../media/image3077.png"/><Relationship Id="rId245" Type="http://schemas.openxmlformats.org/officeDocument/2006/relationships/customXml" Target="../ink/ink3145.xml"/><Relationship Id="rId244" Type="http://schemas.openxmlformats.org/officeDocument/2006/relationships/image" Target="../media/image3076.png"/><Relationship Id="rId243" Type="http://schemas.openxmlformats.org/officeDocument/2006/relationships/customXml" Target="../ink/ink3144.xml"/><Relationship Id="rId242" Type="http://schemas.openxmlformats.org/officeDocument/2006/relationships/image" Target="../media/image3075.png"/><Relationship Id="rId241" Type="http://schemas.openxmlformats.org/officeDocument/2006/relationships/customXml" Target="../ink/ink3143.xml"/><Relationship Id="rId240" Type="http://schemas.openxmlformats.org/officeDocument/2006/relationships/image" Target="../media/image3074.png"/><Relationship Id="rId24" Type="http://schemas.openxmlformats.org/officeDocument/2006/relationships/image" Target="../media/image2970.png"/><Relationship Id="rId239" Type="http://schemas.openxmlformats.org/officeDocument/2006/relationships/customXml" Target="../ink/ink3142.xml"/><Relationship Id="rId238" Type="http://schemas.openxmlformats.org/officeDocument/2006/relationships/image" Target="../media/image3073.png"/><Relationship Id="rId237" Type="http://schemas.openxmlformats.org/officeDocument/2006/relationships/customXml" Target="../ink/ink3141.xml"/><Relationship Id="rId236" Type="http://schemas.openxmlformats.org/officeDocument/2006/relationships/image" Target="../media/image3072.png"/><Relationship Id="rId235" Type="http://schemas.openxmlformats.org/officeDocument/2006/relationships/customXml" Target="../ink/ink3140.xml"/><Relationship Id="rId234" Type="http://schemas.openxmlformats.org/officeDocument/2006/relationships/image" Target="../media/image3071.png"/><Relationship Id="rId233" Type="http://schemas.openxmlformats.org/officeDocument/2006/relationships/customXml" Target="../ink/ink3139.xml"/><Relationship Id="rId232" Type="http://schemas.openxmlformats.org/officeDocument/2006/relationships/image" Target="../media/image3070.png"/><Relationship Id="rId231" Type="http://schemas.openxmlformats.org/officeDocument/2006/relationships/customXml" Target="../ink/ink3138.xml"/><Relationship Id="rId230" Type="http://schemas.openxmlformats.org/officeDocument/2006/relationships/image" Target="../media/image3069.png"/><Relationship Id="rId23" Type="http://schemas.openxmlformats.org/officeDocument/2006/relationships/customXml" Target="../ink/ink3031.xml"/><Relationship Id="rId229" Type="http://schemas.openxmlformats.org/officeDocument/2006/relationships/customXml" Target="../ink/ink3137.xml"/><Relationship Id="rId228" Type="http://schemas.openxmlformats.org/officeDocument/2006/relationships/image" Target="../media/image3068.png"/><Relationship Id="rId227" Type="http://schemas.openxmlformats.org/officeDocument/2006/relationships/customXml" Target="../ink/ink3136.xml"/><Relationship Id="rId226" Type="http://schemas.openxmlformats.org/officeDocument/2006/relationships/image" Target="../media/image3067.png"/><Relationship Id="rId225" Type="http://schemas.openxmlformats.org/officeDocument/2006/relationships/customXml" Target="../ink/ink3135.xml"/><Relationship Id="rId224" Type="http://schemas.openxmlformats.org/officeDocument/2006/relationships/image" Target="../media/image3066.png"/><Relationship Id="rId223" Type="http://schemas.openxmlformats.org/officeDocument/2006/relationships/customXml" Target="../ink/ink3134.xml"/><Relationship Id="rId222" Type="http://schemas.openxmlformats.org/officeDocument/2006/relationships/image" Target="../media/image3065.png"/><Relationship Id="rId221" Type="http://schemas.openxmlformats.org/officeDocument/2006/relationships/customXml" Target="../ink/ink3133.xml"/><Relationship Id="rId220" Type="http://schemas.openxmlformats.org/officeDocument/2006/relationships/image" Target="../media/image3064.png"/><Relationship Id="rId22" Type="http://schemas.openxmlformats.org/officeDocument/2006/relationships/image" Target="../media/image2969.png"/><Relationship Id="rId219" Type="http://schemas.openxmlformats.org/officeDocument/2006/relationships/customXml" Target="../ink/ink3132.xml"/><Relationship Id="rId218" Type="http://schemas.openxmlformats.org/officeDocument/2006/relationships/image" Target="../media/image3063.png"/><Relationship Id="rId217" Type="http://schemas.openxmlformats.org/officeDocument/2006/relationships/customXml" Target="../ink/ink3131.xml"/><Relationship Id="rId216" Type="http://schemas.openxmlformats.org/officeDocument/2006/relationships/image" Target="../media/image3062.png"/><Relationship Id="rId215" Type="http://schemas.openxmlformats.org/officeDocument/2006/relationships/customXml" Target="../ink/ink3130.xml"/><Relationship Id="rId214" Type="http://schemas.openxmlformats.org/officeDocument/2006/relationships/image" Target="../media/image3061.png"/><Relationship Id="rId213" Type="http://schemas.openxmlformats.org/officeDocument/2006/relationships/customXml" Target="../ink/ink3129.xml"/><Relationship Id="rId212" Type="http://schemas.openxmlformats.org/officeDocument/2006/relationships/image" Target="../media/image3060.png"/><Relationship Id="rId211" Type="http://schemas.openxmlformats.org/officeDocument/2006/relationships/customXml" Target="../ink/ink3128.xml"/><Relationship Id="rId210" Type="http://schemas.openxmlformats.org/officeDocument/2006/relationships/image" Target="../media/image3059.png"/><Relationship Id="rId21" Type="http://schemas.openxmlformats.org/officeDocument/2006/relationships/customXml" Target="../ink/ink3030.xml"/><Relationship Id="rId209" Type="http://schemas.openxmlformats.org/officeDocument/2006/relationships/customXml" Target="../ink/ink3127.xml"/><Relationship Id="rId208" Type="http://schemas.openxmlformats.org/officeDocument/2006/relationships/image" Target="../media/image3058.png"/><Relationship Id="rId207" Type="http://schemas.openxmlformats.org/officeDocument/2006/relationships/customXml" Target="../ink/ink3126.xml"/><Relationship Id="rId206" Type="http://schemas.openxmlformats.org/officeDocument/2006/relationships/image" Target="../media/image3057.png"/><Relationship Id="rId205" Type="http://schemas.openxmlformats.org/officeDocument/2006/relationships/customXml" Target="../ink/ink3125.xml"/><Relationship Id="rId204" Type="http://schemas.openxmlformats.org/officeDocument/2006/relationships/image" Target="../media/image3056.png"/><Relationship Id="rId203" Type="http://schemas.openxmlformats.org/officeDocument/2006/relationships/customXml" Target="../ink/ink3124.xml"/><Relationship Id="rId202" Type="http://schemas.openxmlformats.org/officeDocument/2006/relationships/image" Target="../media/image3055.png"/><Relationship Id="rId201" Type="http://schemas.openxmlformats.org/officeDocument/2006/relationships/customXml" Target="../ink/ink3123.xml"/><Relationship Id="rId200" Type="http://schemas.openxmlformats.org/officeDocument/2006/relationships/image" Target="../media/image3054.png"/><Relationship Id="rId20" Type="http://schemas.openxmlformats.org/officeDocument/2006/relationships/image" Target="../media/image2968.png"/><Relationship Id="rId2" Type="http://schemas.openxmlformats.org/officeDocument/2006/relationships/image" Target="../media/image2959.png"/><Relationship Id="rId199" Type="http://schemas.openxmlformats.org/officeDocument/2006/relationships/customXml" Target="../ink/ink3122.xml"/><Relationship Id="rId198" Type="http://schemas.openxmlformats.org/officeDocument/2006/relationships/image" Target="../media/image3053.png"/><Relationship Id="rId197" Type="http://schemas.openxmlformats.org/officeDocument/2006/relationships/customXml" Target="../ink/ink3121.xml"/><Relationship Id="rId196" Type="http://schemas.openxmlformats.org/officeDocument/2006/relationships/image" Target="../media/image3052.png"/><Relationship Id="rId195" Type="http://schemas.openxmlformats.org/officeDocument/2006/relationships/customXml" Target="../ink/ink3120.xml"/><Relationship Id="rId194" Type="http://schemas.openxmlformats.org/officeDocument/2006/relationships/image" Target="../media/image3051.png"/><Relationship Id="rId193" Type="http://schemas.openxmlformats.org/officeDocument/2006/relationships/customXml" Target="../ink/ink3119.xml"/><Relationship Id="rId192" Type="http://schemas.openxmlformats.org/officeDocument/2006/relationships/image" Target="../media/image3050.png"/><Relationship Id="rId191" Type="http://schemas.openxmlformats.org/officeDocument/2006/relationships/customXml" Target="../ink/ink3118.xml"/><Relationship Id="rId190" Type="http://schemas.openxmlformats.org/officeDocument/2006/relationships/image" Target="../media/image3049.png"/><Relationship Id="rId19" Type="http://schemas.openxmlformats.org/officeDocument/2006/relationships/customXml" Target="../ink/ink3029.xml"/><Relationship Id="rId189" Type="http://schemas.openxmlformats.org/officeDocument/2006/relationships/customXml" Target="../ink/ink3117.xml"/><Relationship Id="rId188" Type="http://schemas.openxmlformats.org/officeDocument/2006/relationships/image" Target="../media/image3048.png"/><Relationship Id="rId187" Type="http://schemas.openxmlformats.org/officeDocument/2006/relationships/customXml" Target="../ink/ink3116.xml"/><Relationship Id="rId186" Type="http://schemas.openxmlformats.org/officeDocument/2006/relationships/image" Target="../media/image3047.png"/><Relationship Id="rId185" Type="http://schemas.openxmlformats.org/officeDocument/2006/relationships/customXml" Target="../ink/ink3115.xml"/><Relationship Id="rId184" Type="http://schemas.openxmlformats.org/officeDocument/2006/relationships/image" Target="../media/image3046.png"/><Relationship Id="rId183" Type="http://schemas.openxmlformats.org/officeDocument/2006/relationships/customXml" Target="../ink/ink3114.xml"/><Relationship Id="rId182" Type="http://schemas.openxmlformats.org/officeDocument/2006/relationships/image" Target="../media/image3045.png"/><Relationship Id="rId181" Type="http://schemas.openxmlformats.org/officeDocument/2006/relationships/customXml" Target="../ink/ink3113.xml"/><Relationship Id="rId180" Type="http://schemas.openxmlformats.org/officeDocument/2006/relationships/image" Target="../media/image3044.png"/><Relationship Id="rId18" Type="http://schemas.openxmlformats.org/officeDocument/2006/relationships/image" Target="../media/image2967.png"/><Relationship Id="rId179" Type="http://schemas.openxmlformats.org/officeDocument/2006/relationships/customXml" Target="../ink/ink3112.xml"/><Relationship Id="rId178" Type="http://schemas.openxmlformats.org/officeDocument/2006/relationships/image" Target="../media/image3043.png"/><Relationship Id="rId177" Type="http://schemas.openxmlformats.org/officeDocument/2006/relationships/customXml" Target="../ink/ink3111.xml"/><Relationship Id="rId176" Type="http://schemas.openxmlformats.org/officeDocument/2006/relationships/image" Target="../media/image3042.png"/><Relationship Id="rId175" Type="http://schemas.openxmlformats.org/officeDocument/2006/relationships/customXml" Target="../ink/ink3110.xml"/><Relationship Id="rId174" Type="http://schemas.openxmlformats.org/officeDocument/2006/relationships/image" Target="../media/image3041.png"/><Relationship Id="rId173" Type="http://schemas.openxmlformats.org/officeDocument/2006/relationships/customXml" Target="../ink/ink3109.xml"/><Relationship Id="rId172" Type="http://schemas.openxmlformats.org/officeDocument/2006/relationships/image" Target="../media/image3040.png"/><Relationship Id="rId171" Type="http://schemas.openxmlformats.org/officeDocument/2006/relationships/customXml" Target="../ink/ink3108.xml"/><Relationship Id="rId170" Type="http://schemas.openxmlformats.org/officeDocument/2006/relationships/image" Target="../media/image3039.png"/><Relationship Id="rId17" Type="http://schemas.openxmlformats.org/officeDocument/2006/relationships/customXml" Target="../ink/ink3028.xml"/><Relationship Id="rId169" Type="http://schemas.openxmlformats.org/officeDocument/2006/relationships/customXml" Target="../ink/ink3107.xml"/><Relationship Id="rId168" Type="http://schemas.openxmlformats.org/officeDocument/2006/relationships/image" Target="../media/image3038.png"/><Relationship Id="rId167" Type="http://schemas.openxmlformats.org/officeDocument/2006/relationships/customXml" Target="../ink/ink3106.xml"/><Relationship Id="rId166" Type="http://schemas.openxmlformats.org/officeDocument/2006/relationships/image" Target="../media/image3037.png"/><Relationship Id="rId165" Type="http://schemas.openxmlformats.org/officeDocument/2006/relationships/customXml" Target="../ink/ink3105.xml"/><Relationship Id="rId164" Type="http://schemas.openxmlformats.org/officeDocument/2006/relationships/image" Target="../media/image3036.png"/><Relationship Id="rId163" Type="http://schemas.openxmlformats.org/officeDocument/2006/relationships/customXml" Target="../ink/ink3104.xml"/><Relationship Id="rId162" Type="http://schemas.openxmlformats.org/officeDocument/2006/relationships/image" Target="../media/image3035.png"/><Relationship Id="rId161" Type="http://schemas.openxmlformats.org/officeDocument/2006/relationships/customXml" Target="../ink/ink3103.xml"/><Relationship Id="rId160" Type="http://schemas.openxmlformats.org/officeDocument/2006/relationships/image" Target="../media/image3034.png"/><Relationship Id="rId16" Type="http://schemas.openxmlformats.org/officeDocument/2006/relationships/image" Target="../media/image2966.png"/><Relationship Id="rId159" Type="http://schemas.openxmlformats.org/officeDocument/2006/relationships/customXml" Target="../ink/ink3102.xml"/><Relationship Id="rId158" Type="http://schemas.openxmlformats.org/officeDocument/2006/relationships/image" Target="../media/image3033.png"/><Relationship Id="rId157" Type="http://schemas.openxmlformats.org/officeDocument/2006/relationships/customXml" Target="../ink/ink3101.xml"/><Relationship Id="rId156" Type="http://schemas.openxmlformats.org/officeDocument/2006/relationships/image" Target="../media/image3032.png"/><Relationship Id="rId155" Type="http://schemas.openxmlformats.org/officeDocument/2006/relationships/customXml" Target="../ink/ink3100.xml"/><Relationship Id="rId154" Type="http://schemas.openxmlformats.org/officeDocument/2006/relationships/image" Target="../media/image3031.png"/><Relationship Id="rId153" Type="http://schemas.openxmlformats.org/officeDocument/2006/relationships/customXml" Target="../ink/ink3099.xml"/><Relationship Id="rId152" Type="http://schemas.openxmlformats.org/officeDocument/2006/relationships/image" Target="../media/image3030.png"/><Relationship Id="rId151" Type="http://schemas.openxmlformats.org/officeDocument/2006/relationships/customXml" Target="../ink/ink3098.xml"/><Relationship Id="rId150" Type="http://schemas.openxmlformats.org/officeDocument/2006/relationships/image" Target="../media/image3029.png"/><Relationship Id="rId15" Type="http://schemas.openxmlformats.org/officeDocument/2006/relationships/customXml" Target="../ink/ink3027.xml"/><Relationship Id="rId149" Type="http://schemas.openxmlformats.org/officeDocument/2006/relationships/customXml" Target="../ink/ink3097.xml"/><Relationship Id="rId148" Type="http://schemas.openxmlformats.org/officeDocument/2006/relationships/image" Target="../media/image3028.png"/><Relationship Id="rId147" Type="http://schemas.openxmlformats.org/officeDocument/2006/relationships/customXml" Target="../ink/ink3096.xml"/><Relationship Id="rId146" Type="http://schemas.openxmlformats.org/officeDocument/2006/relationships/image" Target="../media/image3027.png"/><Relationship Id="rId145" Type="http://schemas.openxmlformats.org/officeDocument/2006/relationships/customXml" Target="../ink/ink3095.xml"/><Relationship Id="rId144" Type="http://schemas.openxmlformats.org/officeDocument/2006/relationships/image" Target="../media/image3026.png"/><Relationship Id="rId143" Type="http://schemas.openxmlformats.org/officeDocument/2006/relationships/customXml" Target="../ink/ink3094.xml"/><Relationship Id="rId142" Type="http://schemas.openxmlformats.org/officeDocument/2006/relationships/image" Target="../media/image3025.png"/><Relationship Id="rId141" Type="http://schemas.openxmlformats.org/officeDocument/2006/relationships/customXml" Target="../ink/ink3093.xml"/><Relationship Id="rId140" Type="http://schemas.openxmlformats.org/officeDocument/2006/relationships/image" Target="../media/image3024.png"/><Relationship Id="rId14" Type="http://schemas.openxmlformats.org/officeDocument/2006/relationships/image" Target="../media/image2965.png"/><Relationship Id="rId139" Type="http://schemas.openxmlformats.org/officeDocument/2006/relationships/customXml" Target="../ink/ink3092.xml"/><Relationship Id="rId138" Type="http://schemas.openxmlformats.org/officeDocument/2006/relationships/image" Target="../media/image3023.png"/><Relationship Id="rId137" Type="http://schemas.openxmlformats.org/officeDocument/2006/relationships/customXml" Target="../ink/ink3091.xml"/><Relationship Id="rId136" Type="http://schemas.openxmlformats.org/officeDocument/2006/relationships/image" Target="../media/image3022.png"/><Relationship Id="rId135" Type="http://schemas.openxmlformats.org/officeDocument/2006/relationships/customXml" Target="../ink/ink3090.xml"/><Relationship Id="rId134" Type="http://schemas.openxmlformats.org/officeDocument/2006/relationships/image" Target="../media/image3021.png"/><Relationship Id="rId133" Type="http://schemas.openxmlformats.org/officeDocument/2006/relationships/customXml" Target="../ink/ink3089.xml"/><Relationship Id="rId132" Type="http://schemas.openxmlformats.org/officeDocument/2006/relationships/image" Target="../media/image3020.png"/><Relationship Id="rId131" Type="http://schemas.openxmlformats.org/officeDocument/2006/relationships/customXml" Target="../ink/ink3088.xml"/><Relationship Id="rId130" Type="http://schemas.openxmlformats.org/officeDocument/2006/relationships/image" Target="../media/image3019.png"/><Relationship Id="rId13" Type="http://schemas.openxmlformats.org/officeDocument/2006/relationships/customXml" Target="../ink/ink3026.xml"/><Relationship Id="rId129" Type="http://schemas.openxmlformats.org/officeDocument/2006/relationships/customXml" Target="../ink/ink3087.xml"/><Relationship Id="rId128" Type="http://schemas.openxmlformats.org/officeDocument/2006/relationships/image" Target="../media/image3018.png"/><Relationship Id="rId127" Type="http://schemas.openxmlformats.org/officeDocument/2006/relationships/customXml" Target="../ink/ink3086.xml"/><Relationship Id="rId126" Type="http://schemas.openxmlformats.org/officeDocument/2006/relationships/image" Target="../media/image3017.png"/><Relationship Id="rId125" Type="http://schemas.openxmlformats.org/officeDocument/2006/relationships/customXml" Target="../ink/ink3085.xml"/><Relationship Id="rId124" Type="http://schemas.openxmlformats.org/officeDocument/2006/relationships/image" Target="../media/image3016.png"/><Relationship Id="rId123" Type="http://schemas.openxmlformats.org/officeDocument/2006/relationships/customXml" Target="../ink/ink3084.xml"/><Relationship Id="rId122" Type="http://schemas.openxmlformats.org/officeDocument/2006/relationships/image" Target="../media/image3015.png"/><Relationship Id="rId121" Type="http://schemas.openxmlformats.org/officeDocument/2006/relationships/customXml" Target="../ink/ink3083.xml"/><Relationship Id="rId120" Type="http://schemas.openxmlformats.org/officeDocument/2006/relationships/image" Target="../media/image3014.png"/><Relationship Id="rId12" Type="http://schemas.openxmlformats.org/officeDocument/2006/relationships/image" Target="../media/image2964.png"/><Relationship Id="rId119" Type="http://schemas.openxmlformats.org/officeDocument/2006/relationships/customXml" Target="../ink/ink3082.xml"/><Relationship Id="rId118" Type="http://schemas.openxmlformats.org/officeDocument/2006/relationships/image" Target="../media/image3013.png"/><Relationship Id="rId117" Type="http://schemas.openxmlformats.org/officeDocument/2006/relationships/customXml" Target="../ink/ink3081.xml"/><Relationship Id="rId116" Type="http://schemas.openxmlformats.org/officeDocument/2006/relationships/image" Target="../media/image3012.png"/><Relationship Id="rId115" Type="http://schemas.openxmlformats.org/officeDocument/2006/relationships/customXml" Target="../ink/ink3080.xml"/><Relationship Id="rId114" Type="http://schemas.openxmlformats.org/officeDocument/2006/relationships/image" Target="../media/image3011.png"/><Relationship Id="rId113" Type="http://schemas.openxmlformats.org/officeDocument/2006/relationships/customXml" Target="../ink/ink3079.xml"/><Relationship Id="rId112" Type="http://schemas.openxmlformats.org/officeDocument/2006/relationships/image" Target="../media/image3010.png"/><Relationship Id="rId111" Type="http://schemas.openxmlformats.org/officeDocument/2006/relationships/customXml" Target="../ink/ink3078.xml"/><Relationship Id="rId110" Type="http://schemas.openxmlformats.org/officeDocument/2006/relationships/image" Target="../media/image3009.png"/><Relationship Id="rId11" Type="http://schemas.openxmlformats.org/officeDocument/2006/relationships/customXml" Target="../ink/ink3025.xml"/><Relationship Id="rId109" Type="http://schemas.openxmlformats.org/officeDocument/2006/relationships/customXml" Target="../ink/ink3077.xml"/><Relationship Id="rId108" Type="http://schemas.openxmlformats.org/officeDocument/2006/relationships/image" Target="../media/image3008.png"/><Relationship Id="rId107" Type="http://schemas.openxmlformats.org/officeDocument/2006/relationships/customXml" Target="../ink/ink3076.xml"/><Relationship Id="rId106" Type="http://schemas.openxmlformats.org/officeDocument/2006/relationships/image" Target="../media/image3007.png"/><Relationship Id="rId105" Type="http://schemas.openxmlformats.org/officeDocument/2006/relationships/customXml" Target="../ink/ink3075.xml"/><Relationship Id="rId104" Type="http://schemas.openxmlformats.org/officeDocument/2006/relationships/image" Target="../media/image3006.png"/><Relationship Id="rId103" Type="http://schemas.openxmlformats.org/officeDocument/2006/relationships/customXml" Target="../ink/ink3074.xml"/><Relationship Id="rId102" Type="http://schemas.openxmlformats.org/officeDocument/2006/relationships/image" Target="../media/image3005.png"/><Relationship Id="rId101" Type="http://schemas.openxmlformats.org/officeDocument/2006/relationships/customXml" Target="../ink/ink3073.xml"/><Relationship Id="rId100" Type="http://schemas.openxmlformats.org/officeDocument/2006/relationships/customXml" Target="../ink/ink3072.xml"/><Relationship Id="rId10" Type="http://schemas.openxmlformats.org/officeDocument/2006/relationships/image" Target="../media/image2963.png"/><Relationship Id="rId1" Type="http://schemas.openxmlformats.org/officeDocument/2006/relationships/customXml" Target="../ink/ink3020.xml"/></Relationships>
</file>

<file path=ppt/slides/_rels/slide9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46.png"/><Relationship Id="rId98" Type="http://schemas.openxmlformats.org/officeDocument/2006/relationships/customXml" Target="../ink/ink3219.xml"/><Relationship Id="rId97" Type="http://schemas.openxmlformats.org/officeDocument/2006/relationships/customXml" Target="../ink/ink3218.xml"/><Relationship Id="rId96" Type="http://schemas.openxmlformats.org/officeDocument/2006/relationships/image" Target="../media/image3145.png"/><Relationship Id="rId95" Type="http://schemas.openxmlformats.org/officeDocument/2006/relationships/customXml" Target="../ink/ink3217.xml"/><Relationship Id="rId94" Type="http://schemas.openxmlformats.org/officeDocument/2006/relationships/image" Target="../media/image3144.png"/><Relationship Id="rId93" Type="http://schemas.openxmlformats.org/officeDocument/2006/relationships/customXml" Target="../ink/ink3216.xml"/><Relationship Id="rId92" Type="http://schemas.openxmlformats.org/officeDocument/2006/relationships/image" Target="../media/image3143.png"/><Relationship Id="rId91" Type="http://schemas.openxmlformats.org/officeDocument/2006/relationships/customXml" Target="../ink/ink3215.xml"/><Relationship Id="rId90" Type="http://schemas.openxmlformats.org/officeDocument/2006/relationships/image" Target="../media/image3142.png"/><Relationship Id="rId9" Type="http://schemas.openxmlformats.org/officeDocument/2006/relationships/customXml" Target="../ink/ink3174.xml"/><Relationship Id="rId89" Type="http://schemas.openxmlformats.org/officeDocument/2006/relationships/customXml" Target="../ink/ink3214.xml"/><Relationship Id="rId88" Type="http://schemas.openxmlformats.org/officeDocument/2006/relationships/image" Target="../media/image3141.png"/><Relationship Id="rId87" Type="http://schemas.openxmlformats.org/officeDocument/2006/relationships/customXml" Target="../ink/ink3213.xml"/><Relationship Id="rId86" Type="http://schemas.openxmlformats.org/officeDocument/2006/relationships/image" Target="../media/image3140.png"/><Relationship Id="rId85" Type="http://schemas.openxmlformats.org/officeDocument/2006/relationships/customXml" Target="../ink/ink3212.xml"/><Relationship Id="rId84" Type="http://schemas.openxmlformats.org/officeDocument/2006/relationships/image" Target="../media/image3139.png"/><Relationship Id="rId83" Type="http://schemas.openxmlformats.org/officeDocument/2006/relationships/customXml" Target="../ink/ink3211.xml"/><Relationship Id="rId82" Type="http://schemas.openxmlformats.org/officeDocument/2006/relationships/image" Target="../media/image3138.png"/><Relationship Id="rId81" Type="http://schemas.openxmlformats.org/officeDocument/2006/relationships/customXml" Target="../ink/ink3210.xml"/><Relationship Id="rId80" Type="http://schemas.openxmlformats.org/officeDocument/2006/relationships/image" Target="../media/image3137.png"/><Relationship Id="rId8" Type="http://schemas.openxmlformats.org/officeDocument/2006/relationships/image" Target="../media/image3102.png"/><Relationship Id="rId79" Type="http://schemas.openxmlformats.org/officeDocument/2006/relationships/customXml" Target="../ink/ink3209.xml"/><Relationship Id="rId78" Type="http://schemas.openxmlformats.org/officeDocument/2006/relationships/image" Target="../media/image3136.png"/><Relationship Id="rId77" Type="http://schemas.openxmlformats.org/officeDocument/2006/relationships/customXml" Target="../ink/ink3208.xml"/><Relationship Id="rId76" Type="http://schemas.openxmlformats.org/officeDocument/2006/relationships/image" Target="../media/image3135.png"/><Relationship Id="rId75" Type="http://schemas.openxmlformats.org/officeDocument/2006/relationships/customXml" Target="../ink/ink3207.xml"/><Relationship Id="rId74" Type="http://schemas.openxmlformats.org/officeDocument/2006/relationships/image" Target="../media/image3134.png"/><Relationship Id="rId73" Type="http://schemas.openxmlformats.org/officeDocument/2006/relationships/customXml" Target="../ink/ink3206.xml"/><Relationship Id="rId72" Type="http://schemas.openxmlformats.org/officeDocument/2006/relationships/image" Target="../media/image3133.png"/><Relationship Id="rId71" Type="http://schemas.openxmlformats.org/officeDocument/2006/relationships/customXml" Target="../ink/ink3205.xml"/><Relationship Id="rId70" Type="http://schemas.openxmlformats.org/officeDocument/2006/relationships/image" Target="../media/image3132.png"/><Relationship Id="rId7" Type="http://schemas.openxmlformats.org/officeDocument/2006/relationships/customXml" Target="../ink/ink3173.xml"/><Relationship Id="rId69" Type="http://schemas.openxmlformats.org/officeDocument/2006/relationships/customXml" Target="../ink/ink3204.xml"/><Relationship Id="rId68" Type="http://schemas.openxmlformats.org/officeDocument/2006/relationships/image" Target="../media/image3131.png"/><Relationship Id="rId67" Type="http://schemas.openxmlformats.org/officeDocument/2006/relationships/customXml" Target="../ink/ink3203.xml"/><Relationship Id="rId66" Type="http://schemas.openxmlformats.org/officeDocument/2006/relationships/image" Target="../media/image3130.png"/><Relationship Id="rId65" Type="http://schemas.openxmlformats.org/officeDocument/2006/relationships/customXml" Target="../ink/ink3202.xml"/><Relationship Id="rId64" Type="http://schemas.openxmlformats.org/officeDocument/2006/relationships/image" Target="../media/image3129.png"/><Relationship Id="rId63" Type="http://schemas.openxmlformats.org/officeDocument/2006/relationships/customXml" Target="../ink/ink3201.xml"/><Relationship Id="rId62" Type="http://schemas.openxmlformats.org/officeDocument/2006/relationships/image" Target="../media/image3128.png"/><Relationship Id="rId61" Type="http://schemas.openxmlformats.org/officeDocument/2006/relationships/customXml" Target="../ink/ink3200.xml"/><Relationship Id="rId60" Type="http://schemas.openxmlformats.org/officeDocument/2006/relationships/image" Target="../media/image3127.png"/><Relationship Id="rId6" Type="http://schemas.openxmlformats.org/officeDocument/2006/relationships/image" Target="../media/image3087.png"/><Relationship Id="rId59" Type="http://schemas.openxmlformats.org/officeDocument/2006/relationships/customXml" Target="../ink/ink3199.xml"/><Relationship Id="rId58" Type="http://schemas.openxmlformats.org/officeDocument/2006/relationships/image" Target="../media/image3126.png"/><Relationship Id="rId57" Type="http://schemas.openxmlformats.org/officeDocument/2006/relationships/customXml" Target="../ink/ink3198.xml"/><Relationship Id="rId56" Type="http://schemas.openxmlformats.org/officeDocument/2006/relationships/image" Target="../media/image3125.png"/><Relationship Id="rId55" Type="http://schemas.openxmlformats.org/officeDocument/2006/relationships/customXml" Target="../ink/ink3197.xml"/><Relationship Id="rId54" Type="http://schemas.openxmlformats.org/officeDocument/2006/relationships/image" Target="../media/image3124.png"/><Relationship Id="rId53" Type="http://schemas.openxmlformats.org/officeDocument/2006/relationships/customXml" Target="../ink/ink3196.xml"/><Relationship Id="rId52" Type="http://schemas.openxmlformats.org/officeDocument/2006/relationships/image" Target="../media/image3123.png"/><Relationship Id="rId51" Type="http://schemas.openxmlformats.org/officeDocument/2006/relationships/customXml" Target="../ink/ink3195.xml"/><Relationship Id="rId50" Type="http://schemas.openxmlformats.org/officeDocument/2006/relationships/image" Target="../media/image3122.png"/><Relationship Id="rId5" Type="http://schemas.openxmlformats.org/officeDocument/2006/relationships/customXml" Target="../ink/ink3172.xml"/><Relationship Id="rId49" Type="http://schemas.openxmlformats.org/officeDocument/2006/relationships/customXml" Target="../ink/ink3194.xml"/><Relationship Id="rId48" Type="http://schemas.openxmlformats.org/officeDocument/2006/relationships/image" Target="../media/image3121.png"/><Relationship Id="rId47" Type="http://schemas.openxmlformats.org/officeDocument/2006/relationships/customXml" Target="../ink/ink3193.xml"/><Relationship Id="rId46" Type="http://schemas.openxmlformats.org/officeDocument/2006/relationships/image" Target="../media/image3120.png"/><Relationship Id="rId45" Type="http://schemas.openxmlformats.org/officeDocument/2006/relationships/customXml" Target="../ink/ink3192.xml"/><Relationship Id="rId44" Type="http://schemas.openxmlformats.org/officeDocument/2006/relationships/image" Target="../media/image3119.png"/><Relationship Id="rId43" Type="http://schemas.openxmlformats.org/officeDocument/2006/relationships/customXml" Target="../ink/ink3191.xml"/><Relationship Id="rId42" Type="http://schemas.openxmlformats.org/officeDocument/2006/relationships/image" Target="../media/image3118.png"/><Relationship Id="rId41" Type="http://schemas.openxmlformats.org/officeDocument/2006/relationships/customXml" Target="../ink/ink3190.xml"/><Relationship Id="rId40" Type="http://schemas.openxmlformats.org/officeDocument/2006/relationships/image" Target="../media/image3117.png"/><Relationship Id="rId4" Type="http://schemas.openxmlformats.org/officeDocument/2006/relationships/image" Target="../media/image3077.png"/><Relationship Id="rId39" Type="http://schemas.openxmlformats.org/officeDocument/2006/relationships/customXml" Target="../ink/ink3189.xml"/><Relationship Id="rId38" Type="http://schemas.openxmlformats.org/officeDocument/2006/relationships/image" Target="../media/image3116.png"/><Relationship Id="rId37" Type="http://schemas.openxmlformats.org/officeDocument/2006/relationships/customXml" Target="../ink/ink3188.xml"/><Relationship Id="rId36" Type="http://schemas.openxmlformats.org/officeDocument/2006/relationships/image" Target="../media/image3115.png"/><Relationship Id="rId35" Type="http://schemas.openxmlformats.org/officeDocument/2006/relationships/customXml" Target="../ink/ink3187.xml"/><Relationship Id="rId34" Type="http://schemas.openxmlformats.org/officeDocument/2006/relationships/image" Target="../media/image3114.png"/><Relationship Id="rId33" Type="http://schemas.openxmlformats.org/officeDocument/2006/relationships/customXml" Target="../ink/ink3186.xml"/><Relationship Id="rId322" Type="http://schemas.openxmlformats.org/officeDocument/2006/relationships/slideLayout" Target="../slideLayouts/slideLayout90.xml"/><Relationship Id="rId321" Type="http://schemas.openxmlformats.org/officeDocument/2006/relationships/image" Target="../media/image3256.png"/><Relationship Id="rId320" Type="http://schemas.openxmlformats.org/officeDocument/2006/relationships/customXml" Target="../ink/ink3331.xml"/><Relationship Id="rId32" Type="http://schemas.openxmlformats.org/officeDocument/2006/relationships/image" Target="../media/image3113.png"/><Relationship Id="rId319" Type="http://schemas.openxmlformats.org/officeDocument/2006/relationships/image" Target="../media/image3255.png"/><Relationship Id="rId318" Type="http://schemas.openxmlformats.org/officeDocument/2006/relationships/customXml" Target="../ink/ink3330.xml"/><Relationship Id="rId317" Type="http://schemas.openxmlformats.org/officeDocument/2006/relationships/image" Target="../media/image3254.png"/><Relationship Id="rId316" Type="http://schemas.openxmlformats.org/officeDocument/2006/relationships/customXml" Target="../ink/ink3329.xml"/><Relationship Id="rId315" Type="http://schemas.openxmlformats.org/officeDocument/2006/relationships/image" Target="../media/image3253.png"/><Relationship Id="rId314" Type="http://schemas.openxmlformats.org/officeDocument/2006/relationships/customXml" Target="../ink/ink3328.xml"/><Relationship Id="rId313" Type="http://schemas.openxmlformats.org/officeDocument/2006/relationships/image" Target="../media/image3252.png"/><Relationship Id="rId312" Type="http://schemas.openxmlformats.org/officeDocument/2006/relationships/customXml" Target="../ink/ink3327.xml"/><Relationship Id="rId311" Type="http://schemas.openxmlformats.org/officeDocument/2006/relationships/image" Target="../media/image3251.png"/><Relationship Id="rId310" Type="http://schemas.openxmlformats.org/officeDocument/2006/relationships/customXml" Target="../ink/ink3326.xml"/><Relationship Id="rId31" Type="http://schemas.openxmlformats.org/officeDocument/2006/relationships/customXml" Target="../ink/ink3185.xml"/><Relationship Id="rId309" Type="http://schemas.openxmlformats.org/officeDocument/2006/relationships/image" Target="../media/image3250.png"/><Relationship Id="rId308" Type="http://schemas.openxmlformats.org/officeDocument/2006/relationships/customXml" Target="../ink/ink3325.xml"/><Relationship Id="rId307" Type="http://schemas.openxmlformats.org/officeDocument/2006/relationships/image" Target="../media/image3249.png"/><Relationship Id="rId306" Type="http://schemas.openxmlformats.org/officeDocument/2006/relationships/customXml" Target="../ink/ink3324.xml"/><Relationship Id="rId305" Type="http://schemas.openxmlformats.org/officeDocument/2006/relationships/image" Target="../media/image3248.png"/><Relationship Id="rId304" Type="http://schemas.openxmlformats.org/officeDocument/2006/relationships/customXml" Target="../ink/ink3323.xml"/><Relationship Id="rId303" Type="http://schemas.openxmlformats.org/officeDocument/2006/relationships/image" Target="../media/image3247.png"/><Relationship Id="rId302" Type="http://schemas.openxmlformats.org/officeDocument/2006/relationships/customXml" Target="../ink/ink3322.xml"/><Relationship Id="rId301" Type="http://schemas.openxmlformats.org/officeDocument/2006/relationships/image" Target="../media/image3246.png"/><Relationship Id="rId300" Type="http://schemas.openxmlformats.org/officeDocument/2006/relationships/customXml" Target="../ink/ink3321.xml"/><Relationship Id="rId30" Type="http://schemas.openxmlformats.org/officeDocument/2006/relationships/image" Target="../media/image66.png"/><Relationship Id="rId3" Type="http://schemas.openxmlformats.org/officeDocument/2006/relationships/customXml" Target="../ink/ink3171.xml"/><Relationship Id="rId299" Type="http://schemas.openxmlformats.org/officeDocument/2006/relationships/image" Target="../media/image3245.png"/><Relationship Id="rId298" Type="http://schemas.openxmlformats.org/officeDocument/2006/relationships/customXml" Target="../ink/ink3320.xml"/><Relationship Id="rId297" Type="http://schemas.openxmlformats.org/officeDocument/2006/relationships/image" Target="../media/image3244.png"/><Relationship Id="rId296" Type="http://schemas.openxmlformats.org/officeDocument/2006/relationships/customXml" Target="../ink/ink3319.xml"/><Relationship Id="rId295" Type="http://schemas.openxmlformats.org/officeDocument/2006/relationships/image" Target="../media/image3243.png"/><Relationship Id="rId294" Type="http://schemas.openxmlformats.org/officeDocument/2006/relationships/customXml" Target="../ink/ink3318.xml"/><Relationship Id="rId293" Type="http://schemas.openxmlformats.org/officeDocument/2006/relationships/image" Target="../media/image3242.png"/><Relationship Id="rId292" Type="http://schemas.openxmlformats.org/officeDocument/2006/relationships/customXml" Target="../ink/ink3317.xml"/><Relationship Id="rId291" Type="http://schemas.openxmlformats.org/officeDocument/2006/relationships/image" Target="../media/image3241.png"/><Relationship Id="rId290" Type="http://schemas.openxmlformats.org/officeDocument/2006/relationships/customXml" Target="../ink/ink3316.xml"/><Relationship Id="rId29" Type="http://schemas.openxmlformats.org/officeDocument/2006/relationships/customXml" Target="../ink/ink3184.xml"/><Relationship Id="rId289" Type="http://schemas.openxmlformats.org/officeDocument/2006/relationships/image" Target="../media/image3240.png"/><Relationship Id="rId288" Type="http://schemas.openxmlformats.org/officeDocument/2006/relationships/customXml" Target="../ink/ink3315.xml"/><Relationship Id="rId287" Type="http://schemas.openxmlformats.org/officeDocument/2006/relationships/image" Target="../media/image3239.png"/><Relationship Id="rId286" Type="http://schemas.openxmlformats.org/officeDocument/2006/relationships/customXml" Target="../ink/ink3314.xml"/><Relationship Id="rId285" Type="http://schemas.openxmlformats.org/officeDocument/2006/relationships/customXml" Target="../ink/ink3313.xml"/><Relationship Id="rId284" Type="http://schemas.openxmlformats.org/officeDocument/2006/relationships/image" Target="../media/image3238.png"/><Relationship Id="rId283" Type="http://schemas.openxmlformats.org/officeDocument/2006/relationships/customXml" Target="../ink/ink3312.xml"/><Relationship Id="rId282" Type="http://schemas.openxmlformats.org/officeDocument/2006/relationships/image" Target="../media/image3237.png"/><Relationship Id="rId281" Type="http://schemas.openxmlformats.org/officeDocument/2006/relationships/customXml" Target="../ink/ink3311.xml"/><Relationship Id="rId280" Type="http://schemas.openxmlformats.org/officeDocument/2006/relationships/image" Target="../media/image3236.png"/><Relationship Id="rId28" Type="http://schemas.openxmlformats.org/officeDocument/2006/relationships/image" Target="../media/image3112.png"/><Relationship Id="rId279" Type="http://schemas.openxmlformats.org/officeDocument/2006/relationships/customXml" Target="../ink/ink3310.xml"/><Relationship Id="rId278" Type="http://schemas.openxmlformats.org/officeDocument/2006/relationships/image" Target="../media/image3235.png"/><Relationship Id="rId277" Type="http://schemas.openxmlformats.org/officeDocument/2006/relationships/customXml" Target="../ink/ink3309.xml"/><Relationship Id="rId276" Type="http://schemas.openxmlformats.org/officeDocument/2006/relationships/image" Target="../media/image3234.png"/><Relationship Id="rId275" Type="http://schemas.openxmlformats.org/officeDocument/2006/relationships/customXml" Target="../ink/ink3308.xml"/><Relationship Id="rId274" Type="http://schemas.openxmlformats.org/officeDocument/2006/relationships/image" Target="../media/image3233.png"/><Relationship Id="rId273" Type="http://schemas.openxmlformats.org/officeDocument/2006/relationships/customXml" Target="../ink/ink3307.xml"/><Relationship Id="rId272" Type="http://schemas.openxmlformats.org/officeDocument/2006/relationships/customXml" Target="../ink/ink3306.xml"/><Relationship Id="rId271" Type="http://schemas.openxmlformats.org/officeDocument/2006/relationships/image" Target="../media/image3232.png"/><Relationship Id="rId270" Type="http://schemas.openxmlformats.org/officeDocument/2006/relationships/customXml" Target="../ink/ink3305.xml"/><Relationship Id="rId27" Type="http://schemas.openxmlformats.org/officeDocument/2006/relationships/customXml" Target="../ink/ink3183.xml"/><Relationship Id="rId269" Type="http://schemas.openxmlformats.org/officeDocument/2006/relationships/image" Target="../media/image3231.png"/><Relationship Id="rId268" Type="http://schemas.openxmlformats.org/officeDocument/2006/relationships/customXml" Target="../ink/ink3304.xml"/><Relationship Id="rId267" Type="http://schemas.openxmlformats.org/officeDocument/2006/relationships/image" Target="../media/image3230.png"/><Relationship Id="rId266" Type="http://schemas.openxmlformats.org/officeDocument/2006/relationships/customXml" Target="../ink/ink3303.xml"/><Relationship Id="rId265" Type="http://schemas.openxmlformats.org/officeDocument/2006/relationships/image" Target="../media/image3229.png"/><Relationship Id="rId264" Type="http://schemas.openxmlformats.org/officeDocument/2006/relationships/customXml" Target="../ink/ink3302.xml"/><Relationship Id="rId263" Type="http://schemas.openxmlformats.org/officeDocument/2006/relationships/image" Target="../media/image3228.png"/><Relationship Id="rId262" Type="http://schemas.openxmlformats.org/officeDocument/2006/relationships/customXml" Target="../ink/ink3301.xml"/><Relationship Id="rId261" Type="http://schemas.openxmlformats.org/officeDocument/2006/relationships/image" Target="../media/image3227.png"/><Relationship Id="rId260" Type="http://schemas.openxmlformats.org/officeDocument/2006/relationships/customXml" Target="../ink/ink3300.xml"/><Relationship Id="rId26" Type="http://schemas.openxmlformats.org/officeDocument/2006/relationships/image" Target="../media/image3111.png"/><Relationship Id="rId259" Type="http://schemas.openxmlformats.org/officeDocument/2006/relationships/image" Target="../media/image3226.png"/><Relationship Id="rId258" Type="http://schemas.openxmlformats.org/officeDocument/2006/relationships/customXml" Target="../ink/ink3299.xml"/><Relationship Id="rId257" Type="http://schemas.openxmlformats.org/officeDocument/2006/relationships/image" Target="../media/image3225.png"/><Relationship Id="rId256" Type="http://schemas.openxmlformats.org/officeDocument/2006/relationships/customXml" Target="../ink/ink3298.xml"/><Relationship Id="rId255" Type="http://schemas.openxmlformats.org/officeDocument/2006/relationships/image" Target="../media/image3224.png"/><Relationship Id="rId254" Type="http://schemas.openxmlformats.org/officeDocument/2006/relationships/customXml" Target="../ink/ink3297.xml"/><Relationship Id="rId253" Type="http://schemas.openxmlformats.org/officeDocument/2006/relationships/image" Target="../media/image3223.png"/><Relationship Id="rId252" Type="http://schemas.openxmlformats.org/officeDocument/2006/relationships/customXml" Target="../ink/ink3296.xml"/><Relationship Id="rId251" Type="http://schemas.openxmlformats.org/officeDocument/2006/relationships/image" Target="../media/image3222.png"/><Relationship Id="rId250" Type="http://schemas.openxmlformats.org/officeDocument/2006/relationships/customXml" Target="../ink/ink3295.xml"/><Relationship Id="rId25" Type="http://schemas.openxmlformats.org/officeDocument/2006/relationships/customXml" Target="../ink/ink3182.xml"/><Relationship Id="rId249" Type="http://schemas.openxmlformats.org/officeDocument/2006/relationships/image" Target="../media/image3221.png"/><Relationship Id="rId248" Type="http://schemas.openxmlformats.org/officeDocument/2006/relationships/customXml" Target="../ink/ink3294.xml"/><Relationship Id="rId247" Type="http://schemas.openxmlformats.org/officeDocument/2006/relationships/image" Target="../media/image3220.png"/><Relationship Id="rId246" Type="http://schemas.openxmlformats.org/officeDocument/2006/relationships/customXml" Target="../ink/ink3293.xml"/><Relationship Id="rId245" Type="http://schemas.openxmlformats.org/officeDocument/2006/relationships/image" Target="../media/image3219.png"/><Relationship Id="rId244" Type="http://schemas.openxmlformats.org/officeDocument/2006/relationships/customXml" Target="../ink/ink3292.xml"/><Relationship Id="rId243" Type="http://schemas.openxmlformats.org/officeDocument/2006/relationships/image" Target="../media/image3218.png"/><Relationship Id="rId242" Type="http://schemas.openxmlformats.org/officeDocument/2006/relationships/customXml" Target="../ink/ink3291.xml"/><Relationship Id="rId241" Type="http://schemas.openxmlformats.org/officeDocument/2006/relationships/image" Target="../media/image3217.png"/><Relationship Id="rId240" Type="http://schemas.openxmlformats.org/officeDocument/2006/relationships/customXml" Target="../ink/ink3290.xml"/><Relationship Id="rId24" Type="http://schemas.openxmlformats.org/officeDocument/2006/relationships/image" Target="../media/image3110.png"/><Relationship Id="rId239" Type="http://schemas.openxmlformats.org/officeDocument/2006/relationships/image" Target="../media/image3216.png"/><Relationship Id="rId238" Type="http://schemas.openxmlformats.org/officeDocument/2006/relationships/customXml" Target="../ink/ink3289.xml"/><Relationship Id="rId237" Type="http://schemas.openxmlformats.org/officeDocument/2006/relationships/image" Target="../media/image3215.png"/><Relationship Id="rId236" Type="http://schemas.openxmlformats.org/officeDocument/2006/relationships/customXml" Target="../ink/ink3288.xml"/><Relationship Id="rId235" Type="http://schemas.openxmlformats.org/officeDocument/2006/relationships/image" Target="../media/image3214.png"/><Relationship Id="rId234" Type="http://schemas.openxmlformats.org/officeDocument/2006/relationships/customXml" Target="../ink/ink3287.xml"/><Relationship Id="rId233" Type="http://schemas.openxmlformats.org/officeDocument/2006/relationships/image" Target="../media/image3213.png"/><Relationship Id="rId232" Type="http://schemas.openxmlformats.org/officeDocument/2006/relationships/customXml" Target="../ink/ink3286.xml"/><Relationship Id="rId231" Type="http://schemas.openxmlformats.org/officeDocument/2006/relationships/image" Target="../media/image3212.png"/><Relationship Id="rId230" Type="http://schemas.openxmlformats.org/officeDocument/2006/relationships/customXml" Target="../ink/ink3285.xml"/><Relationship Id="rId23" Type="http://schemas.openxmlformats.org/officeDocument/2006/relationships/customXml" Target="../ink/ink3181.xml"/><Relationship Id="rId229" Type="http://schemas.openxmlformats.org/officeDocument/2006/relationships/image" Target="../media/image3211.png"/><Relationship Id="rId228" Type="http://schemas.openxmlformats.org/officeDocument/2006/relationships/customXml" Target="../ink/ink3284.xml"/><Relationship Id="rId227" Type="http://schemas.openxmlformats.org/officeDocument/2006/relationships/image" Target="../media/image3210.png"/><Relationship Id="rId226" Type="http://schemas.openxmlformats.org/officeDocument/2006/relationships/customXml" Target="../ink/ink3283.xml"/><Relationship Id="rId225" Type="http://schemas.openxmlformats.org/officeDocument/2006/relationships/image" Target="../media/image3209.png"/><Relationship Id="rId224" Type="http://schemas.openxmlformats.org/officeDocument/2006/relationships/customXml" Target="../ink/ink3282.xml"/><Relationship Id="rId223" Type="http://schemas.openxmlformats.org/officeDocument/2006/relationships/image" Target="../media/image3208.png"/><Relationship Id="rId222" Type="http://schemas.openxmlformats.org/officeDocument/2006/relationships/customXml" Target="../ink/ink3281.xml"/><Relationship Id="rId221" Type="http://schemas.openxmlformats.org/officeDocument/2006/relationships/image" Target="../media/image3207.png"/><Relationship Id="rId220" Type="http://schemas.openxmlformats.org/officeDocument/2006/relationships/customXml" Target="../ink/ink3280.xml"/><Relationship Id="rId22" Type="http://schemas.openxmlformats.org/officeDocument/2006/relationships/image" Target="../media/image3109.png"/><Relationship Id="rId219" Type="http://schemas.openxmlformats.org/officeDocument/2006/relationships/image" Target="../media/image3206.png"/><Relationship Id="rId218" Type="http://schemas.openxmlformats.org/officeDocument/2006/relationships/customXml" Target="../ink/ink3279.xml"/><Relationship Id="rId217" Type="http://schemas.openxmlformats.org/officeDocument/2006/relationships/image" Target="../media/image3205.png"/><Relationship Id="rId216" Type="http://schemas.openxmlformats.org/officeDocument/2006/relationships/customXml" Target="../ink/ink3278.xml"/><Relationship Id="rId215" Type="http://schemas.openxmlformats.org/officeDocument/2006/relationships/image" Target="../media/image3204.png"/><Relationship Id="rId214" Type="http://schemas.openxmlformats.org/officeDocument/2006/relationships/customXml" Target="../ink/ink3277.xml"/><Relationship Id="rId213" Type="http://schemas.openxmlformats.org/officeDocument/2006/relationships/image" Target="../media/image3203.png"/><Relationship Id="rId212" Type="http://schemas.openxmlformats.org/officeDocument/2006/relationships/customXml" Target="../ink/ink3276.xml"/><Relationship Id="rId211" Type="http://schemas.openxmlformats.org/officeDocument/2006/relationships/image" Target="../media/image3202.png"/><Relationship Id="rId210" Type="http://schemas.openxmlformats.org/officeDocument/2006/relationships/customXml" Target="../ink/ink3275.xml"/><Relationship Id="rId21" Type="http://schemas.openxmlformats.org/officeDocument/2006/relationships/customXml" Target="../ink/ink3180.xml"/><Relationship Id="rId209" Type="http://schemas.openxmlformats.org/officeDocument/2006/relationships/image" Target="../media/image3201.png"/><Relationship Id="rId208" Type="http://schemas.openxmlformats.org/officeDocument/2006/relationships/customXml" Target="../ink/ink3274.xml"/><Relationship Id="rId207" Type="http://schemas.openxmlformats.org/officeDocument/2006/relationships/image" Target="../media/image3200.png"/><Relationship Id="rId206" Type="http://schemas.openxmlformats.org/officeDocument/2006/relationships/customXml" Target="../ink/ink3273.xml"/><Relationship Id="rId205" Type="http://schemas.openxmlformats.org/officeDocument/2006/relationships/image" Target="../media/image3199.png"/><Relationship Id="rId204" Type="http://schemas.openxmlformats.org/officeDocument/2006/relationships/customXml" Target="../ink/ink3272.xml"/><Relationship Id="rId203" Type="http://schemas.openxmlformats.org/officeDocument/2006/relationships/image" Target="../media/image3198.png"/><Relationship Id="rId202" Type="http://schemas.openxmlformats.org/officeDocument/2006/relationships/customXml" Target="../ink/ink3271.xml"/><Relationship Id="rId201" Type="http://schemas.openxmlformats.org/officeDocument/2006/relationships/image" Target="../media/image3197.png"/><Relationship Id="rId200" Type="http://schemas.openxmlformats.org/officeDocument/2006/relationships/customXml" Target="../ink/ink3270.xml"/><Relationship Id="rId20" Type="http://schemas.openxmlformats.org/officeDocument/2006/relationships/image" Target="../media/image3108.png"/><Relationship Id="rId2" Type="http://schemas.openxmlformats.org/officeDocument/2006/relationships/image" Target="../media/image3003.png"/><Relationship Id="rId199" Type="http://schemas.openxmlformats.org/officeDocument/2006/relationships/image" Target="../media/image3196.png"/><Relationship Id="rId198" Type="http://schemas.openxmlformats.org/officeDocument/2006/relationships/customXml" Target="../ink/ink3269.xml"/><Relationship Id="rId197" Type="http://schemas.openxmlformats.org/officeDocument/2006/relationships/image" Target="../media/image3195.png"/><Relationship Id="rId196" Type="http://schemas.openxmlformats.org/officeDocument/2006/relationships/customXml" Target="../ink/ink3268.xml"/><Relationship Id="rId195" Type="http://schemas.openxmlformats.org/officeDocument/2006/relationships/image" Target="../media/image3194.png"/><Relationship Id="rId194" Type="http://schemas.openxmlformats.org/officeDocument/2006/relationships/customXml" Target="../ink/ink3267.xml"/><Relationship Id="rId193" Type="http://schemas.openxmlformats.org/officeDocument/2006/relationships/image" Target="../media/image3193.png"/><Relationship Id="rId192" Type="http://schemas.openxmlformats.org/officeDocument/2006/relationships/customXml" Target="../ink/ink3266.xml"/><Relationship Id="rId191" Type="http://schemas.openxmlformats.org/officeDocument/2006/relationships/image" Target="../media/image3192.png"/><Relationship Id="rId190" Type="http://schemas.openxmlformats.org/officeDocument/2006/relationships/customXml" Target="../ink/ink3265.xml"/><Relationship Id="rId19" Type="http://schemas.openxmlformats.org/officeDocument/2006/relationships/customXml" Target="../ink/ink3179.xml"/><Relationship Id="rId189" Type="http://schemas.openxmlformats.org/officeDocument/2006/relationships/image" Target="../media/image3191.png"/><Relationship Id="rId188" Type="http://schemas.openxmlformats.org/officeDocument/2006/relationships/customXml" Target="../ink/ink3264.xml"/><Relationship Id="rId187" Type="http://schemas.openxmlformats.org/officeDocument/2006/relationships/image" Target="../media/image3190.png"/><Relationship Id="rId186" Type="http://schemas.openxmlformats.org/officeDocument/2006/relationships/customXml" Target="../ink/ink3263.xml"/><Relationship Id="rId185" Type="http://schemas.openxmlformats.org/officeDocument/2006/relationships/image" Target="../media/image3189.png"/><Relationship Id="rId184" Type="http://schemas.openxmlformats.org/officeDocument/2006/relationships/customXml" Target="../ink/ink3262.xml"/><Relationship Id="rId183" Type="http://schemas.openxmlformats.org/officeDocument/2006/relationships/image" Target="../media/image3188.png"/><Relationship Id="rId182" Type="http://schemas.openxmlformats.org/officeDocument/2006/relationships/customXml" Target="../ink/ink3261.xml"/><Relationship Id="rId181" Type="http://schemas.openxmlformats.org/officeDocument/2006/relationships/image" Target="../media/image3187.png"/><Relationship Id="rId180" Type="http://schemas.openxmlformats.org/officeDocument/2006/relationships/customXml" Target="../ink/ink3260.xml"/><Relationship Id="rId18" Type="http://schemas.openxmlformats.org/officeDocument/2006/relationships/image" Target="../media/image3107.png"/><Relationship Id="rId179" Type="http://schemas.openxmlformats.org/officeDocument/2006/relationships/image" Target="../media/image3186.png"/><Relationship Id="rId178" Type="http://schemas.openxmlformats.org/officeDocument/2006/relationships/customXml" Target="../ink/ink3259.xml"/><Relationship Id="rId177" Type="http://schemas.openxmlformats.org/officeDocument/2006/relationships/image" Target="../media/image3185.png"/><Relationship Id="rId176" Type="http://schemas.openxmlformats.org/officeDocument/2006/relationships/customXml" Target="../ink/ink3258.xml"/><Relationship Id="rId175" Type="http://schemas.openxmlformats.org/officeDocument/2006/relationships/image" Target="../media/image3184.png"/><Relationship Id="rId174" Type="http://schemas.openxmlformats.org/officeDocument/2006/relationships/customXml" Target="../ink/ink3257.xml"/><Relationship Id="rId173" Type="http://schemas.openxmlformats.org/officeDocument/2006/relationships/image" Target="../media/image3183.png"/><Relationship Id="rId172" Type="http://schemas.openxmlformats.org/officeDocument/2006/relationships/customXml" Target="../ink/ink3256.xml"/><Relationship Id="rId171" Type="http://schemas.openxmlformats.org/officeDocument/2006/relationships/image" Target="../media/image3182.png"/><Relationship Id="rId170" Type="http://schemas.openxmlformats.org/officeDocument/2006/relationships/customXml" Target="../ink/ink3255.xml"/><Relationship Id="rId17" Type="http://schemas.openxmlformats.org/officeDocument/2006/relationships/customXml" Target="../ink/ink3178.xml"/><Relationship Id="rId169" Type="http://schemas.openxmlformats.org/officeDocument/2006/relationships/image" Target="../media/image3181.png"/><Relationship Id="rId168" Type="http://schemas.openxmlformats.org/officeDocument/2006/relationships/customXml" Target="../ink/ink3254.xml"/><Relationship Id="rId167" Type="http://schemas.openxmlformats.org/officeDocument/2006/relationships/image" Target="../media/image3180.png"/><Relationship Id="rId166" Type="http://schemas.openxmlformats.org/officeDocument/2006/relationships/customXml" Target="../ink/ink3253.xml"/><Relationship Id="rId165" Type="http://schemas.openxmlformats.org/officeDocument/2006/relationships/image" Target="../media/image3179.png"/><Relationship Id="rId164" Type="http://schemas.openxmlformats.org/officeDocument/2006/relationships/customXml" Target="../ink/ink3252.xml"/><Relationship Id="rId163" Type="http://schemas.openxmlformats.org/officeDocument/2006/relationships/image" Target="../media/image3178.png"/><Relationship Id="rId162" Type="http://schemas.openxmlformats.org/officeDocument/2006/relationships/customXml" Target="../ink/ink3251.xml"/><Relationship Id="rId161" Type="http://schemas.openxmlformats.org/officeDocument/2006/relationships/image" Target="../media/image3177.png"/><Relationship Id="rId160" Type="http://schemas.openxmlformats.org/officeDocument/2006/relationships/customXml" Target="../ink/ink3250.xml"/><Relationship Id="rId16" Type="http://schemas.openxmlformats.org/officeDocument/2006/relationships/image" Target="../media/image3106.png"/><Relationship Id="rId159" Type="http://schemas.openxmlformats.org/officeDocument/2006/relationships/image" Target="../media/image3176.png"/><Relationship Id="rId158" Type="http://schemas.openxmlformats.org/officeDocument/2006/relationships/customXml" Target="../ink/ink3249.xml"/><Relationship Id="rId157" Type="http://schemas.openxmlformats.org/officeDocument/2006/relationships/image" Target="../media/image3175.png"/><Relationship Id="rId156" Type="http://schemas.openxmlformats.org/officeDocument/2006/relationships/customXml" Target="../ink/ink3248.xml"/><Relationship Id="rId155" Type="http://schemas.openxmlformats.org/officeDocument/2006/relationships/image" Target="../media/image3174.png"/><Relationship Id="rId154" Type="http://schemas.openxmlformats.org/officeDocument/2006/relationships/customXml" Target="../ink/ink3247.xml"/><Relationship Id="rId153" Type="http://schemas.openxmlformats.org/officeDocument/2006/relationships/image" Target="../media/image3173.png"/><Relationship Id="rId152" Type="http://schemas.openxmlformats.org/officeDocument/2006/relationships/customXml" Target="../ink/ink3246.xml"/><Relationship Id="rId151" Type="http://schemas.openxmlformats.org/officeDocument/2006/relationships/image" Target="../media/image3172.png"/><Relationship Id="rId150" Type="http://schemas.openxmlformats.org/officeDocument/2006/relationships/customXml" Target="../ink/ink3245.xml"/><Relationship Id="rId15" Type="http://schemas.openxmlformats.org/officeDocument/2006/relationships/customXml" Target="../ink/ink3177.xml"/><Relationship Id="rId149" Type="http://schemas.openxmlformats.org/officeDocument/2006/relationships/image" Target="../media/image3171.png"/><Relationship Id="rId148" Type="http://schemas.openxmlformats.org/officeDocument/2006/relationships/customXml" Target="../ink/ink3244.xml"/><Relationship Id="rId147" Type="http://schemas.openxmlformats.org/officeDocument/2006/relationships/image" Target="../media/image3170.png"/><Relationship Id="rId146" Type="http://schemas.openxmlformats.org/officeDocument/2006/relationships/customXml" Target="../ink/ink3243.xml"/><Relationship Id="rId145" Type="http://schemas.openxmlformats.org/officeDocument/2006/relationships/image" Target="../media/image3169.png"/><Relationship Id="rId144" Type="http://schemas.openxmlformats.org/officeDocument/2006/relationships/customXml" Target="../ink/ink3242.xml"/><Relationship Id="rId143" Type="http://schemas.openxmlformats.org/officeDocument/2006/relationships/image" Target="../media/image3168.png"/><Relationship Id="rId142" Type="http://schemas.openxmlformats.org/officeDocument/2006/relationships/customXml" Target="../ink/ink3241.xml"/><Relationship Id="rId141" Type="http://schemas.openxmlformats.org/officeDocument/2006/relationships/image" Target="../media/image3167.png"/><Relationship Id="rId140" Type="http://schemas.openxmlformats.org/officeDocument/2006/relationships/customXml" Target="../ink/ink3240.xml"/><Relationship Id="rId14" Type="http://schemas.openxmlformats.org/officeDocument/2006/relationships/image" Target="../media/image3105.png"/><Relationship Id="rId139" Type="http://schemas.openxmlformats.org/officeDocument/2006/relationships/image" Target="../media/image3166.png"/><Relationship Id="rId138" Type="http://schemas.openxmlformats.org/officeDocument/2006/relationships/customXml" Target="../ink/ink3239.xml"/><Relationship Id="rId137" Type="http://schemas.openxmlformats.org/officeDocument/2006/relationships/image" Target="../media/image3165.png"/><Relationship Id="rId136" Type="http://schemas.openxmlformats.org/officeDocument/2006/relationships/customXml" Target="../ink/ink3238.xml"/><Relationship Id="rId135" Type="http://schemas.openxmlformats.org/officeDocument/2006/relationships/image" Target="../media/image3164.png"/><Relationship Id="rId134" Type="http://schemas.openxmlformats.org/officeDocument/2006/relationships/customXml" Target="../ink/ink3237.xml"/><Relationship Id="rId133" Type="http://schemas.openxmlformats.org/officeDocument/2006/relationships/image" Target="../media/image3163.png"/><Relationship Id="rId132" Type="http://schemas.openxmlformats.org/officeDocument/2006/relationships/customXml" Target="../ink/ink3236.xml"/><Relationship Id="rId131" Type="http://schemas.openxmlformats.org/officeDocument/2006/relationships/image" Target="../media/image3162.png"/><Relationship Id="rId130" Type="http://schemas.openxmlformats.org/officeDocument/2006/relationships/customXml" Target="../ink/ink3235.xml"/><Relationship Id="rId13" Type="http://schemas.openxmlformats.org/officeDocument/2006/relationships/customXml" Target="../ink/ink3176.xml"/><Relationship Id="rId129" Type="http://schemas.openxmlformats.org/officeDocument/2006/relationships/image" Target="../media/image3161.png"/><Relationship Id="rId128" Type="http://schemas.openxmlformats.org/officeDocument/2006/relationships/customXml" Target="../ink/ink3234.xml"/><Relationship Id="rId127" Type="http://schemas.openxmlformats.org/officeDocument/2006/relationships/image" Target="../media/image3160.png"/><Relationship Id="rId126" Type="http://schemas.openxmlformats.org/officeDocument/2006/relationships/customXml" Target="../ink/ink3233.xml"/><Relationship Id="rId125" Type="http://schemas.openxmlformats.org/officeDocument/2006/relationships/image" Target="../media/image3159.png"/><Relationship Id="rId124" Type="http://schemas.openxmlformats.org/officeDocument/2006/relationships/customXml" Target="../ink/ink3232.xml"/><Relationship Id="rId123" Type="http://schemas.openxmlformats.org/officeDocument/2006/relationships/image" Target="../media/image3158.png"/><Relationship Id="rId122" Type="http://schemas.openxmlformats.org/officeDocument/2006/relationships/customXml" Target="../ink/ink3231.xml"/><Relationship Id="rId121" Type="http://schemas.openxmlformats.org/officeDocument/2006/relationships/image" Target="../media/image3157.png"/><Relationship Id="rId120" Type="http://schemas.openxmlformats.org/officeDocument/2006/relationships/customXml" Target="../ink/ink3230.xml"/><Relationship Id="rId12" Type="http://schemas.openxmlformats.org/officeDocument/2006/relationships/image" Target="../media/image3104.png"/><Relationship Id="rId119" Type="http://schemas.openxmlformats.org/officeDocument/2006/relationships/image" Target="../media/image3156.png"/><Relationship Id="rId118" Type="http://schemas.openxmlformats.org/officeDocument/2006/relationships/customXml" Target="../ink/ink3229.xml"/><Relationship Id="rId117" Type="http://schemas.openxmlformats.org/officeDocument/2006/relationships/image" Target="../media/image3155.png"/><Relationship Id="rId116" Type="http://schemas.openxmlformats.org/officeDocument/2006/relationships/customXml" Target="../ink/ink3228.xml"/><Relationship Id="rId115" Type="http://schemas.openxmlformats.org/officeDocument/2006/relationships/image" Target="../media/image3154.png"/><Relationship Id="rId114" Type="http://schemas.openxmlformats.org/officeDocument/2006/relationships/customXml" Target="../ink/ink3227.xml"/><Relationship Id="rId113" Type="http://schemas.openxmlformats.org/officeDocument/2006/relationships/image" Target="../media/image3153.png"/><Relationship Id="rId112" Type="http://schemas.openxmlformats.org/officeDocument/2006/relationships/customXml" Target="../ink/ink3226.xml"/><Relationship Id="rId111" Type="http://schemas.openxmlformats.org/officeDocument/2006/relationships/image" Target="../media/image3152.png"/><Relationship Id="rId110" Type="http://schemas.openxmlformats.org/officeDocument/2006/relationships/customXml" Target="../ink/ink3225.xml"/><Relationship Id="rId11" Type="http://schemas.openxmlformats.org/officeDocument/2006/relationships/customXml" Target="../ink/ink3175.xml"/><Relationship Id="rId109" Type="http://schemas.openxmlformats.org/officeDocument/2006/relationships/image" Target="../media/image3151.png"/><Relationship Id="rId108" Type="http://schemas.openxmlformats.org/officeDocument/2006/relationships/customXml" Target="../ink/ink3224.xml"/><Relationship Id="rId107" Type="http://schemas.openxmlformats.org/officeDocument/2006/relationships/image" Target="../media/image3150.png"/><Relationship Id="rId106" Type="http://schemas.openxmlformats.org/officeDocument/2006/relationships/customXml" Target="../ink/ink3223.xml"/><Relationship Id="rId105" Type="http://schemas.openxmlformats.org/officeDocument/2006/relationships/image" Target="../media/image3149.png"/><Relationship Id="rId104" Type="http://schemas.openxmlformats.org/officeDocument/2006/relationships/customXml" Target="../ink/ink3222.xml"/><Relationship Id="rId103" Type="http://schemas.openxmlformats.org/officeDocument/2006/relationships/image" Target="../media/image3148.png"/><Relationship Id="rId102" Type="http://schemas.openxmlformats.org/officeDocument/2006/relationships/customXml" Target="../ink/ink3221.xml"/><Relationship Id="rId101" Type="http://schemas.openxmlformats.org/officeDocument/2006/relationships/image" Target="../media/image3147.png"/><Relationship Id="rId100" Type="http://schemas.openxmlformats.org/officeDocument/2006/relationships/customXml" Target="../ink/ink3220.xml"/><Relationship Id="rId10" Type="http://schemas.openxmlformats.org/officeDocument/2006/relationships/image" Target="../media/image3103.png"/><Relationship Id="rId1" Type="http://schemas.openxmlformats.org/officeDocument/2006/relationships/customXml" Target="../ink/ink317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3257.png"/></Relationships>
</file>

<file path=ppt/slides/_rels/slide9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381.xml"/><Relationship Id="rId98" Type="http://schemas.openxmlformats.org/officeDocument/2006/relationships/image" Target="../media/image3304.png"/><Relationship Id="rId97" Type="http://schemas.openxmlformats.org/officeDocument/2006/relationships/customXml" Target="../ink/ink3380.xml"/><Relationship Id="rId96" Type="http://schemas.openxmlformats.org/officeDocument/2006/relationships/image" Target="../media/image3303.png"/><Relationship Id="rId95" Type="http://schemas.openxmlformats.org/officeDocument/2006/relationships/customXml" Target="../ink/ink3379.xml"/><Relationship Id="rId94" Type="http://schemas.openxmlformats.org/officeDocument/2006/relationships/image" Target="../media/image3302.png"/><Relationship Id="rId93" Type="http://schemas.openxmlformats.org/officeDocument/2006/relationships/customXml" Target="../ink/ink3378.xml"/><Relationship Id="rId92" Type="http://schemas.openxmlformats.org/officeDocument/2006/relationships/image" Target="../media/image3301.png"/><Relationship Id="rId91" Type="http://schemas.openxmlformats.org/officeDocument/2006/relationships/customXml" Target="../ink/ink3377.xml"/><Relationship Id="rId90" Type="http://schemas.openxmlformats.org/officeDocument/2006/relationships/image" Target="../media/image3300.png"/><Relationship Id="rId9" Type="http://schemas.openxmlformats.org/officeDocument/2006/relationships/image" Target="../media/image3261.png"/><Relationship Id="rId89" Type="http://schemas.openxmlformats.org/officeDocument/2006/relationships/customXml" Target="../ink/ink3376.xml"/><Relationship Id="rId88" Type="http://schemas.openxmlformats.org/officeDocument/2006/relationships/image" Target="../media/image3299.png"/><Relationship Id="rId87" Type="http://schemas.openxmlformats.org/officeDocument/2006/relationships/customXml" Target="../ink/ink3375.xml"/><Relationship Id="rId86" Type="http://schemas.openxmlformats.org/officeDocument/2006/relationships/image" Target="../media/image3298.png"/><Relationship Id="rId85" Type="http://schemas.openxmlformats.org/officeDocument/2006/relationships/customXml" Target="../ink/ink3374.xml"/><Relationship Id="rId84" Type="http://schemas.openxmlformats.org/officeDocument/2006/relationships/image" Target="../media/image3297.png"/><Relationship Id="rId83" Type="http://schemas.openxmlformats.org/officeDocument/2006/relationships/customXml" Target="../ink/ink3373.xml"/><Relationship Id="rId82" Type="http://schemas.openxmlformats.org/officeDocument/2006/relationships/image" Target="../media/image3296.png"/><Relationship Id="rId81" Type="http://schemas.openxmlformats.org/officeDocument/2006/relationships/customXml" Target="../ink/ink3372.xml"/><Relationship Id="rId80" Type="http://schemas.openxmlformats.org/officeDocument/2006/relationships/image" Target="../media/image3295.png"/><Relationship Id="rId8" Type="http://schemas.openxmlformats.org/officeDocument/2006/relationships/customXml" Target="../ink/ink3335.xml"/><Relationship Id="rId79" Type="http://schemas.openxmlformats.org/officeDocument/2006/relationships/customXml" Target="../ink/ink3371.xml"/><Relationship Id="rId78" Type="http://schemas.openxmlformats.org/officeDocument/2006/relationships/image" Target="../media/image3294.png"/><Relationship Id="rId77" Type="http://schemas.openxmlformats.org/officeDocument/2006/relationships/customXml" Target="../ink/ink3370.xml"/><Relationship Id="rId76" Type="http://schemas.openxmlformats.org/officeDocument/2006/relationships/image" Target="../media/image3293.png"/><Relationship Id="rId75" Type="http://schemas.openxmlformats.org/officeDocument/2006/relationships/customXml" Target="../ink/ink3369.xml"/><Relationship Id="rId74" Type="http://schemas.openxmlformats.org/officeDocument/2006/relationships/image" Target="../media/image3292.png"/><Relationship Id="rId73" Type="http://schemas.openxmlformats.org/officeDocument/2006/relationships/customXml" Target="../ink/ink3368.xml"/><Relationship Id="rId72" Type="http://schemas.openxmlformats.org/officeDocument/2006/relationships/image" Target="../media/image3291.png"/><Relationship Id="rId71" Type="http://schemas.openxmlformats.org/officeDocument/2006/relationships/customXml" Target="../ink/ink3367.xml"/><Relationship Id="rId70" Type="http://schemas.openxmlformats.org/officeDocument/2006/relationships/image" Target="../media/image3290.png"/><Relationship Id="rId7" Type="http://schemas.openxmlformats.org/officeDocument/2006/relationships/image" Target="../media/image3260.png"/><Relationship Id="rId69" Type="http://schemas.openxmlformats.org/officeDocument/2006/relationships/customXml" Target="../ink/ink3366.xml"/><Relationship Id="rId68" Type="http://schemas.openxmlformats.org/officeDocument/2006/relationships/image" Target="../media/image3289.png"/><Relationship Id="rId67" Type="http://schemas.openxmlformats.org/officeDocument/2006/relationships/customXml" Target="../ink/ink3365.xml"/><Relationship Id="rId66" Type="http://schemas.openxmlformats.org/officeDocument/2006/relationships/image" Target="../media/image3288.png"/><Relationship Id="rId65" Type="http://schemas.openxmlformats.org/officeDocument/2006/relationships/customXml" Target="../ink/ink3364.xml"/><Relationship Id="rId64" Type="http://schemas.openxmlformats.org/officeDocument/2006/relationships/image" Target="../media/image3287.png"/><Relationship Id="rId63" Type="http://schemas.openxmlformats.org/officeDocument/2006/relationships/customXml" Target="../ink/ink3363.xml"/><Relationship Id="rId62" Type="http://schemas.openxmlformats.org/officeDocument/2006/relationships/image" Target="../media/image3286.png"/><Relationship Id="rId61" Type="http://schemas.openxmlformats.org/officeDocument/2006/relationships/customXml" Target="../ink/ink3362.xml"/><Relationship Id="rId60" Type="http://schemas.openxmlformats.org/officeDocument/2006/relationships/image" Target="../media/image3285.png"/><Relationship Id="rId6" Type="http://schemas.openxmlformats.org/officeDocument/2006/relationships/customXml" Target="../ink/ink3334.xml"/><Relationship Id="rId59" Type="http://schemas.openxmlformats.org/officeDocument/2006/relationships/customXml" Target="../ink/ink3361.xml"/><Relationship Id="rId58" Type="http://schemas.openxmlformats.org/officeDocument/2006/relationships/image" Target="../media/image3284.png"/><Relationship Id="rId57" Type="http://schemas.openxmlformats.org/officeDocument/2006/relationships/customXml" Target="../ink/ink3360.xml"/><Relationship Id="rId56" Type="http://schemas.openxmlformats.org/officeDocument/2006/relationships/image" Target="../media/image3283.png"/><Relationship Id="rId55" Type="http://schemas.openxmlformats.org/officeDocument/2006/relationships/customXml" Target="../ink/ink3359.xml"/><Relationship Id="rId54" Type="http://schemas.openxmlformats.org/officeDocument/2006/relationships/image" Target="../media/image3282.png"/><Relationship Id="rId53" Type="http://schemas.openxmlformats.org/officeDocument/2006/relationships/customXml" Target="../ink/ink3358.xml"/><Relationship Id="rId52" Type="http://schemas.openxmlformats.org/officeDocument/2006/relationships/image" Target="../media/image3281.png"/><Relationship Id="rId51" Type="http://schemas.openxmlformats.org/officeDocument/2006/relationships/customXml" Target="../ink/ink3357.xml"/><Relationship Id="rId50" Type="http://schemas.openxmlformats.org/officeDocument/2006/relationships/image" Target="../media/image3280.png"/><Relationship Id="rId5" Type="http://schemas.openxmlformats.org/officeDocument/2006/relationships/image" Target="../media/image3259.png"/><Relationship Id="rId49" Type="http://schemas.openxmlformats.org/officeDocument/2006/relationships/customXml" Target="../ink/ink3356.xml"/><Relationship Id="rId48" Type="http://schemas.openxmlformats.org/officeDocument/2006/relationships/image" Target="../media/image3279.png"/><Relationship Id="rId47" Type="http://schemas.openxmlformats.org/officeDocument/2006/relationships/customXml" Target="../ink/ink3355.xml"/><Relationship Id="rId46" Type="http://schemas.openxmlformats.org/officeDocument/2006/relationships/image" Target="../media/image3278.png"/><Relationship Id="rId45" Type="http://schemas.openxmlformats.org/officeDocument/2006/relationships/customXml" Target="../ink/ink3354.xml"/><Relationship Id="rId44" Type="http://schemas.openxmlformats.org/officeDocument/2006/relationships/image" Target="../media/image3277.png"/><Relationship Id="rId43" Type="http://schemas.openxmlformats.org/officeDocument/2006/relationships/customXml" Target="../ink/ink3353.xml"/><Relationship Id="rId42" Type="http://schemas.openxmlformats.org/officeDocument/2006/relationships/image" Target="../media/image3276.png"/><Relationship Id="rId41" Type="http://schemas.openxmlformats.org/officeDocument/2006/relationships/customXml" Target="../ink/ink3352.xml"/><Relationship Id="rId40" Type="http://schemas.openxmlformats.org/officeDocument/2006/relationships/image" Target="../media/image3275.png"/><Relationship Id="rId4" Type="http://schemas.openxmlformats.org/officeDocument/2006/relationships/customXml" Target="../ink/ink3333.xml"/><Relationship Id="rId39" Type="http://schemas.openxmlformats.org/officeDocument/2006/relationships/customXml" Target="../ink/ink3351.xml"/><Relationship Id="rId38" Type="http://schemas.openxmlformats.org/officeDocument/2006/relationships/image" Target="../media/image3274.png"/><Relationship Id="rId37" Type="http://schemas.openxmlformats.org/officeDocument/2006/relationships/customXml" Target="../ink/ink3350.xml"/><Relationship Id="rId36" Type="http://schemas.openxmlformats.org/officeDocument/2006/relationships/image" Target="../media/image3273.png"/><Relationship Id="rId35" Type="http://schemas.openxmlformats.org/officeDocument/2006/relationships/customXml" Target="../ink/ink3349.xml"/><Relationship Id="rId34" Type="http://schemas.openxmlformats.org/officeDocument/2006/relationships/image" Target="../media/image3272.png"/><Relationship Id="rId33" Type="http://schemas.openxmlformats.org/officeDocument/2006/relationships/customXml" Target="../ink/ink3348.xml"/><Relationship Id="rId32" Type="http://schemas.openxmlformats.org/officeDocument/2006/relationships/image" Target="../media/image3271.png"/><Relationship Id="rId31" Type="http://schemas.openxmlformats.org/officeDocument/2006/relationships/customXml" Target="../ink/ink3347.xml"/><Relationship Id="rId30" Type="http://schemas.openxmlformats.org/officeDocument/2006/relationships/image" Target="../media/image3270.png"/><Relationship Id="rId3" Type="http://schemas.openxmlformats.org/officeDocument/2006/relationships/image" Target="../media/image3258.png"/><Relationship Id="rId29" Type="http://schemas.openxmlformats.org/officeDocument/2006/relationships/customXml" Target="../ink/ink3346.xml"/><Relationship Id="rId28" Type="http://schemas.openxmlformats.org/officeDocument/2006/relationships/image" Target="../media/image3269.png"/><Relationship Id="rId27" Type="http://schemas.openxmlformats.org/officeDocument/2006/relationships/customXml" Target="../ink/ink3345.xml"/><Relationship Id="rId26" Type="http://schemas.openxmlformats.org/officeDocument/2006/relationships/image" Target="../media/image3268.png"/><Relationship Id="rId25" Type="http://schemas.openxmlformats.org/officeDocument/2006/relationships/customXml" Target="../ink/ink3344.xml"/><Relationship Id="rId24" Type="http://schemas.openxmlformats.org/officeDocument/2006/relationships/customXml" Target="../ink/ink3343.xml"/><Relationship Id="rId23" Type="http://schemas.openxmlformats.org/officeDocument/2006/relationships/image" Target="../media/image2318.png"/><Relationship Id="rId22" Type="http://schemas.openxmlformats.org/officeDocument/2006/relationships/customXml" Target="../ink/ink3342.xml"/><Relationship Id="rId21" Type="http://schemas.openxmlformats.org/officeDocument/2006/relationships/image" Target="../media/image3267.png"/><Relationship Id="rId20" Type="http://schemas.openxmlformats.org/officeDocument/2006/relationships/customXml" Target="../ink/ink3341.xml"/><Relationship Id="rId2" Type="http://schemas.openxmlformats.org/officeDocument/2006/relationships/customXml" Target="../ink/ink3332.xml"/><Relationship Id="rId19" Type="http://schemas.openxmlformats.org/officeDocument/2006/relationships/image" Target="../media/image3266.png"/><Relationship Id="rId18" Type="http://schemas.openxmlformats.org/officeDocument/2006/relationships/customXml" Target="../ink/ink3340.xml"/><Relationship Id="rId17" Type="http://schemas.openxmlformats.org/officeDocument/2006/relationships/image" Target="../media/image3265.png"/><Relationship Id="rId16" Type="http://schemas.openxmlformats.org/officeDocument/2006/relationships/customXml" Target="../ink/ink3339.xml"/><Relationship Id="rId15" Type="http://schemas.openxmlformats.org/officeDocument/2006/relationships/image" Target="../media/image3264.png"/><Relationship Id="rId14" Type="http://schemas.openxmlformats.org/officeDocument/2006/relationships/customXml" Target="../ink/ink3338.xml"/><Relationship Id="rId13" Type="http://schemas.openxmlformats.org/officeDocument/2006/relationships/image" Target="../media/image3263.png"/><Relationship Id="rId122" Type="http://schemas.openxmlformats.org/officeDocument/2006/relationships/slideLayout" Target="../slideLayouts/slideLayout90.xml"/><Relationship Id="rId121" Type="http://schemas.openxmlformats.org/officeDocument/2006/relationships/image" Target="../media/image3315.png"/><Relationship Id="rId120" Type="http://schemas.openxmlformats.org/officeDocument/2006/relationships/customXml" Target="../ink/ink3392.xml"/><Relationship Id="rId12" Type="http://schemas.openxmlformats.org/officeDocument/2006/relationships/customXml" Target="../ink/ink3337.xml"/><Relationship Id="rId119" Type="http://schemas.openxmlformats.org/officeDocument/2006/relationships/image" Target="../media/image3314.png"/><Relationship Id="rId118" Type="http://schemas.openxmlformats.org/officeDocument/2006/relationships/customXml" Target="../ink/ink3391.xml"/><Relationship Id="rId117" Type="http://schemas.openxmlformats.org/officeDocument/2006/relationships/image" Target="../media/image3313.png"/><Relationship Id="rId116" Type="http://schemas.openxmlformats.org/officeDocument/2006/relationships/customXml" Target="../ink/ink3390.xml"/><Relationship Id="rId115" Type="http://schemas.openxmlformats.org/officeDocument/2006/relationships/image" Target="../media/image3312.png"/><Relationship Id="rId114" Type="http://schemas.openxmlformats.org/officeDocument/2006/relationships/customXml" Target="../ink/ink3389.xml"/><Relationship Id="rId113" Type="http://schemas.openxmlformats.org/officeDocument/2006/relationships/image" Target="../media/image3311.png"/><Relationship Id="rId112" Type="http://schemas.openxmlformats.org/officeDocument/2006/relationships/customXml" Target="../ink/ink3388.xml"/><Relationship Id="rId111" Type="http://schemas.openxmlformats.org/officeDocument/2006/relationships/image" Target="../media/image3310.png"/><Relationship Id="rId110" Type="http://schemas.openxmlformats.org/officeDocument/2006/relationships/customXml" Target="../ink/ink3387.xml"/><Relationship Id="rId11" Type="http://schemas.openxmlformats.org/officeDocument/2006/relationships/image" Target="../media/image3262.png"/><Relationship Id="rId109" Type="http://schemas.openxmlformats.org/officeDocument/2006/relationships/customXml" Target="../ink/ink3386.xml"/><Relationship Id="rId108" Type="http://schemas.openxmlformats.org/officeDocument/2006/relationships/image" Target="../media/image3309.png"/><Relationship Id="rId107" Type="http://schemas.openxmlformats.org/officeDocument/2006/relationships/customXml" Target="../ink/ink3385.xml"/><Relationship Id="rId106" Type="http://schemas.openxmlformats.org/officeDocument/2006/relationships/image" Target="../media/image3308.png"/><Relationship Id="rId105" Type="http://schemas.openxmlformats.org/officeDocument/2006/relationships/customXml" Target="../ink/ink3384.xml"/><Relationship Id="rId104" Type="http://schemas.openxmlformats.org/officeDocument/2006/relationships/image" Target="../media/image3307.png"/><Relationship Id="rId103" Type="http://schemas.openxmlformats.org/officeDocument/2006/relationships/customXml" Target="../ink/ink3383.xml"/><Relationship Id="rId102" Type="http://schemas.openxmlformats.org/officeDocument/2006/relationships/image" Target="../media/image3306.png"/><Relationship Id="rId101" Type="http://schemas.openxmlformats.org/officeDocument/2006/relationships/customXml" Target="../ink/ink3382.xml"/><Relationship Id="rId100" Type="http://schemas.openxmlformats.org/officeDocument/2006/relationships/image" Target="../media/image3305.png"/><Relationship Id="rId10" Type="http://schemas.openxmlformats.org/officeDocument/2006/relationships/customXml" Target="../ink/ink3336.xml"/><Relationship Id="rId1" Type="http://schemas.openxmlformats.org/officeDocument/2006/relationships/image" Target="../media/image32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4800"/>
              <a:t>Ch03 </a:t>
            </a:r>
            <a:r>
              <a:rPr lang="zh-CN" altLang="en-US" sz="4800"/>
              <a:t>词法分析</a:t>
            </a:r>
            <a:r>
              <a:rPr lang="en-US" altLang="zh-CN" sz="4800"/>
              <a:t>/Lexical Analysi</a:t>
            </a:r>
            <a:endParaRPr lang="en-US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560445"/>
            <a:ext cx="9799320" cy="2023110"/>
          </a:xfrm>
        </p:spPr>
        <p:txBody>
          <a:bodyPr>
            <a:normAutofit lnSpcReduction="20000"/>
          </a:bodyPr>
          <a:p>
            <a:pPr lvl="7" algn="l"/>
            <a:r>
              <a:rPr lang="zh-CN" altLang="en-US" sz="1800"/>
              <a:t>林奕</a:t>
            </a:r>
            <a:r>
              <a:rPr lang="en-US" altLang="zh-CN" sz="1800"/>
              <a:t>/Lin Yi    </a:t>
            </a:r>
            <a:r>
              <a:rPr lang="zh-CN" altLang="en-US" sz="1800"/>
              <a:t>西北工业大学计算机学院</a:t>
            </a:r>
            <a:endParaRPr lang="en-US" altLang="zh-CN" sz="1800"/>
          </a:p>
          <a:p>
            <a:pPr lvl="7" algn="l"/>
            <a:r>
              <a:rPr lang="en-US" altLang="zh-CN" sz="1800"/>
              <a:t>School of computer science</a:t>
            </a:r>
            <a:endParaRPr lang="zh-CN" altLang="en-US" sz="1800"/>
          </a:p>
          <a:p>
            <a:pPr lvl="7" algn="l"/>
            <a:r>
              <a:rPr lang="en-US" altLang="zh-CN" sz="1800"/>
              <a:t>Northwestern Polytechnical University</a:t>
            </a:r>
            <a:endParaRPr lang="en-US" altLang="zh-CN" sz="1800"/>
          </a:p>
          <a:p>
            <a:pPr lvl="7" algn="l"/>
            <a:r>
              <a:rPr lang="en-US" altLang="zh-CN" sz="1800"/>
              <a:t>ly_cs@nwpu.edu.cn</a:t>
            </a:r>
            <a:endParaRPr lang="en-US" altLang="zh-CN" sz="1800"/>
          </a:p>
          <a:p>
            <a:pPr lvl="7" algn="l"/>
            <a:endParaRPr lang="en-US" altLang="zh-CN" sz="1800"/>
          </a:p>
          <a:p>
            <a:r>
              <a:rPr lang="en-US" altLang="zh-CN"/>
              <a:t>2022/03/24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70575" y="1136650"/>
              <a:ext cx="206375" cy="635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70575" y="1136650"/>
                <a:ext cx="206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5886450" y="1270000"/>
              <a:ext cx="174625" cy="22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5886450" y="12700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5943600" y="1171575"/>
              <a:ext cx="6350" cy="244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5943600" y="1171575"/>
                <a:ext cx="6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6022975" y="1196975"/>
              <a:ext cx="2222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6022975" y="119697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6143625" y="1133475"/>
              <a:ext cx="165100" cy="247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6143625" y="113347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6102350" y="1095375"/>
              <a:ext cx="368300" cy="2730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6102350" y="1095375"/>
                <a:ext cx="368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6378575" y="1216025"/>
              <a:ext cx="15557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6378575" y="121602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6502400" y="1133475"/>
              <a:ext cx="228600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6502400" y="1133475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6600825" y="1063625"/>
              <a:ext cx="1555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6600825" y="1063625"/>
                <a:ext cx="155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6778625" y="1079500"/>
              <a:ext cx="165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6778625" y="1079500"/>
                <a:ext cx="165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11850" y="1590675"/>
              <a:ext cx="273050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911850" y="1590675"/>
                <a:ext cx="273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48350" y="1444625"/>
              <a:ext cx="552450" cy="498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48350" y="1444625"/>
                <a:ext cx="5524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5549900" y="1663700"/>
              <a:ext cx="228600" cy="2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5549900" y="1663700"/>
                <a:ext cx="228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638800" y="1587500"/>
              <a:ext cx="234950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638800" y="1587500"/>
                <a:ext cx="234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473825" y="1558925"/>
              <a:ext cx="638175" cy="63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473825" y="1558925"/>
                <a:ext cx="6381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7070725" y="1454150"/>
              <a:ext cx="168275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7070725" y="14541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762750" y="1406525"/>
              <a:ext cx="6350" cy="1238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762750" y="1406525"/>
                <a:ext cx="63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7413625" y="1352550"/>
              <a:ext cx="228600" cy="288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7413625" y="1352550"/>
                <a:ext cx="2286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257925" y="1905000"/>
              <a:ext cx="635000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257925" y="1905000"/>
                <a:ext cx="635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778625" y="2120900"/>
              <a:ext cx="177800" cy="171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778625" y="2120900"/>
                <a:ext cx="1778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292850" y="2114550"/>
              <a:ext cx="19050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292850" y="2114550"/>
                <a:ext cx="190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219950" y="2070100"/>
              <a:ext cx="1714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219950" y="2070100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105650" y="1955800"/>
              <a:ext cx="374650" cy="479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105650" y="1955800"/>
                <a:ext cx="374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289800" y="1238250"/>
              <a:ext cx="476250" cy="530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289800" y="1238250"/>
                <a:ext cx="4762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816850" y="1400175"/>
              <a:ext cx="55562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816850" y="1400175"/>
                <a:ext cx="5556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305800" y="1304925"/>
              <a:ext cx="180975" cy="1873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305800" y="1304925"/>
                <a:ext cx="1809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051800" y="1108075"/>
              <a:ext cx="1270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051800" y="1108075"/>
                <a:ext cx="12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658225" y="1311275"/>
              <a:ext cx="22225" cy="285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658225" y="1311275"/>
                <a:ext cx="222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658225" y="1257300"/>
              <a:ext cx="2159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658225" y="1257300"/>
                <a:ext cx="2159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686800" y="1343025"/>
              <a:ext cx="177800" cy="50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686800" y="134302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594725" y="1123950"/>
              <a:ext cx="412750" cy="482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594725" y="1123950"/>
                <a:ext cx="4127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461375" y="968375"/>
              <a:ext cx="730250" cy="701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461375" y="968375"/>
                <a:ext cx="7302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7496175" y="2238375"/>
              <a:ext cx="482600" cy="165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7496175" y="2238375"/>
                <a:ext cx="4826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7861300" y="2276475"/>
              <a:ext cx="219075" cy="209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7861300" y="2276475"/>
                <a:ext cx="2190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505700" y="2333625"/>
              <a:ext cx="44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7505700" y="2333625"/>
                <a:ext cx="44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150225" y="2187575"/>
              <a:ext cx="669925" cy="603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150225" y="2187575"/>
                <a:ext cx="6699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8251825" y="2254250"/>
              <a:ext cx="396875" cy="3778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8251825" y="225425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372475" y="2286000"/>
              <a:ext cx="317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372475" y="2286000"/>
                <a:ext cx="31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410575" y="2333625"/>
              <a:ext cx="114300" cy="22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410575" y="2333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8410575" y="2447925"/>
              <a:ext cx="133350" cy="6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8410575" y="2447925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223375" y="1270000"/>
              <a:ext cx="473075" cy="730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223375" y="1270000"/>
                <a:ext cx="4730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9626600" y="1254125"/>
              <a:ext cx="171450" cy="219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9626600" y="125412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445625" y="1060450"/>
              <a:ext cx="22225" cy="1555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445625" y="1060450"/>
                <a:ext cx="22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9877425" y="1231900"/>
              <a:ext cx="263525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9877425" y="12319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798050" y="1079500"/>
              <a:ext cx="542925" cy="596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798050" y="1079500"/>
                <a:ext cx="54292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909050" y="2454275"/>
              <a:ext cx="377825" cy="31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909050" y="2454275"/>
                <a:ext cx="377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105900" y="1587500"/>
              <a:ext cx="339725" cy="2032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105900" y="1587500"/>
                <a:ext cx="3397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9425" y="1644650"/>
              <a:ext cx="193675" cy="219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9425" y="164465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134475" y="1701800"/>
              <a:ext cx="107950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134475" y="1701800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594850" y="1755775"/>
              <a:ext cx="368300" cy="342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594850" y="1755775"/>
                <a:ext cx="3683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718675" y="1768475"/>
              <a:ext cx="165100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718675" y="1768475"/>
                <a:ext cx="1651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137650" y="2162175"/>
              <a:ext cx="15875" cy="1397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137650" y="2162175"/>
                <a:ext cx="158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277350" y="2339975"/>
              <a:ext cx="111125" cy="1905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277350" y="233997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534525" y="2365375"/>
              <a:ext cx="165100" cy="285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534525" y="236537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410700" y="2209800"/>
              <a:ext cx="431800" cy="517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410700" y="2209800"/>
                <a:ext cx="43180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839200" y="2638425"/>
              <a:ext cx="247650" cy="323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839200" y="2638425"/>
                <a:ext cx="2476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905875" y="2825750"/>
              <a:ext cx="24447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905875" y="28257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772525" y="2911475"/>
              <a:ext cx="92075" cy="1968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772525" y="29114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182100" y="2933700"/>
              <a:ext cx="412750" cy="444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182100" y="2933700"/>
                <a:ext cx="4127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312275" y="2971800"/>
              <a:ext cx="190500" cy="2317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312275" y="297180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709150" y="3117850"/>
              <a:ext cx="6350" cy="36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709150" y="3117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312400" y="1447800"/>
              <a:ext cx="260350" cy="1206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312400" y="1447800"/>
                <a:ext cx="260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404475" y="1450975"/>
              <a:ext cx="3206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404475" y="1450975"/>
                <a:ext cx="320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404475" y="1241425"/>
              <a:ext cx="158750" cy="1714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404475" y="1241425"/>
                <a:ext cx="1587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687050" y="1619250"/>
              <a:ext cx="38100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687050" y="16192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718800" y="1606550"/>
              <a:ext cx="6350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10718800" y="1606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0715625" y="1682750"/>
              <a:ext cx="98425" cy="571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0715625" y="1682750"/>
                <a:ext cx="984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582275" y="1543050"/>
              <a:ext cx="285750" cy="406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582275" y="1543050"/>
                <a:ext cx="2857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448925" y="1454150"/>
              <a:ext cx="495300" cy="644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448925" y="1454150"/>
                <a:ext cx="4953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668000" y="1628775"/>
              <a:ext cx="184150" cy="127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668000" y="1628775"/>
                <a:ext cx="1841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9902825" y="1974850"/>
              <a:ext cx="342900" cy="2413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9902825" y="1974850"/>
                <a:ext cx="342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086975" y="2082800"/>
              <a:ext cx="263525" cy="1936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086975" y="2082800"/>
                <a:ext cx="263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121900" y="1863725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5"/>
            </p:blipFill>
            <p:spPr>
              <a:xfrm>
                <a:off x="10121900" y="1863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074275" y="1781175"/>
              <a:ext cx="1270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074275" y="1781175"/>
                <a:ext cx="127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10296525" y="2149475"/>
              <a:ext cx="393700" cy="4572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10296525" y="2149475"/>
                <a:ext cx="3937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10372725" y="2197100"/>
              <a:ext cx="244475" cy="273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10372725" y="2197100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10452100" y="2270125"/>
              <a:ext cx="635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10452100" y="2270125"/>
                <a:ext cx="6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10452100" y="2279650"/>
              <a:ext cx="1428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10452100" y="227965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0439400" y="2349500"/>
              <a:ext cx="1365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0439400" y="234950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810750" y="2603500"/>
              <a:ext cx="37782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810750" y="2603500"/>
                <a:ext cx="377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020300" y="2686050"/>
              <a:ext cx="215900" cy="228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020300" y="268605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937750" y="2454275"/>
              <a:ext cx="123825" cy="1619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937750" y="24542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0429875" y="2790825"/>
              <a:ext cx="22225" cy="3111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0429875" y="279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0429875" y="2816225"/>
              <a:ext cx="136525" cy="25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0429875" y="281622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0410825" y="2940050"/>
              <a:ext cx="146050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0410825" y="29400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10328275" y="2781300"/>
              <a:ext cx="3238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10328275" y="2781300"/>
                <a:ext cx="3238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10245725" y="2673350"/>
              <a:ext cx="552450" cy="6254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10245725" y="2673350"/>
                <a:ext cx="5524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9613900" y="3298825"/>
              <a:ext cx="371475" cy="234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9613900" y="3298825"/>
                <a:ext cx="371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9823450" y="3375025"/>
              <a:ext cx="225425" cy="254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9823450" y="3375025"/>
                <a:ext cx="2254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9578975" y="3543300"/>
              <a:ext cx="22225" cy="2571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9578975" y="3543300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10029825" y="3482975"/>
              <a:ext cx="606425" cy="5207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10029825" y="3482975"/>
                <a:ext cx="6064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10083800" y="3508375"/>
              <a:ext cx="43815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10083800" y="3508375"/>
                <a:ext cx="438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10207625" y="3590925"/>
              <a:ext cx="3175" cy="2159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10207625" y="3590925"/>
                <a:ext cx="31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0201275" y="3575050"/>
              <a:ext cx="158750" cy="63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0201275" y="357505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0210800" y="3705225"/>
              <a:ext cx="158750" cy="6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0210800" y="3705225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800725" y="1774825"/>
              <a:ext cx="682625" cy="244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800725" y="1774825"/>
                <a:ext cx="682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42000" y="1774825"/>
              <a:ext cx="641350" cy="2381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42000" y="1774825"/>
                <a:ext cx="641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753100" y="1831975"/>
              <a:ext cx="685800" cy="146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753100" y="1831975"/>
                <a:ext cx="6858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911850" y="1793875"/>
              <a:ext cx="615950" cy="1841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911850" y="1793875"/>
                <a:ext cx="615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803900" y="1835150"/>
              <a:ext cx="609600" cy="1841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803900" y="1835150"/>
                <a:ext cx="6096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613400" y="2781300"/>
              <a:ext cx="288925" cy="4095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613400" y="2781300"/>
                <a:ext cx="2889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242175" y="1743075"/>
              <a:ext cx="546100" cy="603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242175" y="1743075"/>
                <a:ext cx="546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6083300" y="2971800"/>
              <a:ext cx="530225" cy="635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6083300" y="2971800"/>
                <a:ext cx="530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6454775" y="2870200"/>
              <a:ext cx="187325" cy="257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6454775" y="2870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769100" y="2800350"/>
              <a:ext cx="263525" cy="3841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769100" y="2800350"/>
                <a:ext cx="2635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251575" y="2565400"/>
              <a:ext cx="22225" cy="3524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251575" y="2565400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7156450" y="3000375"/>
              <a:ext cx="482600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7156450" y="3000375"/>
                <a:ext cx="4826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7461250" y="2876550"/>
              <a:ext cx="238125" cy="228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7461250" y="2876550"/>
                <a:ext cx="2381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7312025" y="2695575"/>
              <a:ext cx="952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7312025" y="2695575"/>
                <a:ext cx="9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781925" y="3013075"/>
              <a:ext cx="9525" cy="330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781925" y="301307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769225" y="2962275"/>
              <a:ext cx="219075" cy="381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769225" y="2962275"/>
                <a:ext cx="2190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832725" y="3086100"/>
              <a:ext cx="165100" cy="412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832725" y="3086100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708900" y="2784475"/>
              <a:ext cx="438150" cy="6921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708900" y="2784475"/>
                <a:ext cx="438150" cy="69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7635875" y="2635250"/>
              <a:ext cx="635000" cy="946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7635875" y="2635250"/>
                <a:ext cx="635000" cy="94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5064125" y="2644775"/>
              <a:ext cx="368300" cy="4889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5064125" y="2644775"/>
                <a:ext cx="368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5232400" y="2720975"/>
              <a:ext cx="19050" cy="355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5232400" y="27209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5321300" y="3543300"/>
              <a:ext cx="288925" cy="4286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5321300" y="3543300"/>
                <a:ext cx="2889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5832475" y="3603625"/>
              <a:ext cx="146050" cy="508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5832475" y="3603625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5778500" y="3721100"/>
              <a:ext cx="200025" cy="889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5778500" y="3721100"/>
                <a:ext cx="200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5819775" y="3679825"/>
              <a:ext cx="53975" cy="1809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5819775" y="3679825"/>
                <a:ext cx="539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5921375" y="3673475"/>
              <a:ext cx="9525" cy="1873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5921375" y="3673475"/>
                <a:ext cx="9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6064250" y="3562350"/>
              <a:ext cx="79375" cy="307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6064250" y="3562350"/>
                <a:ext cx="79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5965825" y="3530600"/>
              <a:ext cx="387350" cy="3683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5965825" y="3530600"/>
                <a:ext cx="3873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6203950" y="3717925"/>
              <a:ext cx="120650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6203950" y="37179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6496050" y="3683000"/>
              <a:ext cx="568325" cy="857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6496050" y="3683000"/>
                <a:ext cx="5683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6965950" y="3571875"/>
              <a:ext cx="161925" cy="257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6965950" y="35718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7207250" y="3590925"/>
              <a:ext cx="6350" cy="1905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7207250" y="3590925"/>
                <a:ext cx="6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7261225" y="3568700"/>
              <a:ext cx="60325" cy="2667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7261225" y="356870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7178675" y="3771900"/>
              <a:ext cx="200025" cy="215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7178675" y="37719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7381875" y="3556000"/>
              <a:ext cx="123825" cy="3111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7381875" y="3556000"/>
                <a:ext cx="1238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7410450" y="3733800"/>
              <a:ext cx="139700" cy="44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7410450" y="3733800"/>
                <a:ext cx="1397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7451725" y="3835400"/>
              <a:ext cx="127000" cy="142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7451725" y="3835400"/>
                <a:ext cx="1270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7591425" y="3651250"/>
              <a:ext cx="111125" cy="4159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7591425" y="3651250"/>
                <a:ext cx="1111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7686675" y="3730625"/>
              <a:ext cx="21272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7686675" y="3730625"/>
                <a:ext cx="2127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7769225" y="3924300"/>
              <a:ext cx="123825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7769225" y="3924300"/>
                <a:ext cx="1238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7978775" y="402590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7978775" y="4025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8181975" y="3676650"/>
              <a:ext cx="190500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8181975" y="3676650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8286750" y="3838575"/>
              <a:ext cx="285750" cy="2190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8286750" y="3838575"/>
                <a:ext cx="285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8391525" y="3717925"/>
              <a:ext cx="238125" cy="441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8391525" y="3717925"/>
                <a:ext cx="2381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8756650" y="3775075"/>
              <a:ext cx="247650" cy="571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8756650" y="3775075"/>
                <a:ext cx="2476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8870950" y="3632200"/>
              <a:ext cx="3175" cy="2825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8870950" y="3632200"/>
                <a:ext cx="3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8797925" y="3648075"/>
              <a:ext cx="165100" cy="387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8797925" y="3648075"/>
                <a:ext cx="1651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8899525" y="3975100"/>
              <a:ext cx="31750" cy="1968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8899525" y="3975100"/>
                <a:ext cx="31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8801100" y="4000500"/>
              <a:ext cx="98425" cy="1746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8801100" y="40005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8867775" y="4032250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8867775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9010650" y="3819525"/>
              <a:ext cx="177800" cy="149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9010650" y="3819525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9112250" y="3933825"/>
              <a:ext cx="34925" cy="3714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9112250" y="3933825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9305925" y="3940175"/>
              <a:ext cx="22225" cy="4159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9305925" y="3940175"/>
                <a:ext cx="222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9324975" y="3971925"/>
              <a:ext cx="127000" cy="63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9324975" y="3971925"/>
                <a:ext cx="1270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9344025" y="4079875"/>
              <a:ext cx="1492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9344025" y="40798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8931275" y="4013200"/>
              <a:ext cx="196850" cy="1301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8931275" y="4013200"/>
                <a:ext cx="1968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9699625" y="3978275"/>
              <a:ext cx="38100" cy="1905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9699625" y="3978275"/>
                <a:ext cx="38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9556750" y="3994150"/>
              <a:ext cx="250825" cy="3302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9556750" y="3994150"/>
                <a:ext cx="250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9886950" y="4022725"/>
              <a:ext cx="95250" cy="1143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9886950" y="4022725"/>
                <a:ext cx="952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0" name="墨迹 159"/>
              <p14:cNvContentPartPr/>
              <p14:nvPr/>
            </p14:nvContentPartPr>
            <p14:xfrm>
              <a:off x="9826625" y="4035425"/>
              <a:ext cx="187325" cy="2952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0"/>
            </p:blipFill>
            <p:spPr>
              <a:xfrm>
                <a:off x="9826625" y="4035425"/>
                <a:ext cx="187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1" name="墨迹 160"/>
              <p14:cNvContentPartPr/>
              <p14:nvPr/>
            </p14:nvContentPartPr>
            <p14:xfrm>
              <a:off x="9956800" y="4073525"/>
              <a:ext cx="266700" cy="3016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2"/>
            </p:blipFill>
            <p:spPr>
              <a:xfrm>
                <a:off x="9956800" y="4073525"/>
                <a:ext cx="2667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2" name="墨迹 161"/>
              <p14:cNvContentPartPr/>
              <p14:nvPr/>
            </p14:nvContentPartPr>
            <p14:xfrm>
              <a:off x="6162675" y="2454275"/>
              <a:ext cx="333375" cy="5111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4"/>
            </p:blipFill>
            <p:spPr>
              <a:xfrm>
                <a:off x="6162675" y="2454275"/>
                <a:ext cx="3333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3" name="墨迹 162"/>
              <p14:cNvContentPartPr/>
              <p14:nvPr/>
            </p14:nvContentPartPr>
            <p14:xfrm>
              <a:off x="7178675" y="2565400"/>
              <a:ext cx="292100" cy="431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6"/>
            </p:blipFill>
            <p:spPr>
              <a:xfrm>
                <a:off x="7178675" y="2565400"/>
                <a:ext cx="2921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4" name="墨迹 163"/>
              <p14:cNvContentPartPr/>
              <p14:nvPr/>
            </p14:nvContentPartPr>
            <p14:xfrm>
              <a:off x="5432425" y="4251325"/>
              <a:ext cx="15875" cy="104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8"/>
            </p:blipFill>
            <p:spPr>
              <a:xfrm>
                <a:off x="5432425" y="4251325"/>
                <a:ext cx="158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5" name="墨迹 164"/>
              <p14:cNvContentPartPr/>
              <p14:nvPr/>
            </p14:nvContentPartPr>
            <p14:xfrm>
              <a:off x="5295900" y="4375150"/>
              <a:ext cx="158750" cy="193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0"/>
            </p:blipFill>
            <p:spPr>
              <a:xfrm>
                <a:off x="5295900" y="437515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6" name="墨迹 165"/>
              <p14:cNvContentPartPr/>
              <p14:nvPr/>
            </p14:nvContentPartPr>
            <p14:xfrm>
              <a:off x="5556250" y="4241800"/>
              <a:ext cx="6350" cy="2254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2"/>
            </p:blipFill>
            <p:spPr>
              <a:xfrm>
                <a:off x="5556250" y="4241800"/>
                <a:ext cx="63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7" name="墨迹 166"/>
              <p14:cNvContentPartPr/>
              <p14:nvPr/>
            </p14:nvContentPartPr>
            <p14:xfrm>
              <a:off x="5524500" y="4235450"/>
              <a:ext cx="174625" cy="3651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4"/>
            </p:blipFill>
            <p:spPr>
              <a:xfrm>
                <a:off x="5524500" y="42354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8" name="墨迹 167"/>
              <p14:cNvContentPartPr/>
              <p14:nvPr/>
            </p14:nvContentPartPr>
            <p14:xfrm>
              <a:off x="5695950" y="4368800"/>
              <a:ext cx="63500" cy="666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6"/>
            </p:blipFill>
            <p:spPr>
              <a:xfrm>
                <a:off x="5695950" y="4368800"/>
                <a:ext cx="63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9" name="墨迹 168"/>
              <p14:cNvContentPartPr/>
              <p14:nvPr/>
            </p14:nvContentPartPr>
            <p14:xfrm>
              <a:off x="5842000" y="4181475"/>
              <a:ext cx="9525" cy="1778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8"/>
            </p:blipFill>
            <p:spPr>
              <a:xfrm>
                <a:off x="5842000" y="418147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0" name="墨迹 169"/>
              <p14:cNvContentPartPr/>
              <p14:nvPr/>
            </p14:nvContentPartPr>
            <p14:xfrm>
              <a:off x="5791200" y="4102100"/>
              <a:ext cx="400050" cy="5905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0"/>
            </p:blipFill>
            <p:spPr>
              <a:xfrm>
                <a:off x="5791200" y="4102100"/>
                <a:ext cx="40005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1" name="墨迹 170"/>
              <p14:cNvContentPartPr/>
              <p14:nvPr/>
            </p14:nvContentPartPr>
            <p14:xfrm>
              <a:off x="6378575" y="4067175"/>
              <a:ext cx="50800" cy="2381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2"/>
            </p:blipFill>
            <p:spPr>
              <a:xfrm>
                <a:off x="6378575" y="4067175"/>
                <a:ext cx="50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2" name="墨迹 171"/>
              <p14:cNvContentPartPr/>
              <p14:nvPr/>
            </p14:nvContentPartPr>
            <p14:xfrm>
              <a:off x="6327775" y="4203700"/>
              <a:ext cx="260350" cy="3714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4"/>
            </p:blipFill>
            <p:spPr>
              <a:xfrm>
                <a:off x="6327775" y="4203700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3" name="墨迹 172"/>
              <p14:cNvContentPartPr/>
              <p14:nvPr/>
            </p14:nvContentPartPr>
            <p14:xfrm>
              <a:off x="6677025" y="4210050"/>
              <a:ext cx="180975" cy="2063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6"/>
            </p:blipFill>
            <p:spPr>
              <a:xfrm>
                <a:off x="6677025" y="4210050"/>
                <a:ext cx="1809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4" name="墨迹 173"/>
              <p14:cNvContentPartPr/>
              <p14:nvPr/>
            </p14:nvContentPartPr>
            <p14:xfrm>
              <a:off x="6623050" y="4381500"/>
              <a:ext cx="292100" cy="1619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8"/>
            </p:blipFill>
            <p:spPr>
              <a:xfrm>
                <a:off x="6623050" y="4381500"/>
                <a:ext cx="292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5" name="墨迹 174"/>
              <p14:cNvContentPartPr/>
              <p14:nvPr/>
            </p14:nvContentPartPr>
            <p14:xfrm>
              <a:off x="6769100" y="4076700"/>
              <a:ext cx="38100" cy="7175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0"/>
            </p:blipFill>
            <p:spPr>
              <a:xfrm>
                <a:off x="6769100" y="4076700"/>
                <a:ext cx="381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6" name="墨迹 175"/>
              <p14:cNvContentPartPr/>
              <p14:nvPr/>
            </p14:nvContentPartPr>
            <p14:xfrm>
              <a:off x="7089775" y="4359275"/>
              <a:ext cx="41275" cy="1079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2"/>
            </p:blipFill>
            <p:spPr>
              <a:xfrm>
                <a:off x="7089775" y="4359275"/>
                <a:ext cx="412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7" name="墨迹 176"/>
              <p14:cNvContentPartPr/>
              <p14:nvPr/>
            </p14:nvContentPartPr>
            <p14:xfrm>
              <a:off x="7054850" y="4530725"/>
              <a:ext cx="60325" cy="476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4"/>
            </p:blipFill>
            <p:spPr>
              <a:xfrm>
                <a:off x="7054850" y="4530725"/>
                <a:ext cx="603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8" name="墨迹 177"/>
              <p14:cNvContentPartPr/>
              <p14:nvPr/>
            </p14:nvContentPartPr>
            <p14:xfrm>
              <a:off x="7369175" y="4330700"/>
              <a:ext cx="57150" cy="3492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6"/>
            </p:blipFill>
            <p:spPr>
              <a:xfrm>
                <a:off x="7369175" y="4330700"/>
                <a:ext cx="57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9" name="墨迹 178"/>
              <p14:cNvContentPartPr/>
              <p14:nvPr/>
            </p14:nvContentPartPr>
            <p14:xfrm>
              <a:off x="7696200" y="4295775"/>
              <a:ext cx="41275" cy="3619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8"/>
            </p:blipFill>
            <p:spPr>
              <a:xfrm>
                <a:off x="7696200" y="4295775"/>
                <a:ext cx="41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0" name="墨迹 179"/>
              <p14:cNvContentPartPr/>
              <p14:nvPr/>
            </p14:nvContentPartPr>
            <p14:xfrm>
              <a:off x="3740150" y="4543425"/>
              <a:ext cx="434975" cy="5334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0"/>
            </p:blipFill>
            <p:spPr>
              <a:xfrm>
                <a:off x="3740150" y="4543425"/>
                <a:ext cx="4349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1" name="墨迹 180"/>
              <p14:cNvContentPartPr/>
              <p14:nvPr/>
            </p14:nvContentPartPr>
            <p14:xfrm>
              <a:off x="3873500" y="4699000"/>
              <a:ext cx="234950" cy="1746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2"/>
            </p:blipFill>
            <p:spPr>
              <a:xfrm>
                <a:off x="3873500" y="4699000"/>
                <a:ext cx="234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2" name="墨迹 181"/>
              <p14:cNvContentPartPr/>
              <p14:nvPr/>
            </p14:nvContentPartPr>
            <p14:xfrm>
              <a:off x="5521325" y="1622425"/>
              <a:ext cx="314325" cy="3460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4"/>
            </p:blipFill>
            <p:spPr>
              <a:xfrm>
                <a:off x="5521325" y="1622425"/>
                <a:ext cx="3143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3" name="墨迹 182"/>
              <p14:cNvContentPartPr/>
              <p14:nvPr/>
            </p14:nvContentPartPr>
            <p14:xfrm>
              <a:off x="7502525" y="1866900"/>
              <a:ext cx="295275" cy="2095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6"/>
            </p:blipFill>
            <p:spPr>
              <a:xfrm>
                <a:off x="7502525" y="1866900"/>
                <a:ext cx="295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4" name="墨迹 183"/>
              <p14:cNvContentPartPr/>
              <p14:nvPr/>
            </p14:nvContentPartPr>
            <p14:xfrm>
              <a:off x="8807450" y="1958975"/>
              <a:ext cx="238125" cy="2000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8"/>
            </p:blipFill>
            <p:spPr>
              <a:xfrm>
                <a:off x="8807450" y="1958975"/>
                <a:ext cx="2381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5" name="墨迹 184"/>
              <p14:cNvContentPartPr/>
              <p14:nvPr/>
            </p14:nvContentPartPr>
            <p14:xfrm>
              <a:off x="9731375" y="2670175"/>
              <a:ext cx="263525" cy="177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0"/>
            </p:blipFill>
            <p:spPr>
              <a:xfrm>
                <a:off x="9731375" y="2670175"/>
                <a:ext cx="263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6" name="墨迹 185"/>
              <p14:cNvContentPartPr/>
              <p14:nvPr/>
            </p14:nvContentPartPr>
            <p14:xfrm>
              <a:off x="10588625" y="3194050"/>
              <a:ext cx="336550" cy="244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2"/>
            </p:blipFill>
            <p:spPr>
              <a:xfrm>
                <a:off x="10588625" y="3194050"/>
                <a:ext cx="336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7" name="墨迹 186"/>
              <p14:cNvContentPartPr/>
              <p14:nvPr/>
            </p14:nvContentPartPr>
            <p14:xfrm>
              <a:off x="4276725" y="4848225"/>
              <a:ext cx="266700" cy="3587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4"/>
            </p:blipFill>
            <p:spPr>
              <a:xfrm>
                <a:off x="4276725" y="4848225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8" name="墨迹 187"/>
              <p14:cNvContentPartPr/>
              <p14:nvPr/>
            </p14:nvContentPartPr>
            <p14:xfrm>
              <a:off x="4518025" y="5054600"/>
              <a:ext cx="257175" cy="2222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6"/>
            </p:blipFill>
            <p:spPr>
              <a:xfrm>
                <a:off x="4518025" y="5054600"/>
                <a:ext cx="257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9" name="墨迹 188"/>
              <p14:cNvContentPartPr/>
              <p14:nvPr/>
            </p14:nvContentPartPr>
            <p14:xfrm>
              <a:off x="4702175" y="4895850"/>
              <a:ext cx="203200" cy="2921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8"/>
            </p:blipFill>
            <p:spPr>
              <a:xfrm>
                <a:off x="4702175" y="4895850"/>
                <a:ext cx="2032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0" name="墨迹 189"/>
              <p14:cNvContentPartPr/>
              <p14:nvPr/>
            </p14:nvContentPartPr>
            <p14:xfrm>
              <a:off x="4578350" y="4714875"/>
              <a:ext cx="139700" cy="2222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0"/>
            </p:blipFill>
            <p:spPr>
              <a:xfrm>
                <a:off x="4578350" y="47148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1" name="墨迹 190"/>
              <p14:cNvContentPartPr/>
              <p14:nvPr/>
            </p14:nvContentPartPr>
            <p14:xfrm>
              <a:off x="5000625" y="4848225"/>
              <a:ext cx="123825" cy="3651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2"/>
            </p:blipFill>
            <p:spPr>
              <a:xfrm>
                <a:off x="5000625" y="4848225"/>
                <a:ext cx="1238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2" name="墨迹 191"/>
              <p14:cNvContentPartPr/>
              <p14:nvPr/>
            </p14:nvContentPartPr>
            <p14:xfrm>
              <a:off x="5232400" y="5051425"/>
              <a:ext cx="193675" cy="317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4"/>
            </p:blipFill>
            <p:spPr>
              <a:xfrm>
                <a:off x="5232400" y="505142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3" name="墨迹 192"/>
              <p14:cNvContentPartPr/>
              <p14:nvPr/>
            </p14:nvContentPartPr>
            <p14:xfrm>
              <a:off x="5362575" y="4914900"/>
              <a:ext cx="177800" cy="298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6"/>
            </p:blipFill>
            <p:spPr>
              <a:xfrm>
                <a:off x="5362575" y="4914900"/>
                <a:ext cx="177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4" name="墨迹 193"/>
              <p14:cNvContentPartPr/>
              <p14:nvPr/>
            </p14:nvContentPartPr>
            <p14:xfrm>
              <a:off x="5222875" y="4759325"/>
              <a:ext cx="19050" cy="228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8"/>
            </p:blipFill>
            <p:spPr>
              <a:xfrm>
                <a:off x="5222875" y="47593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5" name="墨迹 194"/>
              <p14:cNvContentPartPr/>
              <p14:nvPr/>
            </p14:nvContentPartPr>
            <p14:xfrm>
              <a:off x="5603875" y="4949825"/>
              <a:ext cx="15875" cy="3841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0"/>
            </p:blipFill>
            <p:spPr>
              <a:xfrm>
                <a:off x="5603875" y="4949825"/>
                <a:ext cx="15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6" name="墨迹 195"/>
              <p14:cNvContentPartPr/>
              <p14:nvPr/>
            </p14:nvContentPartPr>
            <p14:xfrm>
              <a:off x="5591175" y="5010150"/>
              <a:ext cx="133350" cy="285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2"/>
            </p:blipFill>
            <p:spPr>
              <a:xfrm>
                <a:off x="5591175" y="5010150"/>
                <a:ext cx="1333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7" name="墨迹 196"/>
              <p14:cNvContentPartPr/>
              <p14:nvPr/>
            </p14:nvContentPartPr>
            <p14:xfrm>
              <a:off x="5626100" y="5073650"/>
              <a:ext cx="212725" cy="381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4"/>
            </p:blipFill>
            <p:spPr>
              <a:xfrm>
                <a:off x="5626100" y="5073650"/>
                <a:ext cx="2127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8" name="墨迹 197"/>
              <p14:cNvContentPartPr/>
              <p14:nvPr/>
            </p14:nvContentPartPr>
            <p14:xfrm>
              <a:off x="5959475" y="5070475"/>
              <a:ext cx="222250" cy="285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6"/>
            </p:blipFill>
            <p:spPr>
              <a:xfrm>
                <a:off x="5959475" y="5070475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9" name="墨迹 198"/>
              <p14:cNvContentPartPr/>
              <p14:nvPr/>
            </p14:nvContentPartPr>
            <p14:xfrm>
              <a:off x="6086475" y="4930775"/>
              <a:ext cx="231775" cy="3587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8"/>
            </p:blipFill>
            <p:spPr>
              <a:xfrm>
                <a:off x="6086475" y="4930775"/>
                <a:ext cx="2317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0" name="墨迹 199"/>
              <p14:cNvContentPartPr/>
              <p14:nvPr/>
            </p14:nvContentPartPr>
            <p14:xfrm>
              <a:off x="5937250" y="4813300"/>
              <a:ext cx="15875" cy="2349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0"/>
            </p:blipFill>
            <p:spPr>
              <a:xfrm>
                <a:off x="5937250" y="4813300"/>
                <a:ext cx="15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1" name="墨迹 200"/>
              <p14:cNvContentPartPr/>
              <p14:nvPr/>
            </p14:nvContentPartPr>
            <p14:xfrm>
              <a:off x="6467475" y="4949825"/>
              <a:ext cx="222250" cy="3778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2"/>
            </p:blipFill>
            <p:spPr>
              <a:xfrm>
                <a:off x="6467475" y="4949825"/>
                <a:ext cx="2222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2" name="墨迹 201"/>
              <p14:cNvContentPartPr/>
              <p14:nvPr/>
            </p14:nvContentPartPr>
            <p14:xfrm>
              <a:off x="6870700" y="5153025"/>
              <a:ext cx="269875" cy="95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4"/>
            </p:blipFill>
            <p:spPr>
              <a:xfrm>
                <a:off x="6870700" y="5153025"/>
                <a:ext cx="269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3" name="墨迹 202"/>
              <p14:cNvContentPartPr/>
              <p14:nvPr/>
            </p14:nvContentPartPr>
            <p14:xfrm>
              <a:off x="7038975" y="5041900"/>
              <a:ext cx="190500" cy="2381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6"/>
            </p:blipFill>
            <p:spPr>
              <a:xfrm>
                <a:off x="7038975" y="5041900"/>
                <a:ext cx="190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4" name="墨迹 203"/>
              <p14:cNvContentPartPr/>
              <p14:nvPr/>
            </p14:nvContentPartPr>
            <p14:xfrm>
              <a:off x="6880225" y="4822825"/>
              <a:ext cx="133350" cy="1905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8"/>
            </p:blipFill>
            <p:spPr>
              <a:xfrm>
                <a:off x="6880225" y="4822825"/>
                <a:ext cx="1333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5" name="墨迹 204"/>
              <p14:cNvContentPartPr/>
              <p14:nvPr/>
            </p14:nvContentPartPr>
            <p14:xfrm>
              <a:off x="7464425" y="5045075"/>
              <a:ext cx="12700" cy="3556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0"/>
            </p:blipFill>
            <p:spPr>
              <a:xfrm>
                <a:off x="7464425" y="5045075"/>
                <a:ext cx="12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6" name="墨迹 205"/>
              <p14:cNvContentPartPr/>
              <p14:nvPr/>
            </p14:nvContentPartPr>
            <p14:xfrm>
              <a:off x="7451725" y="4962525"/>
              <a:ext cx="200025" cy="476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2"/>
            </p:blipFill>
            <p:spPr>
              <a:xfrm>
                <a:off x="7451725" y="4962525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7" name="墨迹 206"/>
              <p14:cNvContentPartPr/>
              <p14:nvPr/>
            </p14:nvContentPartPr>
            <p14:xfrm>
              <a:off x="7496175" y="5108575"/>
              <a:ext cx="142875" cy="412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4"/>
            </p:blipFill>
            <p:spPr>
              <a:xfrm>
                <a:off x="7496175" y="5108575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8" name="墨迹 207"/>
              <p14:cNvContentPartPr/>
              <p14:nvPr/>
            </p14:nvContentPartPr>
            <p14:xfrm>
              <a:off x="7972425" y="5070475"/>
              <a:ext cx="6350" cy="36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73"/>
            </p:blipFill>
            <p:spPr>
              <a:xfrm>
                <a:off x="7972425" y="5070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9" name="墨迹 208"/>
              <p14:cNvContentPartPr/>
              <p14:nvPr/>
            </p14:nvContentPartPr>
            <p14:xfrm>
              <a:off x="7940675" y="5184775"/>
              <a:ext cx="234950" cy="41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7"/>
            </p:blipFill>
            <p:spPr>
              <a:xfrm>
                <a:off x="7940675" y="5184775"/>
                <a:ext cx="2349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0" name="墨迹 209"/>
              <p14:cNvContentPartPr/>
              <p14:nvPr/>
            </p14:nvContentPartPr>
            <p14:xfrm>
              <a:off x="8058150" y="4937125"/>
              <a:ext cx="228600" cy="3714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9"/>
            </p:blipFill>
            <p:spPr>
              <a:xfrm>
                <a:off x="8058150" y="493712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1" name="墨迹 210"/>
              <p14:cNvContentPartPr/>
              <p14:nvPr/>
            </p14:nvContentPartPr>
            <p14:xfrm>
              <a:off x="8353425" y="4927600"/>
              <a:ext cx="190500" cy="311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1"/>
            </p:blipFill>
            <p:spPr>
              <a:xfrm>
                <a:off x="8353425" y="4927600"/>
                <a:ext cx="1905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2" name="墨迹 211"/>
              <p14:cNvContentPartPr/>
              <p14:nvPr/>
            </p14:nvContentPartPr>
            <p14:xfrm>
              <a:off x="8642350" y="4914900"/>
              <a:ext cx="12700" cy="3302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3"/>
            </p:blipFill>
            <p:spPr>
              <a:xfrm>
                <a:off x="8642350" y="4914900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3" name="墨迹 212"/>
              <p14:cNvContentPartPr/>
              <p14:nvPr/>
            </p14:nvContentPartPr>
            <p14:xfrm>
              <a:off x="8813800" y="4873625"/>
              <a:ext cx="9525" cy="3397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5"/>
            </p:blipFill>
            <p:spPr>
              <a:xfrm>
                <a:off x="8813800" y="4873625"/>
                <a:ext cx="9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4" name="墨迹 213"/>
              <p14:cNvContentPartPr/>
              <p14:nvPr/>
            </p14:nvContentPartPr>
            <p14:xfrm>
              <a:off x="8912225" y="4813300"/>
              <a:ext cx="174625" cy="3905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7"/>
            </p:blipFill>
            <p:spPr>
              <a:xfrm>
                <a:off x="8912225" y="4813300"/>
                <a:ext cx="174625" cy="390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3668" name="右大括号 113667"/>
          <p:cNvSpPr/>
          <p:nvPr/>
        </p:nvSpPr>
        <p:spPr>
          <a:xfrm>
            <a:off x="4495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69" name="文本框 113668"/>
          <p:cNvSpPr txBox="1"/>
          <p:nvPr/>
        </p:nvSpPr>
        <p:spPr>
          <a:xfrm>
            <a:off x="4724400" y="18430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0" name="右大括号 113669"/>
          <p:cNvSpPr/>
          <p:nvPr/>
        </p:nvSpPr>
        <p:spPr>
          <a:xfrm>
            <a:off x="4495800" y="259080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1" name="文本框 113670"/>
          <p:cNvSpPr txBox="1"/>
          <p:nvPr/>
        </p:nvSpPr>
        <p:spPr>
          <a:xfrm>
            <a:off x="4724400" y="283368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2" name="右大括号 113671"/>
          <p:cNvSpPr/>
          <p:nvPr/>
        </p:nvSpPr>
        <p:spPr>
          <a:xfrm>
            <a:off x="4495800" y="365760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3" name="文本框 113672"/>
          <p:cNvSpPr txBox="1"/>
          <p:nvPr/>
        </p:nvSpPr>
        <p:spPr>
          <a:xfrm>
            <a:off x="4724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4" name="矩形 113673"/>
          <p:cNvSpPr/>
          <p:nvPr/>
        </p:nvSpPr>
        <p:spPr>
          <a:xfrm>
            <a:off x="2895600" y="170338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675" name="文本框 113674"/>
          <p:cNvSpPr txBox="1"/>
          <p:nvPr/>
        </p:nvSpPr>
        <p:spPr>
          <a:xfrm>
            <a:off x="25146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6" name="文本框 113675"/>
          <p:cNvSpPr txBox="1"/>
          <p:nvPr/>
        </p:nvSpPr>
        <p:spPr>
          <a:xfrm>
            <a:off x="25146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7" name="文本框 113676"/>
          <p:cNvSpPr txBox="1"/>
          <p:nvPr/>
        </p:nvSpPr>
        <p:spPr>
          <a:xfrm>
            <a:off x="25146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8" name="文本框 113677"/>
          <p:cNvSpPr txBox="1"/>
          <p:nvPr/>
        </p:nvSpPr>
        <p:spPr>
          <a:xfrm>
            <a:off x="25146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79" name="文本框 113678"/>
          <p:cNvSpPr txBox="1"/>
          <p:nvPr/>
        </p:nvSpPr>
        <p:spPr>
          <a:xfrm>
            <a:off x="25146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0" name="文本框 113679"/>
          <p:cNvSpPr txBox="1"/>
          <p:nvPr/>
        </p:nvSpPr>
        <p:spPr>
          <a:xfrm>
            <a:off x="25146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1" name="文本框 113680"/>
          <p:cNvSpPr txBox="1"/>
          <p:nvPr/>
        </p:nvSpPr>
        <p:spPr>
          <a:xfrm>
            <a:off x="30480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2" name="文本框 113681"/>
          <p:cNvSpPr txBox="1"/>
          <p:nvPr/>
        </p:nvSpPr>
        <p:spPr>
          <a:xfrm>
            <a:off x="3962400" y="17033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3" name="文本框 113682"/>
          <p:cNvSpPr txBox="1"/>
          <p:nvPr/>
        </p:nvSpPr>
        <p:spPr>
          <a:xfrm>
            <a:off x="30480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4" name="文本框 113683"/>
          <p:cNvSpPr txBox="1"/>
          <p:nvPr/>
        </p:nvSpPr>
        <p:spPr>
          <a:xfrm>
            <a:off x="3962400" y="21097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5" name="文本框 113684"/>
          <p:cNvSpPr txBox="1"/>
          <p:nvPr/>
        </p:nvSpPr>
        <p:spPr>
          <a:xfrm>
            <a:off x="30480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6" name="文本框 113685"/>
          <p:cNvSpPr txBox="1"/>
          <p:nvPr/>
        </p:nvSpPr>
        <p:spPr>
          <a:xfrm>
            <a:off x="3962400" y="25987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7" name="文本框 113686"/>
          <p:cNvSpPr txBox="1"/>
          <p:nvPr/>
        </p:nvSpPr>
        <p:spPr>
          <a:xfrm>
            <a:off x="30480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8" name="文本框 113687"/>
          <p:cNvSpPr txBox="1"/>
          <p:nvPr/>
        </p:nvSpPr>
        <p:spPr>
          <a:xfrm>
            <a:off x="3962400" y="30876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89" name="文本框 113688"/>
          <p:cNvSpPr txBox="1"/>
          <p:nvPr/>
        </p:nvSpPr>
        <p:spPr>
          <a:xfrm>
            <a:off x="30480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0" name="文本框 113689"/>
          <p:cNvSpPr txBox="1"/>
          <p:nvPr/>
        </p:nvSpPr>
        <p:spPr>
          <a:xfrm>
            <a:off x="3962400" y="35766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1" name="文本框 113690"/>
          <p:cNvSpPr txBox="1"/>
          <p:nvPr/>
        </p:nvSpPr>
        <p:spPr>
          <a:xfrm>
            <a:off x="25146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2" name="文本框 113691"/>
          <p:cNvSpPr txBox="1"/>
          <p:nvPr/>
        </p:nvSpPr>
        <p:spPr>
          <a:xfrm>
            <a:off x="30480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3" name="文本框 113692"/>
          <p:cNvSpPr txBox="1"/>
          <p:nvPr/>
        </p:nvSpPr>
        <p:spPr>
          <a:xfrm>
            <a:off x="3962400" y="398462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4" name="文本框 113693"/>
          <p:cNvSpPr txBox="1"/>
          <p:nvPr/>
        </p:nvSpPr>
        <p:spPr>
          <a:xfrm>
            <a:off x="30480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5" name="文本框 113694"/>
          <p:cNvSpPr txBox="1"/>
          <p:nvPr/>
        </p:nvSpPr>
        <p:spPr>
          <a:xfrm>
            <a:off x="3962400" y="44735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6" name="直接连接符 113695"/>
          <p:cNvSpPr/>
          <p:nvPr/>
        </p:nvSpPr>
        <p:spPr>
          <a:xfrm>
            <a:off x="2895600" y="35766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697" name="文本框 113696"/>
          <p:cNvSpPr txBox="1"/>
          <p:nvPr/>
        </p:nvSpPr>
        <p:spPr>
          <a:xfrm>
            <a:off x="3048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8" name="文本框 113697"/>
          <p:cNvSpPr txBox="1"/>
          <p:nvPr/>
        </p:nvSpPr>
        <p:spPr>
          <a:xfrm>
            <a:off x="3962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699" name="直接连接符 113698"/>
          <p:cNvSpPr/>
          <p:nvPr/>
        </p:nvSpPr>
        <p:spPr>
          <a:xfrm>
            <a:off x="2895600" y="25987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00" name="文本框 113699"/>
          <p:cNvSpPr txBox="1"/>
          <p:nvPr/>
        </p:nvSpPr>
        <p:spPr>
          <a:xfrm>
            <a:off x="4495800" y="12192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01" name="矩形 113700"/>
          <p:cNvSpPr/>
          <p:nvPr/>
        </p:nvSpPr>
        <p:spPr>
          <a:xfrm>
            <a:off x="460375" y="762000"/>
            <a:ext cx="4797425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3704" name="组合 113703"/>
          <p:cNvGrpSpPr/>
          <p:nvPr/>
        </p:nvGrpSpPr>
        <p:grpSpPr>
          <a:xfrm>
            <a:off x="6553200" y="1143000"/>
            <a:ext cx="1993900" cy="3931117"/>
            <a:chOff x="3744" y="816"/>
            <a:chExt cx="1200" cy="2159"/>
          </a:xfrm>
        </p:grpSpPr>
        <p:sp>
          <p:nvSpPr>
            <p:cNvPr id="113705" name="矩形 113704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706" name="文本框 113705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7" name="文本框 113706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8" name="文本框 113707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09" name="文本框 113708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0" name="文本框 113709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1" name="文本框 113710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2" name="文本框 113711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3" name="文本框 113712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4" name="文本框 113713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5" name="文本框 113714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6" name="文本框 113715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7" name="文本框 113716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8" name="文本框 113717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19" name="文本框 113718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0" name="文本框 113719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1" name="文本框 113720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2" name="文本框 113721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3" name="文本框 113722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4" name="文本框 113723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5" name="文本框 113724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6" name="文本框 113725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7" name="直接连接符 113726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728" name="文本框 113727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29" name="文本框 113728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3730" name="直接连接符 113729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3732" name="右大括号 113731"/>
          <p:cNvSpPr/>
          <p:nvPr/>
        </p:nvSpPr>
        <p:spPr>
          <a:xfrm>
            <a:off x="86756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3" name="文本框 113732"/>
          <p:cNvSpPr txBox="1"/>
          <p:nvPr/>
        </p:nvSpPr>
        <p:spPr>
          <a:xfrm>
            <a:off x="89154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5" name="右大括号 113734"/>
          <p:cNvSpPr/>
          <p:nvPr/>
        </p:nvSpPr>
        <p:spPr>
          <a:xfrm>
            <a:off x="86868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6" name="文本框 113735"/>
          <p:cNvSpPr txBox="1"/>
          <p:nvPr/>
        </p:nvSpPr>
        <p:spPr>
          <a:xfrm>
            <a:off x="89154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38" name="右大括号 113737"/>
          <p:cNvSpPr/>
          <p:nvPr/>
        </p:nvSpPr>
        <p:spPr>
          <a:xfrm>
            <a:off x="86868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39" name="文本框 113738"/>
          <p:cNvSpPr txBox="1"/>
          <p:nvPr/>
        </p:nvSpPr>
        <p:spPr>
          <a:xfrm>
            <a:off x="89154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0" name="直接连接符 113739"/>
          <p:cNvSpPr/>
          <p:nvPr/>
        </p:nvSpPr>
        <p:spPr>
          <a:xfrm>
            <a:off x="69342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742" name="右大括号 113741"/>
          <p:cNvSpPr/>
          <p:nvPr/>
        </p:nvSpPr>
        <p:spPr>
          <a:xfrm>
            <a:off x="86868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3743" name="文本框 113742"/>
          <p:cNvSpPr txBox="1"/>
          <p:nvPr/>
        </p:nvSpPr>
        <p:spPr>
          <a:xfrm>
            <a:off x="89154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4" name="文本框 113743"/>
          <p:cNvSpPr txBox="1"/>
          <p:nvPr/>
        </p:nvSpPr>
        <p:spPr>
          <a:xfrm>
            <a:off x="85344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5" name="矩形 113744"/>
          <p:cNvSpPr/>
          <p:nvPr/>
        </p:nvSpPr>
        <p:spPr>
          <a:xfrm>
            <a:off x="60960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second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3746" name="矩形 113745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{3}  {1}  I1 = { 1, 2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7" name="矩形 113746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{4}  {4}  I2 ={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3748" name="矩形 113747"/>
          <p:cNvSpPr/>
          <p:nvPr/>
        </p:nvSpPr>
        <p:spPr>
          <a:xfrm>
            <a:off x="5029200" y="3429000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3749" name="直接连接符 113748"/>
          <p:cNvSpPr/>
          <p:nvPr/>
        </p:nvSpPr>
        <p:spPr>
          <a:xfrm flipV="1">
            <a:off x="5181600" y="2819400"/>
            <a:ext cx="1295400" cy="2286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3750" name="直接连接符 113749"/>
          <p:cNvSpPr/>
          <p:nvPr/>
        </p:nvSpPr>
        <p:spPr>
          <a:xfrm>
            <a:off x="5181600" y="3200400"/>
            <a:ext cx="1295400" cy="1524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451600" y="1590675"/>
              <a:ext cx="374650" cy="835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451600" y="1590675"/>
                <a:ext cx="374650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508750" y="2581275"/>
              <a:ext cx="263525" cy="4159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508750" y="2581275"/>
                <a:ext cx="2635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92875" y="3168650"/>
              <a:ext cx="311150" cy="403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92875" y="3168650"/>
                <a:ext cx="3111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457950" y="3663950"/>
              <a:ext cx="444500" cy="140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457950" y="3663950"/>
                <a:ext cx="444500" cy="140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057900" y="1314450"/>
              <a:ext cx="53975" cy="371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057900" y="1314450"/>
                <a:ext cx="539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102350" y="1346200"/>
              <a:ext cx="1397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102350" y="13462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105525" y="15621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105525" y="156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340475" y="1441450"/>
              <a:ext cx="57150" cy="260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340475" y="1441450"/>
                <a:ext cx="571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115050" y="1514475"/>
              <a:ext cx="155575" cy="38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115050" y="1514475"/>
                <a:ext cx="1555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121400" y="2327275"/>
              <a:ext cx="104775" cy="323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121400" y="232727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238875" y="2298700"/>
              <a:ext cx="41275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238875" y="2298700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200775" y="2454275"/>
              <a:ext cx="101600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200775" y="24542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324600" y="2409825"/>
              <a:ext cx="111125" cy="149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324600" y="2409825"/>
                <a:ext cx="1111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261100" y="2984500"/>
              <a:ext cx="44450" cy="215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261100" y="2984500"/>
                <a:ext cx="44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6324600" y="2959100"/>
              <a:ext cx="63500" cy="180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6324600" y="2959100"/>
                <a:ext cx="63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283325" y="3035300"/>
              <a:ext cx="1238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283325" y="3035300"/>
                <a:ext cx="1238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359525" y="2981325"/>
              <a:ext cx="117475" cy="257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359525" y="2981325"/>
                <a:ext cx="1174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5965825" y="4064000"/>
              <a:ext cx="117475" cy="508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5965825" y="4064000"/>
                <a:ext cx="11747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6067425" y="4143375"/>
              <a:ext cx="60325" cy="276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6067425" y="4143375"/>
                <a:ext cx="60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6026150" y="4279900"/>
              <a:ext cx="165100" cy="76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6026150" y="4279900"/>
                <a:ext cx="165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146800" y="4187825"/>
              <a:ext cx="16510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146800" y="4187825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226175" y="4203700"/>
              <a:ext cx="285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226175" y="4203700"/>
                <a:ext cx="285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9413875" y="3933825"/>
              <a:ext cx="136525" cy="3270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9413875" y="3933825"/>
                <a:ext cx="136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9461500" y="4416425"/>
              <a:ext cx="41275" cy="101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9461500" y="4416425"/>
                <a:ext cx="412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077075" y="4013200"/>
              <a:ext cx="384175" cy="9842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077075" y="4013200"/>
                <a:ext cx="384175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080250" y="3622675"/>
              <a:ext cx="314325" cy="381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080250" y="3622675"/>
                <a:ext cx="3143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080250" y="4013200"/>
              <a:ext cx="1292225" cy="76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080250" y="4013200"/>
                <a:ext cx="1292225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4706" name="矩形 114705"/>
          <p:cNvSpPr/>
          <p:nvPr/>
        </p:nvSpPr>
        <p:spPr>
          <a:xfrm>
            <a:off x="7086600" y="1693863"/>
            <a:ext cx="1524000" cy="3259137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7" name="文本框 114706"/>
          <p:cNvSpPr txBox="1"/>
          <p:nvPr/>
        </p:nvSpPr>
        <p:spPr>
          <a:xfrm>
            <a:off x="67056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8" name="文本框 114707"/>
          <p:cNvSpPr txBox="1"/>
          <p:nvPr/>
        </p:nvSpPr>
        <p:spPr>
          <a:xfrm>
            <a:off x="67056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9" name="文本框 114708"/>
          <p:cNvSpPr txBox="1"/>
          <p:nvPr/>
        </p:nvSpPr>
        <p:spPr>
          <a:xfrm>
            <a:off x="67056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0" name="文本框 114709"/>
          <p:cNvSpPr txBox="1"/>
          <p:nvPr/>
        </p:nvSpPr>
        <p:spPr>
          <a:xfrm>
            <a:off x="67056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1" name="文本框 114710"/>
          <p:cNvSpPr txBox="1"/>
          <p:nvPr/>
        </p:nvSpPr>
        <p:spPr>
          <a:xfrm>
            <a:off x="67056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2" name="文本框 114711"/>
          <p:cNvSpPr txBox="1"/>
          <p:nvPr/>
        </p:nvSpPr>
        <p:spPr>
          <a:xfrm>
            <a:off x="67056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3" name="文本框 114712"/>
          <p:cNvSpPr txBox="1"/>
          <p:nvPr/>
        </p:nvSpPr>
        <p:spPr>
          <a:xfrm>
            <a:off x="72390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4" name="文本框 114713"/>
          <p:cNvSpPr txBox="1"/>
          <p:nvPr/>
        </p:nvSpPr>
        <p:spPr>
          <a:xfrm>
            <a:off x="8153400" y="16938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5" name="文本框 114714"/>
          <p:cNvSpPr txBox="1"/>
          <p:nvPr/>
        </p:nvSpPr>
        <p:spPr>
          <a:xfrm>
            <a:off x="72390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6" name="文本框 114715"/>
          <p:cNvSpPr txBox="1"/>
          <p:nvPr/>
        </p:nvSpPr>
        <p:spPr>
          <a:xfrm>
            <a:off x="8153400" y="209391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7" name="文本框 114716"/>
          <p:cNvSpPr txBox="1"/>
          <p:nvPr/>
        </p:nvSpPr>
        <p:spPr>
          <a:xfrm>
            <a:off x="72390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8" name="文本框 114717"/>
          <p:cNvSpPr txBox="1"/>
          <p:nvPr/>
        </p:nvSpPr>
        <p:spPr>
          <a:xfrm>
            <a:off x="8153400" y="257333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19" name="文本框 114718"/>
          <p:cNvSpPr txBox="1"/>
          <p:nvPr/>
        </p:nvSpPr>
        <p:spPr>
          <a:xfrm>
            <a:off x="72390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0" name="文本框 114719"/>
          <p:cNvSpPr txBox="1"/>
          <p:nvPr/>
        </p:nvSpPr>
        <p:spPr>
          <a:xfrm>
            <a:off x="8153400" y="305117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1" name="文本框 114720"/>
          <p:cNvSpPr txBox="1"/>
          <p:nvPr/>
        </p:nvSpPr>
        <p:spPr>
          <a:xfrm>
            <a:off x="72390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2" name="文本框 114721"/>
          <p:cNvSpPr txBox="1"/>
          <p:nvPr/>
        </p:nvSpPr>
        <p:spPr>
          <a:xfrm>
            <a:off x="8153400" y="35306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3" name="文本框 114722"/>
          <p:cNvSpPr txBox="1"/>
          <p:nvPr/>
        </p:nvSpPr>
        <p:spPr>
          <a:xfrm>
            <a:off x="67056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4" name="文本框 114723"/>
          <p:cNvSpPr txBox="1"/>
          <p:nvPr/>
        </p:nvSpPr>
        <p:spPr>
          <a:xfrm>
            <a:off x="72390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5" name="文本框 114724"/>
          <p:cNvSpPr txBox="1"/>
          <p:nvPr/>
        </p:nvSpPr>
        <p:spPr>
          <a:xfrm>
            <a:off x="8153400" y="3929063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6" name="文本框 114725"/>
          <p:cNvSpPr txBox="1"/>
          <p:nvPr/>
        </p:nvSpPr>
        <p:spPr>
          <a:xfrm>
            <a:off x="72390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7" name="文本框 114726"/>
          <p:cNvSpPr txBox="1"/>
          <p:nvPr/>
        </p:nvSpPr>
        <p:spPr>
          <a:xfrm>
            <a:off x="8153400" y="440848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28" name="直接连接符 114727"/>
          <p:cNvSpPr/>
          <p:nvPr/>
        </p:nvSpPr>
        <p:spPr>
          <a:xfrm>
            <a:off x="7086600" y="35306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29" name="文本框 114728"/>
          <p:cNvSpPr txBox="1"/>
          <p:nvPr/>
        </p:nvSpPr>
        <p:spPr>
          <a:xfrm>
            <a:off x="72390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0" name="文本框 114729"/>
          <p:cNvSpPr txBox="1"/>
          <p:nvPr/>
        </p:nvSpPr>
        <p:spPr>
          <a:xfrm>
            <a:off x="8153400" y="121920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1" name="直接连接符 114730"/>
          <p:cNvSpPr/>
          <p:nvPr/>
        </p:nvSpPr>
        <p:spPr>
          <a:xfrm>
            <a:off x="7086600" y="257333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2" name="直接连接符 114731"/>
          <p:cNvSpPr/>
          <p:nvPr/>
        </p:nvSpPr>
        <p:spPr>
          <a:xfrm>
            <a:off x="7086600" y="3051175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733" name="直接连接符 114732"/>
          <p:cNvSpPr/>
          <p:nvPr/>
        </p:nvSpPr>
        <p:spPr>
          <a:xfrm>
            <a:off x="7086600" y="396240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693" name="右大括号 114692"/>
          <p:cNvSpPr/>
          <p:nvPr/>
        </p:nvSpPr>
        <p:spPr>
          <a:xfrm>
            <a:off x="8686800" y="16764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4" name="文本框 114693"/>
          <p:cNvSpPr txBox="1"/>
          <p:nvPr/>
        </p:nvSpPr>
        <p:spPr>
          <a:xfrm>
            <a:off x="8839200" y="18288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6" name="右大括号 114695"/>
          <p:cNvSpPr/>
          <p:nvPr/>
        </p:nvSpPr>
        <p:spPr>
          <a:xfrm>
            <a:off x="8686800" y="26050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697" name="文本框 114696"/>
          <p:cNvSpPr txBox="1"/>
          <p:nvPr/>
        </p:nvSpPr>
        <p:spPr>
          <a:xfrm>
            <a:off x="8839200" y="26050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699" name="右大括号 114698"/>
          <p:cNvSpPr/>
          <p:nvPr/>
        </p:nvSpPr>
        <p:spPr>
          <a:xfrm>
            <a:off x="8686800" y="3595688"/>
            <a:ext cx="152400" cy="381000"/>
          </a:xfrm>
          <a:prstGeom prst="rightBrace">
            <a:avLst>
              <a:gd name="adj1" fmla="val 208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0" name="文本框 114699"/>
          <p:cNvSpPr txBox="1"/>
          <p:nvPr/>
        </p:nvSpPr>
        <p:spPr>
          <a:xfrm>
            <a:off x="8839200" y="3519488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02" name="右大括号 114701"/>
          <p:cNvSpPr/>
          <p:nvPr/>
        </p:nvSpPr>
        <p:spPr>
          <a:xfrm>
            <a:off x="8686800" y="3062288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03" name="文本框 114702"/>
          <p:cNvSpPr txBox="1"/>
          <p:nvPr/>
        </p:nvSpPr>
        <p:spPr>
          <a:xfrm>
            <a:off x="8839200" y="3062288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5" name="右大括号 114734"/>
          <p:cNvSpPr/>
          <p:nvPr/>
        </p:nvSpPr>
        <p:spPr>
          <a:xfrm>
            <a:off x="8686800" y="403860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736" name="文本框 114735"/>
          <p:cNvSpPr txBox="1"/>
          <p:nvPr/>
        </p:nvSpPr>
        <p:spPr>
          <a:xfrm>
            <a:off x="8839200" y="4191000"/>
            <a:ext cx="685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737" name="文本框 114736"/>
          <p:cNvSpPr txBox="1"/>
          <p:nvPr/>
        </p:nvSpPr>
        <p:spPr>
          <a:xfrm>
            <a:off x="8534400" y="1143000"/>
            <a:ext cx="1066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4776" name="组合 114775"/>
          <p:cNvGrpSpPr/>
          <p:nvPr/>
        </p:nvGrpSpPr>
        <p:grpSpPr>
          <a:xfrm>
            <a:off x="2514600" y="1143000"/>
            <a:ext cx="1993900" cy="3931117"/>
            <a:chOff x="3744" y="816"/>
            <a:chExt cx="1200" cy="2159"/>
          </a:xfrm>
        </p:grpSpPr>
        <p:sp>
          <p:nvSpPr>
            <p:cNvPr id="114777" name="矩形 114776"/>
            <p:cNvSpPr/>
            <p:nvPr/>
          </p:nvSpPr>
          <p:spPr>
            <a:xfrm>
              <a:off x="3984" y="1056"/>
              <a:ext cx="960" cy="1872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778" name="文本框 114777"/>
            <p:cNvSpPr txBox="1"/>
            <p:nvPr/>
          </p:nvSpPr>
          <p:spPr>
            <a:xfrm>
              <a:off x="3744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79" name="文本框 114778"/>
            <p:cNvSpPr txBox="1"/>
            <p:nvPr/>
          </p:nvSpPr>
          <p:spPr>
            <a:xfrm>
              <a:off x="3744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0" name="文本框 114779"/>
            <p:cNvSpPr txBox="1"/>
            <p:nvPr/>
          </p:nvSpPr>
          <p:spPr>
            <a:xfrm>
              <a:off x="3744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1" name="文本框 114780"/>
            <p:cNvSpPr txBox="1"/>
            <p:nvPr/>
          </p:nvSpPr>
          <p:spPr>
            <a:xfrm>
              <a:off x="3744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2" name="文本框 114781"/>
            <p:cNvSpPr txBox="1"/>
            <p:nvPr/>
          </p:nvSpPr>
          <p:spPr>
            <a:xfrm>
              <a:off x="3744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3" name="文本框 114782"/>
            <p:cNvSpPr txBox="1"/>
            <p:nvPr/>
          </p:nvSpPr>
          <p:spPr>
            <a:xfrm>
              <a:off x="3744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4" name="文本框 114783"/>
            <p:cNvSpPr txBox="1"/>
            <p:nvPr/>
          </p:nvSpPr>
          <p:spPr>
            <a:xfrm>
              <a:off x="4080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5" name="文本框 114784"/>
            <p:cNvSpPr txBox="1"/>
            <p:nvPr/>
          </p:nvSpPr>
          <p:spPr>
            <a:xfrm>
              <a:off x="4656" y="105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6" name="文本框 114785"/>
            <p:cNvSpPr txBox="1"/>
            <p:nvPr/>
          </p:nvSpPr>
          <p:spPr>
            <a:xfrm>
              <a:off x="4080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7" name="文本框 114786"/>
            <p:cNvSpPr txBox="1"/>
            <p:nvPr/>
          </p:nvSpPr>
          <p:spPr>
            <a:xfrm>
              <a:off x="4656" y="129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8" name="文本框 114787"/>
            <p:cNvSpPr txBox="1"/>
            <p:nvPr/>
          </p:nvSpPr>
          <p:spPr>
            <a:xfrm>
              <a:off x="4080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89" name="文本框 114788"/>
            <p:cNvSpPr txBox="1"/>
            <p:nvPr/>
          </p:nvSpPr>
          <p:spPr>
            <a:xfrm>
              <a:off x="4656" y="1584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5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0" name="文本框 114789"/>
            <p:cNvSpPr txBox="1"/>
            <p:nvPr/>
          </p:nvSpPr>
          <p:spPr>
            <a:xfrm>
              <a:off x="4080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1" name="文本框 114790"/>
            <p:cNvSpPr txBox="1"/>
            <p:nvPr/>
          </p:nvSpPr>
          <p:spPr>
            <a:xfrm>
              <a:off x="4656" y="1872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6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2" name="文本框 114791"/>
            <p:cNvSpPr txBox="1"/>
            <p:nvPr/>
          </p:nvSpPr>
          <p:spPr>
            <a:xfrm>
              <a:off x="4080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3" name="文本框 114792"/>
            <p:cNvSpPr txBox="1"/>
            <p:nvPr/>
          </p:nvSpPr>
          <p:spPr>
            <a:xfrm>
              <a:off x="4656" y="216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3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4" name="文本框 114793"/>
            <p:cNvSpPr txBox="1"/>
            <p:nvPr/>
          </p:nvSpPr>
          <p:spPr>
            <a:xfrm>
              <a:off x="3744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7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5" name="文本框 114794"/>
            <p:cNvSpPr txBox="1"/>
            <p:nvPr/>
          </p:nvSpPr>
          <p:spPr>
            <a:xfrm>
              <a:off x="4080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6" name="文本框 114795"/>
            <p:cNvSpPr txBox="1"/>
            <p:nvPr/>
          </p:nvSpPr>
          <p:spPr>
            <a:xfrm>
              <a:off x="4656" y="2400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1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7" name="文本框 114796"/>
            <p:cNvSpPr txBox="1"/>
            <p:nvPr/>
          </p:nvSpPr>
          <p:spPr>
            <a:xfrm>
              <a:off x="4080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4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8" name="文本框 114797"/>
            <p:cNvSpPr txBox="1"/>
            <p:nvPr/>
          </p:nvSpPr>
          <p:spPr>
            <a:xfrm>
              <a:off x="4656" y="2688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2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799" name="直接连接符 114798"/>
            <p:cNvSpPr/>
            <p:nvPr/>
          </p:nvSpPr>
          <p:spPr>
            <a:xfrm>
              <a:off x="3984" y="2160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4800" name="文本框 114799"/>
            <p:cNvSpPr txBox="1"/>
            <p:nvPr/>
          </p:nvSpPr>
          <p:spPr>
            <a:xfrm>
              <a:off x="4080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a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1" name="文本框 114800"/>
            <p:cNvSpPr txBox="1"/>
            <p:nvPr/>
          </p:nvSpPr>
          <p:spPr>
            <a:xfrm>
              <a:off x="4656" y="816"/>
              <a:ext cx="192" cy="28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  <a:ea typeface="黑体" panose="02010609060101010101" pitchFamily="2" charset="-122"/>
                </a:rPr>
                <a:t>b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14802" name="直接连接符 114801"/>
            <p:cNvSpPr/>
            <p:nvPr/>
          </p:nvSpPr>
          <p:spPr>
            <a:xfrm>
              <a:off x="3984" y="1584"/>
              <a:ext cx="96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4803" name="右大括号 114802"/>
          <p:cNvSpPr/>
          <p:nvPr/>
        </p:nvSpPr>
        <p:spPr>
          <a:xfrm>
            <a:off x="4637088" y="1600200"/>
            <a:ext cx="239712" cy="885825"/>
          </a:xfrm>
          <a:prstGeom prst="rightBrace">
            <a:avLst>
              <a:gd name="adj1" fmla="val 3079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4" name="文本框 114803"/>
          <p:cNvSpPr txBox="1"/>
          <p:nvPr/>
        </p:nvSpPr>
        <p:spPr>
          <a:xfrm>
            <a:off x="4876800" y="1828800"/>
            <a:ext cx="52705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5" name="右大括号 114804"/>
          <p:cNvSpPr/>
          <p:nvPr/>
        </p:nvSpPr>
        <p:spPr>
          <a:xfrm>
            <a:off x="4648200" y="2524125"/>
            <a:ext cx="239713" cy="523875"/>
          </a:xfrm>
          <a:prstGeom prst="rightBrace">
            <a:avLst>
              <a:gd name="adj1" fmla="val 18211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6" name="文本框 114805"/>
          <p:cNvSpPr txBox="1"/>
          <p:nvPr/>
        </p:nvSpPr>
        <p:spPr>
          <a:xfrm>
            <a:off x="4876800" y="2514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7" name="右大括号 114806"/>
          <p:cNvSpPr/>
          <p:nvPr/>
        </p:nvSpPr>
        <p:spPr>
          <a:xfrm>
            <a:off x="4648200" y="3657600"/>
            <a:ext cx="239713" cy="1295400"/>
          </a:xfrm>
          <a:prstGeom prst="rightBrace">
            <a:avLst>
              <a:gd name="adj1" fmla="val 450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08" name="文本框 114807"/>
          <p:cNvSpPr txBox="1"/>
          <p:nvPr/>
        </p:nvSpPr>
        <p:spPr>
          <a:xfrm>
            <a:off x="4876800" y="403860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09" name="直接连接符 114808"/>
          <p:cNvSpPr/>
          <p:nvPr/>
        </p:nvSpPr>
        <p:spPr>
          <a:xfrm>
            <a:off x="2895600" y="3048000"/>
            <a:ext cx="1595438" cy="15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4810" name="右大括号 114809"/>
          <p:cNvSpPr/>
          <p:nvPr/>
        </p:nvSpPr>
        <p:spPr>
          <a:xfrm>
            <a:off x="4648200" y="3124200"/>
            <a:ext cx="228600" cy="457200"/>
          </a:xfrm>
          <a:prstGeom prst="rightBrace">
            <a:avLst>
              <a:gd name="adj1" fmla="val 1666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4811" name="文本框 114810"/>
          <p:cNvSpPr txBox="1"/>
          <p:nvPr/>
        </p:nvSpPr>
        <p:spPr>
          <a:xfrm>
            <a:off x="4876800" y="3048000"/>
            <a:ext cx="547688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2" name="文本框 114811"/>
          <p:cNvSpPr txBox="1"/>
          <p:nvPr/>
        </p:nvSpPr>
        <p:spPr>
          <a:xfrm>
            <a:off x="4495800" y="1066800"/>
            <a:ext cx="1116013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3" name="矩形 114812"/>
          <p:cNvSpPr/>
          <p:nvPr/>
        </p:nvSpPr>
        <p:spPr>
          <a:xfrm>
            <a:off x="2057400" y="7620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4" name="矩形 114813"/>
          <p:cNvSpPr/>
          <p:nvPr/>
        </p:nvSpPr>
        <p:spPr>
          <a:xfrm>
            <a:off x="5403850" y="2647315"/>
            <a:ext cx="14478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4815" name="直接连接符 114814"/>
          <p:cNvSpPr/>
          <p:nvPr/>
        </p:nvSpPr>
        <p:spPr>
          <a:xfrm flipV="1">
            <a:off x="5562600" y="3733800"/>
            <a:ext cx="1066800" cy="4572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6" name="直接连接符 114815"/>
          <p:cNvSpPr/>
          <p:nvPr/>
        </p:nvSpPr>
        <p:spPr>
          <a:xfrm>
            <a:off x="5562600" y="4343400"/>
            <a:ext cx="1066800" cy="2286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4817" name="矩形 114816"/>
          <p:cNvSpPr/>
          <p:nvPr/>
        </p:nvSpPr>
        <p:spPr>
          <a:xfrm>
            <a:off x="6172200" y="8382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(4)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4818" name="矩形 114817"/>
          <p:cNvSpPr/>
          <p:nvPr/>
        </p:nvSpPr>
        <p:spPr>
          <a:xfrm>
            <a:off x="2895600" y="502920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{5}  {7}  I4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4819" name="矩形 114818"/>
          <p:cNvSpPr/>
          <p:nvPr/>
        </p:nvSpPr>
        <p:spPr>
          <a:xfrm>
            <a:off x="2895600" y="563880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{6, 7}  {4}  I3 ={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191500" y="4159250"/>
              <a:ext cx="635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191500" y="4159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324725" y="4162425"/>
              <a:ext cx="635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324725" y="416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8058150" y="4044950"/>
              <a:ext cx="396875" cy="730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8058150" y="4044950"/>
                <a:ext cx="396875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426450" y="4029075"/>
              <a:ext cx="11493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426450" y="4029075"/>
                <a:ext cx="1149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9652000" y="3816350"/>
              <a:ext cx="200025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9652000" y="3816350"/>
                <a:ext cx="200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9728200" y="420687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"/>
            </p:blipFill>
            <p:spPr>
              <a:xfrm>
                <a:off x="9728200" y="420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0055225" y="3981450"/>
              <a:ext cx="1524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0055225" y="398145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039350" y="4022725"/>
              <a:ext cx="127000" cy="187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039350" y="402272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0233025" y="4146550"/>
              <a:ext cx="50800" cy="117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0233025" y="4146550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83775" y="1539875"/>
              <a:ext cx="142875" cy="466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83775" y="1539875"/>
                <a:ext cx="1428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0020300" y="1466850"/>
              <a:ext cx="20637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0020300" y="1466850"/>
                <a:ext cx="2063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0064750" y="17430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"/>
            </p:blipFill>
            <p:spPr>
              <a:xfrm>
                <a:off x="10064750" y="174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115550" y="1822450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"/>
            </p:blipFill>
            <p:spPr>
              <a:xfrm>
                <a:off x="10115550" y="1822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080625" y="1920875"/>
              <a:ext cx="111125" cy="190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080625" y="192087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258425" y="1597025"/>
              <a:ext cx="263525" cy="69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258425" y="1597025"/>
                <a:ext cx="2635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312400" y="1514475"/>
              <a:ext cx="184150" cy="314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312400" y="1514475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375900" y="1841500"/>
              <a:ext cx="44450" cy="381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375900" y="1841500"/>
                <a:ext cx="44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74300" y="1892300"/>
              <a:ext cx="114300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74300" y="18923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401300" y="1920875"/>
              <a:ext cx="266700" cy="69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401300" y="1920875"/>
                <a:ext cx="266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067925" y="1676400"/>
              <a:ext cx="177800" cy="158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067925" y="1676400"/>
                <a:ext cx="1778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071100" y="1990725"/>
              <a:ext cx="123825" cy="539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071100" y="1990725"/>
                <a:ext cx="1238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7850" y="1673225"/>
              <a:ext cx="196850" cy="2825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7850" y="167322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0725150" y="2209800"/>
              <a:ext cx="92075" cy="57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0725150" y="22098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166225" y="4914900"/>
              <a:ext cx="146050" cy="9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166225" y="49149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188450" y="4930775"/>
              <a:ext cx="31750" cy="266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188450" y="4930775"/>
                <a:ext cx="31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163050" y="5130800"/>
              <a:ext cx="190500" cy="381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163050" y="5130800"/>
                <a:ext cx="1905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391650" y="5041900"/>
              <a:ext cx="15875" cy="171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391650" y="5041900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480550" y="4987925"/>
              <a:ext cx="247650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480550" y="4987925"/>
                <a:ext cx="2476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731375" y="4892675"/>
              <a:ext cx="234950" cy="15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731375" y="48926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58375" y="4943475"/>
              <a:ext cx="25400" cy="2381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58375" y="4943475"/>
                <a:ext cx="254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9782175" y="5133975"/>
              <a:ext cx="149225" cy="19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9782175" y="5133975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9998075" y="5019675"/>
              <a:ext cx="139700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9998075" y="501967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045700" y="5045075"/>
              <a:ext cx="161925" cy="317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045700" y="5045075"/>
                <a:ext cx="161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201150" y="5378450"/>
              <a:ext cx="31750" cy="76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201150" y="5378450"/>
                <a:ext cx="317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12250" y="5588000"/>
              <a:ext cx="180975" cy="155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12250" y="5588000"/>
                <a:ext cx="180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9312275" y="5365750"/>
              <a:ext cx="117475" cy="520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9312275" y="5365750"/>
                <a:ext cx="1174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382125" y="5356225"/>
              <a:ext cx="10795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382125" y="5356225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391650" y="5527675"/>
              <a:ext cx="171450" cy="200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391650" y="5527675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553575" y="548005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"/>
            </p:blipFill>
            <p:spPr>
              <a:xfrm>
                <a:off x="9553575" y="5480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604375" y="5375275"/>
              <a:ext cx="82550" cy="488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604375" y="5375275"/>
                <a:ext cx="825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655175" y="5591175"/>
              <a:ext cx="12700" cy="279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655175" y="559117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667875" y="5540375"/>
              <a:ext cx="12382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667875" y="55403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655175" y="5683250"/>
              <a:ext cx="63500" cy="635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655175" y="5683250"/>
                <a:ext cx="635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591675" y="5429250"/>
              <a:ext cx="231775" cy="31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591675" y="5429250"/>
                <a:ext cx="231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880600" y="5318125"/>
              <a:ext cx="1174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880600" y="5318125"/>
                <a:ext cx="11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02825" y="5448300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"/>
            </p:blipFill>
            <p:spPr>
              <a:xfrm>
                <a:off x="9902825" y="5448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886950" y="5438775"/>
              <a:ext cx="136525" cy="273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886950" y="543877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877425" y="5451475"/>
              <a:ext cx="434975" cy="3968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877425" y="5451475"/>
                <a:ext cx="4349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0198100" y="5670550"/>
              <a:ext cx="12700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0198100" y="5670550"/>
                <a:ext cx="127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9880600" y="5403850"/>
              <a:ext cx="581025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9880600" y="5403850"/>
                <a:ext cx="5810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9912350" y="5562600"/>
              <a:ext cx="333375" cy="4921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9912350" y="5562600"/>
                <a:ext cx="3333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0356850" y="5280025"/>
              <a:ext cx="339725" cy="66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0356850" y="5280025"/>
                <a:ext cx="339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0477500" y="5381625"/>
              <a:ext cx="57150" cy="3873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0477500" y="5381625"/>
                <a:ext cx="57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0534650" y="5391150"/>
              <a:ext cx="165100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0534650" y="5391150"/>
                <a:ext cx="1651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0639425" y="5591175"/>
              <a:ext cx="117475" cy="92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0639425" y="5591175"/>
                <a:ext cx="1174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0791825" y="5264150"/>
              <a:ext cx="85725" cy="492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0791825" y="5264150"/>
                <a:ext cx="85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0861675" y="5273675"/>
              <a:ext cx="152400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0861675" y="5273675"/>
                <a:ext cx="15240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10880725" y="5489575"/>
              <a:ext cx="22542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10880725" y="5489575"/>
                <a:ext cx="2254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950575" y="5591175"/>
              <a:ext cx="79375" cy="952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950575" y="55911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0928350" y="5708650"/>
              <a:ext cx="6350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2"/>
            </p:blipFill>
            <p:spPr>
              <a:xfrm>
                <a:off x="10928350" y="570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11115675" y="5270500"/>
              <a:ext cx="228600" cy="1079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11115675" y="5270500"/>
                <a:ext cx="2286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11207750" y="5197475"/>
              <a:ext cx="130175" cy="368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11207750" y="5197475"/>
                <a:ext cx="1301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11217275" y="5562600"/>
              <a:ext cx="6350" cy="36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2"/>
            </p:blipFill>
            <p:spPr>
              <a:xfrm>
                <a:off x="11217275" y="5562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11188700" y="5584825"/>
              <a:ext cx="314325" cy="247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11188700" y="55848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10953750" y="5705475"/>
              <a:ext cx="6667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10953750" y="5705475"/>
                <a:ext cx="66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7194550" y="1797050"/>
              <a:ext cx="374650" cy="701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7194550" y="1797050"/>
                <a:ext cx="374650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9312275" y="2346325"/>
              <a:ext cx="466725" cy="196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9312275" y="2346325"/>
                <a:ext cx="4667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9661525" y="2330450"/>
              <a:ext cx="250825" cy="314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9661525" y="2330450"/>
                <a:ext cx="2508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9537700" y="2184400"/>
              <a:ext cx="123825" cy="2698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9537700" y="2184400"/>
                <a:ext cx="1238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10099675" y="2517775"/>
              <a:ext cx="168275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10099675" y="2517775"/>
                <a:ext cx="168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10074275" y="2559050"/>
              <a:ext cx="142875" cy="2063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10074275" y="2559050"/>
                <a:ext cx="1428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10239375" y="2603500"/>
              <a:ext cx="155575" cy="3397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10239375" y="26035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10271125" y="2692400"/>
              <a:ext cx="6350" cy="36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2"/>
            </p:blipFill>
            <p:spPr>
              <a:xfrm>
                <a:off x="10271125" y="2692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6" name="墨迹 75"/>
              <p14:cNvContentPartPr/>
              <p14:nvPr/>
            </p14:nvContentPartPr>
            <p14:xfrm>
              <a:off x="10356850" y="2660650"/>
              <a:ext cx="168275" cy="6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9"/>
            </p:blipFill>
            <p:spPr>
              <a:xfrm>
                <a:off x="10356850" y="2660650"/>
                <a:ext cx="1682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7" name="墨迹 76"/>
              <p14:cNvContentPartPr/>
              <p14:nvPr/>
            </p14:nvContentPartPr>
            <p14:xfrm>
              <a:off x="8013700" y="1733550"/>
              <a:ext cx="434975" cy="7207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1"/>
            </p:blipFill>
            <p:spPr>
              <a:xfrm>
                <a:off x="8013700" y="1733550"/>
                <a:ext cx="434975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8" name="墨迹 77"/>
              <p14:cNvContentPartPr/>
              <p14:nvPr/>
            </p14:nvContentPartPr>
            <p14:xfrm>
              <a:off x="7858125" y="2320925"/>
              <a:ext cx="257175" cy="3333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3"/>
            </p:blipFill>
            <p:spPr>
              <a:xfrm>
                <a:off x="7858125" y="2320925"/>
                <a:ext cx="257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9" name="墨迹 78"/>
              <p14:cNvContentPartPr/>
              <p14:nvPr/>
            </p14:nvContentPartPr>
            <p14:xfrm>
              <a:off x="7788275" y="2520950"/>
              <a:ext cx="238125" cy="2857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5"/>
            </p:blipFill>
            <p:spPr>
              <a:xfrm>
                <a:off x="7788275" y="2520950"/>
                <a:ext cx="238125" cy="285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6" name="矩形 115715"/>
          <p:cNvSpPr/>
          <p:nvPr/>
        </p:nvSpPr>
        <p:spPr>
          <a:xfrm>
            <a:off x="1981200" y="1066800"/>
            <a:ext cx="3505200" cy="685800"/>
          </a:xfrm>
          <a:prstGeom prst="rect">
            <a:avLst/>
          </a:prstGeom>
          <a:solidFill>
            <a:srgbClr val="CCECFF">
              <a:alpha val="89999"/>
            </a:srgbClr>
          </a:solidFill>
          <a:ln w="38100">
            <a:noFill/>
          </a:ln>
        </p:spPr>
        <p:txBody>
          <a:bodyPr wrap="none" anchor="ctr" anchorCtr="0"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将子集号代替状态号得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rename state id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115767" name="组合 115766"/>
          <p:cNvGrpSpPr/>
          <p:nvPr/>
        </p:nvGrpSpPr>
        <p:grpSpPr>
          <a:xfrm>
            <a:off x="2590800" y="1676400"/>
            <a:ext cx="2667000" cy="2971800"/>
            <a:chOff x="672" y="1056"/>
            <a:chExt cx="1680" cy="1872"/>
          </a:xfrm>
        </p:grpSpPr>
        <p:sp>
          <p:nvSpPr>
            <p:cNvPr id="115718" name="直接连接符 115717"/>
            <p:cNvSpPr/>
            <p:nvPr/>
          </p:nvSpPr>
          <p:spPr>
            <a:xfrm>
              <a:off x="720" y="1392"/>
              <a:ext cx="16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19" name="直接连接符 115718"/>
            <p:cNvSpPr/>
            <p:nvPr/>
          </p:nvSpPr>
          <p:spPr>
            <a:xfrm>
              <a:off x="1008" y="1104"/>
              <a:ext cx="0" cy="18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720" name="文本框 115719"/>
            <p:cNvSpPr txBox="1"/>
            <p:nvPr/>
          </p:nvSpPr>
          <p:spPr>
            <a:xfrm>
              <a:off x="67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1" name="文本框 115720"/>
            <p:cNvSpPr txBox="1"/>
            <p:nvPr/>
          </p:nvSpPr>
          <p:spPr>
            <a:xfrm>
              <a:off x="67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2" name="文本框 115721"/>
            <p:cNvSpPr txBox="1"/>
            <p:nvPr/>
          </p:nvSpPr>
          <p:spPr>
            <a:xfrm>
              <a:off x="67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3" name="文本框 115722"/>
            <p:cNvSpPr txBox="1"/>
            <p:nvPr/>
          </p:nvSpPr>
          <p:spPr>
            <a:xfrm>
              <a:off x="67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4" name="文本框 115723"/>
            <p:cNvSpPr txBox="1"/>
            <p:nvPr/>
          </p:nvSpPr>
          <p:spPr>
            <a:xfrm>
              <a:off x="67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5" name="文本框 115724"/>
            <p:cNvSpPr txBox="1"/>
            <p:nvPr/>
          </p:nvSpPr>
          <p:spPr>
            <a:xfrm>
              <a:off x="1152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6" name="文本框 115725"/>
            <p:cNvSpPr txBox="1"/>
            <p:nvPr/>
          </p:nvSpPr>
          <p:spPr>
            <a:xfrm>
              <a:off x="1776" y="10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7" name="文本框 115726"/>
            <p:cNvSpPr txBox="1"/>
            <p:nvPr/>
          </p:nvSpPr>
          <p:spPr>
            <a:xfrm>
              <a:off x="1152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8" name="文本框 115727"/>
            <p:cNvSpPr txBox="1"/>
            <p:nvPr/>
          </p:nvSpPr>
          <p:spPr>
            <a:xfrm>
              <a:off x="177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29" name="文本框 115728"/>
            <p:cNvSpPr txBox="1"/>
            <p:nvPr/>
          </p:nvSpPr>
          <p:spPr>
            <a:xfrm>
              <a:off x="1152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0" name="文本框 115729"/>
            <p:cNvSpPr txBox="1"/>
            <p:nvPr/>
          </p:nvSpPr>
          <p:spPr>
            <a:xfrm>
              <a:off x="1776" y="168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1" name="文本框 115730"/>
            <p:cNvSpPr txBox="1"/>
            <p:nvPr/>
          </p:nvSpPr>
          <p:spPr>
            <a:xfrm>
              <a:off x="1152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2" name="文本框 115731"/>
            <p:cNvSpPr txBox="1"/>
            <p:nvPr/>
          </p:nvSpPr>
          <p:spPr>
            <a:xfrm>
              <a:off x="1776" y="1968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3" name="文本框 115732"/>
            <p:cNvSpPr txBox="1"/>
            <p:nvPr/>
          </p:nvSpPr>
          <p:spPr>
            <a:xfrm>
              <a:off x="1152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4" name="文本框 115733"/>
            <p:cNvSpPr txBox="1"/>
            <p:nvPr/>
          </p:nvSpPr>
          <p:spPr>
            <a:xfrm>
              <a:off x="1776" y="225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5" name="文本框 115734"/>
            <p:cNvSpPr txBox="1"/>
            <p:nvPr/>
          </p:nvSpPr>
          <p:spPr>
            <a:xfrm>
              <a:off x="1152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6" name="文本框 115735"/>
            <p:cNvSpPr txBox="1"/>
            <p:nvPr/>
          </p:nvSpPr>
          <p:spPr>
            <a:xfrm>
              <a:off x="1776" y="2544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5737" name="组合 115736"/>
          <p:cNvGrpSpPr/>
          <p:nvPr/>
        </p:nvGrpSpPr>
        <p:grpSpPr>
          <a:xfrm>
            <a:off x="5638800" y="1066800"/>
            <a:ext cx="4495800" cy="3860473"/>
            <a:chOff x="3072" y="960"/>
            <a:chExt cx="2304" cy="1923"/>
          </a:xfrm>
        </p:grpSpPr>
        <p:sp>
          <p:nvSpPr>
            <p:cNvPr id="115738" name="椭圆 115737"/>
            <p:cNvSpPr/>
            <p:nvPr/>
          </p:nvSpPr>
          <p:spPr>
            <a:xfrm>
              <a:off x="3216" y="177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39" name="椭圆 115738"/>
            <p:cNvSpPr/>
            <p:nvPr/>
          </p:nvSpPr>
          <p:spPr>
            <a:xfrm>
              <a:off x="3888" y="1248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0" name="椭圆 115739"/>
            <p:cNvSpPr/>
            <p:nvPr/>
          </p:nvSpPr>
          <p:spPr>
            <a:xfrm>
              <a:off x="3936" y="1296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1" name="椭圆 115740"/>
            <p:cNvSpPr/>
            <p:nvPr/>
          </p:nvSpPr>
          <p:spPr>
            <a:xfrm>
              <a:off x="403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2" name="椭圆 115741"/>
            <p:cNvSpPr/>
            <p:nvPr/>
          </p:nvSpPr>
          <p:spPr>
            <a:xfrm>
              <a:off x="4944" y="2256"/>
              <a:ext cx="336" cy="336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743" name="椭圆 115742"/>
            <p:cNvSpPr/>
            <p:nvPr/>
          </p:nvSpPr>
          <p:spPr>
            <a:xfrm>
              <a:off x="499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4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44" name="椭圆 115743"/>
            <p:cNvSpPr/>
            <p:nvPr/>
          </p:nvSpPr>
          <p:spPr>
            <a:xfrm>
              <a:off x="4800" y="1344"/>
              <a:ext cx="240" cy="24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115745" name="曲线连接符 115744"/>
            <p:cNvCxnSpPr>
              <a:stCxn id="115738" idx="0"/>
              <a:endCxn id="115739" idx="2"/>
            </p:cNvCxnSpPr>
            <p:nvPr/>
          </p:nvCxnSpPr>
          <p:spPr>
            <a:xfrm rot="16200000">
              <a:off x="3432" y="1320"/>
              <a:ext cx="360" cy="55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6" name="曲线连接符 115745"/>
            <p:cNvCxnSpPr>
              <a:stCxn id="115739" idx="4"/>
              <a:endCxn id="115738" idx="6"/>
            </p:cNvCxnSpPr>
            <p:nvPr/>
          </p:nvCxnSpPr>
          <p:spPr>
            <a:xfrm rot="5400000">
              <a:off x="3600" y="1440"/>
              <a:ext cx="312" cy="60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7" name="曲线连接符 115746"/>
            <p:cNvCxnSpPr>
              <a:stCxn id="115744" idx="1"/>
              <a:endCxn id="115739" idx="7"/>
            </p:cNvCxnSpPr>
            <p:nvPr/>
          </p:nvCxnSpPr>
          <p:spPr>
            <a:xfrm rot="-16200000" flipH="1">
              <a:off x="4464" y="1008"/>
              <a:ext cx="82" cy="660"/>
            </a:xfrm>
            <a:prstGeom prst="curvedConnector3">
              <a:avLst>
                <a:gd name="adj1" fmla="val 33536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8" name="曲线连接符 115747"/>
            <p:cNvCxnSpPr>
              <a:stCxn id="115739" idx="5"/>
              <a:endCxn id="115744" idx="3"/>
            </p:cNvCxnSpPr>
            <p:nvPr/>
          </p:nvCxnSpPr>
          <p:spPr>
            <a:xfrm rot="-5400000" flipH="1">
              <a:off x="4498" y="1212"/>
              <a:ext cx="14" cy="660"/>
            </a:xfrm>
            <a:prstGeom prst="curvedConnector3">
              <a:avLst>
                <a:gd name="adj1" fmla="val 1378569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49" name="曲线连接符 115748"/>
            <p:cNvCxnSpPr>
              <a:stCxn id="115744" idx="0"/>
              <a:endCxn id="115744" idx="6"/>
            </p:cNvCxnSpPr>
            <p:nvPr/>
          </p:nvCxnSpPr>
          <p:spPr>
            <a:xfrm rot="-16200000" flipV="1">
              <a:off x="4920" y="1344"/>
              <a:ext cx="120" cy="120"/>
            </a:xfrm>
            <a:prstGeom prst="curvedConnector4">
              <a:avLst>
                <a:gd name="adj1" fmla="val -120000"/>
                <a:gd name="adj2" fmla="val 22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0" name="曲线连接符 115749"/>
            <p:cNvCxnSpPr>
              <a:stCxn id="115738" idx="4"/>
              <a:endCxn id="115741" idx="2"/>
            </p:cNvCxnSpPr>
            <p:nvPr/>
          </p:nvCxnSpPr>
          <p:spPr>
            <a:xfrm rot="-5400000" flipH="1">
              <a:off x="3480" y="187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1" name="曲线连接符 115750"/>
            <p:cNvCxnSpPr>
              <a:stCxn id="115741" idx="0"/>
              <a:endCxn id="115738" idx="6"/>
            </p:cNvCxnSpPr>
            <p:nvPr/>
          </p:nvCxnSpPr>
          <p:spPr>
            <a:xfrm rot="-16200000" flipH="1">
              <a:off x="3600" y="1752"/>
              <a:ext cx="408" cy="696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2" name="曲线连接符 115751"/>
            <p:cNvCxnSpPr>
              <a:stCxn id="115741" idx="5"/>
              <a:endCxn id="115742" idx="3"/>
            </p:cNvCxnSpPr>
            <p:nvPr/>
          </p:nvCxnSpPr>
          <p:spPr>
            <a:xfrm rot="-5400000" flipH="1">
              <a:off x="4598" y="2148"/>
              <a:ext cx="34" cy="756"/>
            </a:xfrm>
            <a:prstGeom prst="curvedConnector3">
              <a:avLst>
                <a:gd name="adj1" fmla="val 6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5753" name="曲线连接符 115752"/>
            <p:cNvCxnSpPr>
              <a:stCxn id="115742" idx="1"/>
              <a:endCxn id="115741" idx="7"/>
            </p:cNvCxnSpPr>
            <p:nvPr/>
          </p:nvCxnSpPr>
          <p:spPr>
            <a:xfrm rot="16200000" flipH="1" flipV="1">
              <a:off x="4598" y="1944"/>
              <a:ext cx="34" cy="756"/>
            </a:xfrm>
            <a:prstGeom prst="curvedConnector3">
              <a:avLst>
                <a:gd name="adj1" fmla="val -56764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5754" name="直接连接符 115753"/>
            <p:cNvSpPr/>
            <p:nvPr/>
          </p:nvSpPr>
          <p:spPr>
            <a:xfrm flipH="1" flipV="1">
              <a:off x="4128" y="1584"/>
              <a:ext cx="960" cy="67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5755" name="文本框 115754"/>
            <p:cNvSpPr txBox="1"/>
            <p:nvPr/>
          </p:nvSpPr>
          <p:spPr>
            <a:xfrm>
              <a:off x="3408" y="124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6" name="文本框 115755"/>
            <p:cNvSpPr txBox="1"/>
            <p:nvPr/>
          </p:nvSpPr>
          <p:spPr>
            <a:xfrm>
              <a:off x="4320" y="13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7" name="文本框 115756"/>
            <p:cNvSpPr txBox="1"/>
            <p:nvPr/>
          </p:nvSpPr>
          <p:spPr>
            <a:xfrm>
              <a:off x="3840" y="182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8" name="文本框 115757"/>
            <p:cNvSpPr txBox="1"/>
            <p:nvPr/>
          </p:nvSpPr>
          <p:spPr>
            <a:xfrm>
              <a:off x="4560" y="177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59" name="文本框 115758"/>
            <p:cNvSpPr txBox="1"/>
            <p:nvPr/>
          </p:nvSpPr>
          <p:spPr>
            <a:xfrm>
              <a:off x="4992" y="10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0" name="文本框 115759"/>
            <p:cNvSpPr txBox="1"/>
            <p:nvPr/>
          </p:nvSpPr>
          <p:spPr>
            <a:xfrm>
              <a:off x="4368" y="960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1" name="文本框 115760"/>
            <p:cNvSpPr txBox="1"/>
            <p:nvPr/>
          </p:nvSpPr>
          <p:spPr>
            <a:xfrm>
              <a:off x="4368" y="2016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2" name="文本框 115761"/>
            <p:cNvSpPr txBox="1"/>
            <p:nvPr/>
          </p:nvSpPr>
          <p:spPr>
            <a:xfrm>
              <a:off x="4464" y="2592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3" name="文本框 115762"/>
            <p:cNvSpPr txBox="1"/>
            <p:nvPr/>
          </p:nvSpPr>
          <p:spPr>
            <a:xfrm>
              <a:off x="3360" y="2208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4" name="文本框 115763"/>
            <p:cNvSpPr txBox="1"/>
            <p:nvPr/>
          </p:nvSpPr>
          <p:spPr>
            <a:xfrm>
              <a:off x="3600" y="1584"/>
              <a:ext cx="384" cy="29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15765" name="直接连接符 115764"/>
            <p:cNvSpPr/>
            <p:nvPr/>
          </p:nvSpPr>
          <p:spPr>
            <a:xfrm>
              <a:off x="3072" y="1872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15766" name="矩形 115765"/>
          <p:cNvSpPr/>
          <p:nvPr/>
        </p:nvSpPr>
        <p:spPr>
          <a:xfrm>
            <a:off x="2286000" y="5257800"/>
            <a:ext cx="7467600" cy="838200"/>
          </a:xfrm>
          <a:prstGeom prst="rect">
            <a:avLst/>
          </a:prstGeom>
          <a:solidFill>
            <a:srgbClr val="FFFFD5">
              <a:alpha val="20000"/>
            </a:srgbClr>
          </a:solidFill>
          <a:ln w="38100">
            <a:noFill/>
          </a:ln>
        </p:spPr>
        <p:txBody>
          <a:bodyPr anchor="ctr" anchorCtr="0"/>
          <a:p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化简后的有穷自动机具有较少的状态，实现起来更加简洁。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Minimized DFA has fewer states and could be implemented more briefly.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2311400"/>
              <a:ext cx="234950" cy="50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2311400"/>
                <a:ext cx="2349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663700" y="2324100"/>
              <a:ext cx="241300" cy="174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663700" y="2324100"/>
                <a:ext cx="241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035175" y="2346325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035175" y="2346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692275" y="2841625"/>
              <a:ext cx="228600" cy="3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692275" y="2841625"/>
                <a:ext cx="228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739900" y="2841625"/>
              <a:ext cx="13335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739900" y="2841625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689100" y="3019425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689100" y="3019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1939925" y="2882900"/>
              <a:ext cx="120650" cy="184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1939925" y="2882900"/>
                <a:ext cx="1206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1936750" y="2400300"/>
              <a:ext cx="12700" cy="1936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1936750" y="240030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1812925" y="3276600"/>
              <a:ext cx="184150" cy="209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1812925" y="3276600"/>
                <a:ext cx="1841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066925" y="3349625"/>
              <a:ext cx="107950" cy="311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066925" y="3349625"/>
                <a:ext cx="1079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1851025" y="3740150"/>
              <a:ext cx="152400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1851025" y="3740150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1917700" y="373380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1917700" y="373380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1876425" y="3959225"/>
              <a:ext cx="13970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1876425" y="3959225"/>
                <a:ext cx="1397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2041525" y="3829050"/>
              <a:ext cx="180975" cy="1714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2041525" y="3829050"/>
                <a:ext cx="1809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2127250" y="3879850"/>
              <a:ext cx="41275" cy="215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2127250" y="3879850"/>
                <a:ext cx="41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1879600" y="4264025"/>
              <a:ext cx="219075" cy="44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1879600" y="4264025"/>
                <a:ext cx="2190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1879600" y="4264025"/>
              <a:ext cx="152400" cy="282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1879600" y="42640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2111375" y="4391025"/>
              <a:ext cx="76200" cy="288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2111375" y="43910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2146300" y="4454525"/>
              <a:ext cx="158750" cy="12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2146300" y="4454525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2581275" y="2263775"/>
              <a:ext cx="381000" cy="431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2581275" y="2263775"/>
                <a:ext cx="381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3000375" y="2384425"/>
              <a:ext cx="371475" cy="76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3000375" y="2384425"/>
                <a:ext cx="3714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3289300" y="2317750"/>
              <a:ext cx="60325" cy="1841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3289300" y="2317750"/>
                <a:ext cx="603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4006850" y="2298700"/>
              <a:ext cx="60325" cy="3143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4006850" y="2298700"/>
                <a:ext cx="60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4098925" y="2466975"/>
              <a:ext cx="260350" cy="31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4098925" y="2466975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4264025" y="2428875"/>
              <a:ext cx="212725" cy="1333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4264025" y="2428875"/>
                <a:ext cx="2127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1600200" y="4079875"/>
              <a:ext cx="13906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1600200" y="4079875"/>
                <a:ext cx="13906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590675" y="4629150"/>
              <a:ext cx="1311275" cy="79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590675" y="4629150"/>
                <a:ext cx="13112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1152525" y="3867150"/>
              <a:ext cx="495300" cy="596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1152525" y="3867150"/>
                <a:ext cx="49530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352425" y="3863975"/>
              <a:ext cx="127000" cy="19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352425" y="3863975"/>
                <a:ext cx="127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282575" y="3898900"/>
              <a:ext cx="63500" cy="482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282575" y="3898900"/>
                <a:ext cx="635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384175" y="3921125"/>
              <a:ext cx="73025" cy="161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384175" y="39211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406400" y="3924300"/>
              <a:ext cx="152400" cy="327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406400" y="3924300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454025" y="414972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454025" y="4149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488950" y="4102100"/>
              <a:ext cx="111125" cy="285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488950" y="4102100"/>
                <a:ext cx="1111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619125" y="3860800"/>
              <a:ext cx="95250" cy="3714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619125" y="3860800"/>
                <a:ext cx="952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11200" y="3813175"/>
              <a:ext cx="133350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11200" y="3813175"/>
                <a:ext cx="1333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36600" y="4032250"/>
              <a:ext cx="196850" cy="19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36600" y="4032250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803275" y="4108450"/>
              <a:ext cx="104775" cy="1047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803275" y="4108450"/>
                <a:ext cx="1047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33450" y="3736975"/>
              <a:ext cx="114300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33450" y="3736975"/>
                <a:ext cx="1143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68375" y="3689350"/>
              <a:ext cx="44450" cy="2984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68375" y="3689350"/>
                <a:ext cx="44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968375" y="39560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5"/>
            </p:blipFill>
            <p:spPr>
              <a:xfrm>
                <a:off x="968375" y="3956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93775" y="4006850"/>
              <a:ext cx="82550" cy="254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93775" y="4006850"/>
                <a:ext cx="825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87425" y="4038600"/>
              <a:ext cx="215900" cy="1365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87425" y="4038600"/>
                <a:ext cx="215900" cy="1365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66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</a:t>
            </a:r>
            <a:r>
              <a:rPr lang="zh-CN" altLang="en-US"/>
              <a:t>、正则表达式</a:t>
            </a:r>
            <a:r>
              <a:rPr lang="en-US" altLang="zh-CN"/>
              <a:t>/Regular expression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1801495"/>
            <a:ext cx="5086350" cy="243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880870"/>
            <a:ext cx="48260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标题 17203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/>
              <a:t>6</a:t>
            </a:r>
            <a:r>
              <a:rPr lang="zh-CN" altLang="en-US" sz="3600"/>
              <a:t>（</a:t>
            </a:r>
            <a:r>
              <a:rPr lang="en-US" altLang="zh-CN" sz="3600"/>
              <a:t>1</a:t>
            </a:r>
            <a:r>
              <a:rPr lang="zh-CN" altLang="en-US" sz="3600"/>
              <a:t>）</a:t>
            </a:r>
            <a:r>
              <a:rPr lang="en-US" altLang="zh-CN" sz="3600"/>
              <a:t>Basic Regular Expressions</a:t>
            </a:r>
            <a:br>
              <a:rPr lang="en-US" altLang="zh-CN" sz="3600"/>
            </a:br>
            <a:r>
              <a:rPr lang="en-US" altLang="zh-CN" sz="3600"/>
              <a:t> </a:t>
            </a:r>
            <a:r>
              <a:rPr lang="zh-CN" altLang="en-US" sz="3600"/>
              <a:t>基本正则表达式</a:t>
            </a:r>
            <a:endParaRPr lang="zh-CN" altLang="en-US" sz="3600"/>
          </a:p>
        </p:txBody>
      </p:sp>
      <p:sp>
        <p:nvSpPr>
          <p:cNvPr id="172035" name="文本占位符 17203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）字母表中单个字符</a:t>
            </a:r>
            <a:endParaRPr lang="zh-CN" altLang="en-US"/>
          </a:p>
          <a:p>
            <a:r>
              <a:rPr lang="en-US" altLang="zh-CN"/>
              <a:t>The single characters from alphabet matching themselves</a:t>
            </a:r>
            <a:endParaRPr lang="en-US" altLang="zh-CN"/>
          </a:p>
          <a:p>
            <a:pPr lvl="1"/>
            <a:r>
              <a:rPr lang="en-US" altLang="zh-CN"/>
              <a:t>a matches the character </a:t>
            </a:r>
            <a:r>
              <a:rPr lang="en-US" altLang="zh-CN" i="1"/>
              <a:t>a</a:t>
            </a:r>
            <a:r>
              <a:rPr lang="en-US" altLang="zh-CN"/>
              <a:t> by writing </a:t>
            </a:r>
            <a:r>
              <a:rPr lang="en-US" altLang="zh-CN" err="1"/>
              <a:t>L(a</a:t>
            </a:r>
            <a:r>
              <a:rPr lang="en-US" altLang="zh-CN"/>
              <a:t>)={ a } 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a</a:t>
            </a:r>
            <a:r>
              <a:rPr lang="zh-CN" altLang="en-US"/>
              <a:t>和字母</a:t>
            </a:r>
            <a:r>
              <a:rPr lang="en-US" altLang="zh-CN"/>
              <a:t>a</a:t>
            </a:r>
            <a:r>
              <a:rPr lang="zh-CN" altLang="en-US"/>
              <a:t>匹配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en-US" altLang="zh-CN" b="1"/>
              <a:t>ε</a:t>
            </a:r>
            <a:r>
              <a:rPr lang="en-US" altLang="zh-CN"/>
              <a:t> denotes </a:t>
            </a:r>
            <a:r>
              <a:rPr lang="en-US" altLang="zh-CN">
                <a:solidFill>
                  <a:srgbClr val="FF3300"/>
                </a:solidFill>
              </a:rPr>
              <a:t>the empty string</a:t>
            </a:r>
            <a:r>
              <a:rPr lang="en-US" altLang="zh-CN"/>
              <a:t>, by </a:t>
            </a:r>
            <a:r>
              <a:rPr lang="en-US" altLang="zh-CN" err="1"/>
              <a:t>L(</a:t>
            </a:r>
            <a:r>
              <a:rPr lang="en-US" altLang="zh-CN" b="1" err="1"/>
              <a:t>ε</a:t>
            </a:r>
            <a:r>
              <a:rPr lang="en-US" altLang="zh-CN"/>
              <a:t>)={</a:t>
            </a:r>
            <a:r>
              <a:rPr lang="en-US" altLang="zh-CN" b="1"/>
              <a:t>ε</a:t>
            </a:r>
            <a:r>
              <a:rPr lang="en-US" altLang="zh-CN"/>
              <a:t>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</a:t>
            </a:r>
            <a:r>
              <a:rPr lang="en-US" altLang="zh-CN" b="1">
                <a:sym typeface="+mn-ea"/>
              </a:rPr>
              <a:t>ε</a:t>
            </a:r>
            <a:r>
              <a:rPr lang="zh-CN" altLang="en-US" b="1">
                <a:sym typeface="+mn-ea"/>
              </a:rPr>
              <a:t>表示空字符串</a:t>
            </a:r>
            <a:endParaRPr lang="en-US" altLang="zh-CN"/>
          </a:p>
          <a:p>
            <a:pPr lvl="1"/>
            <a:r>
              <a:rPr lang="en-US" altLang="zh-CN"/>
              <a:t> {} or </a:t>
            </a:r>
            <a:r>
              <a:rPr lang="en-US" altLang="zh-CN" b="1"/>
              <a:t>Φ</a:t>
            </a:r>
            <a:r>
              <a:rPr lang="en-US" altLang="zh-CN"/>
              <a:t> matches </a:t>
            </a:r>
            <a:r>
              <a:rPr lang="en-US" altLang="zh-CN">
                <a:solidFill>
                  <a:srgbClr val="FF3300"/>
                </a:solidFill>
              </a:rPr>
              <a:t>no string</a:t>
            </a:r>
            <a:r>
              <a:rPr lang="en-US" altLang="zh-CN"/>
              <a:t> at all, by L(</a:t>
            </a:r>
            <a:r>
              <a:rPr lang="en-US" altLang="zh-CN" b="1"/>
              <a:t>Φ</a:t>
            </a:r>
            <a:r>
              <a:rPr lang="en-US" altLang="zh-CN"/>
              <a:t>)={ 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注意，空集和任何字符串都不</a:t>
            </a:r>
            <a:r>
              <a:rPr lang="zh-CN" altLang="en-US" dirty="0"/>
              <a:t>匹配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692400" cy="128714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623300" y="3190875"/>
              <a:ext cx="225425" cy="311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623300" y="3190875"/>
                <a:ext cx="225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8712200" y="3263900"/>
              <a:ext cx="19050" cy="2190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8712200" y="3263900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8943975" y="3143250"/>
              <a:ext cx="41275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8943975" y="3143250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8905875" y="3136900"/>
              <a:ext cx="203200" cy="187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8905875" y="313690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8905875" y="3292475"/>
              <a:ext cx="15875" cy="1714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8905875" y="3292475"/>
                <a:ext cx="158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8832850" y="3324225"/>
              <a:ext cx="25717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8832850" y="3324225"/>
                <a:ext cx="257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8991600" y="3378200"/>
              <a:ext cx="41275" cy="266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8991600" y="3378200"/>
                <a:ext cx="41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9169400" y="3165475"/>
              <a:ext cx="104775" cy="165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9169400" y="3165475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9134475" y="3317875"/>
              <a:ext cx="19685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9134475" y="3317875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9340850" y="3200400"/>
              <a:ext cx="69850" cy="190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9340850" y="3200400"/>
                <a:ext cx="69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9375775" y="3352800"/>
              <a:ext cx="69850" cy="28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9375775" y="3352800"/>
                <a:ext cx="698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9347200" y="3171825"/>
              <a:ext cx="269875" cy="5175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9347200" y="3171825"/>
                <a:ext cx="2698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7680325" y="4168775"/>
              <a:ext cx="28892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7680325" y="4168775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8248650" y="4222750"/>
              <a:ext cx="146050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8248650" y="4222750"/>
                <a:ext cx="1460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5784850" y="2127250"/>
              <a:ext cx="66040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5784850" y="2127250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664325" y="1943100"/>
              <a:ext cx="250825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6664325" y="1943100"/>
                <a:ext cx="2508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6680200" y="2060575"/>
              <a:ext cx="2349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6680200" y="206057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6661150" y="2012950"/>
              <a:ext cx="38100" cy="4603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6661150" y="2012950"/>
                <a:ext cx="381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6762750" y="2098675"/>
              <a:ext cx="187325" cy="292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6762750" y="2098675"/>
                <a:ext cx="1873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6756400" y="2263775"/>
              <a:ext cx="60325" cy="155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6756400" y="2263775"/>
                <a:ext cx="60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6877050" y="2279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6877050" y="2279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6997700" y="2111375"/>
              <a:ext cx="15875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6997700" y="2111375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6956425" y="2292350"/>
              <a:ext cx="635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6956425" y="229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927850" y="2270125"/>
              <a:ext cx="857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927850" y="2270125"/>
                <a:ext cx="857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223125" y="2009775"/>
              <a:ext cx="292100" cy="355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223125" y="2009775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591425" y="1987550"/>
              <a:ext cx="228600" cy="3587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591425" y="1987550"/>
                <a:ext cx="2286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7861300" y="1924050"/>
              <a:ext cx="120650" cy="1714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7861300" y="1924050"/>
                <a:ext cx="120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7800975" y="2070100"/>
              <a:ext cx="225425" cy="361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7800975" y="207010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039100" y="2003425"/>
              <a:ext cx="152400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039100" y="2003425"/>
                <a:ext cx="152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207375" y="1924050"/>
              <a:ext cx="165100" cy="6223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207375" y="1924050"/>
                <a:ext cx="16510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315325" y="2155825"/>
              <a:ext cx="120650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315325" y="2155825"/>
                <a:ext cx="1206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461375" y="2025650"/>
              <a:ext cx="222250" cy="330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461375" y="2025650"/>
                <a:ext cx="2222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683625" y="1952625"/>
              <a:ext cx="231775" cy="473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683625" y="1952625"/>
                <a:ext cx="23177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483600" y="5222875"/>
              <a:ext cx="333375" cy="419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483600" y="5222875"/>
                <a:ext cx="3333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912225" y="5168900"/>
              <a:ext cx="361950" cy="244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912225" y="5168900"/>
                <a:ext cx="361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905875" y="4994275"/>
              <a:ext cx="311150" cy="784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905875" y="4994275"/>
                <a:ext cx="311150" cy="784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3058" name="标题 17305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6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Regular Expression Operations</a:t>
            </a:r>
            <a:br>
              <a:rPr lang="en-US" altLang="zh-CN"/>
            </a:br>
            <a:r>
              <a:rPr lang="zh-CN" altLang="en-US"/>
              <a:t>正则表达式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3059" name="文本占位符 17305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Choice among alternatives</a:t>
            </a:r>
            <a:r>
              <a:rPr lang="en-US" altLang="zh-CN"/>
              <a:t>, indicated by the meta-character |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符号</a:t>
            </a:r>
            <a:r>
              <a:rPr lang="en-US" altLang="zh-CN"/>
              <a:t> | </a:t>
            </a:r>
            <a:r>
              <a:rPr lang="zh-CN" altLang="en-US"/>
              <a:t>表示选择操作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Concatenation</a:t>
            </a:r>
            <a:r>
              <a:rPr lang="en-US" altLang="zh-CN"/>
              <a:t>, indicated by juxtaposition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en-US"/>
              <a:t>连接操作（两个字符串或正则表达式紧邻。</a:t>
            </a:r>
            <a:endParaRPr lang="en-US" altLang="zh-CN"/>
          </a:p>
          <a:p>
            <a:pPr marL="609600" indent="-609600"/>
            <a:r>
              <a:rPr lang="en-US" altLang="zh-CN">
                <a:solidFill>
                  <a:srgbClr val="FF3300"/>
                </a:solidFill>
              </a:rPr>
              <a:t>Repetition or “closure”,</a:t>
            </a:r>
            <a:r>
              <a:rPr lang="en-US" altLang="zh-CN"/>
              <a:t> indicated by the meta-character *</a:t>
            </a:r>
            <a:endParaRPr lang="en-US" altLang="zh-CN"/>
          </a:p>
          <a:p>
            <a:pPr marL="0" indent="0">
              <a:buNone/>
            </a:pPr>
            <a:r>
              <a:rPr lang="en-US" altLang="zh-CN" dirty="0"/>
              <a:t>       *</a:t>
            </a:r>
            <a:r>
              <a:rPr lang="zh-CN" altLang="en-US" dirty="0"/>
              <a:t>表示重复（也称为</a:t>
            </a:r>
            <a:r>
              <a:rPr lang="zh-CN" altLang="en-US" dirty="0"/>
              <a:t>闭包）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5483225" y="2676525"/>
              <a:ext cx="222250" cy="2762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5483225" y="26765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880100" y="2600325"/>
              <a:ext cx="31750" cy="4286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880100" y="2600325"/>
                <a:ext cx="31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064250" y="2540000"/>
              <a:ext cx="158750" cy="4381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064250" y="2540000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651625" y="2828925"/>
              <a:ext cx="400050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651625" y="2828925"/>
                <a:ext cx="4000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004050" y="2749550"/>
              <a:ext cx="241300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004050" y="2749550"/>
                <a:ext cx="2413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562850" y="2714625"/>
              <a:ext cx="219075" cy="2413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562850" y="2714625"/>
                <a:ext cx="2190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613650" y="3146425"/>
              <a:ext cx="139700" cy="317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613650" y="3146425"/>
                <a:ext cx="1397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893050" y="2686050"/>
              <a:ext cx="222250" cy="2095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893050" y="2686050"/>
                <a:ext cx="2222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966075" y="3092450"/>
              <a:ext cx="323850" cy="3524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966075" y="309245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8693150" y="2828925"/>
              <a:ext cx="206375" cy="1587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8693150" y="2828925"/>
                <a:ext cx="206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20175" y="2625725"/>
              <a:ext cx="111125" cy="4032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20175" y="2625725"/>
                <a:ext cx="111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280525" y="2622550"/>
              <a:ext cx="133350" cy="371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280525" y="2622550"/>
                <a:ext cx="133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20200" y="2644775"/>
              <a:ext cx="241300" cy="434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20200" y="2644775"/>
                <a:ext cx="2413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915525" y="2600325"/>
              <a:ext cx="133350" cy="460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915525" y="2600325"/>
                <a:ext cx="1333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10096500" y="2867025"/>
              <a:ext cx="20955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10096500" y="28670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10490200" y="2692400"/>
              <a:ext cx="98425" cy="342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10490200" y="2692400"/>
                <a:ext cx="984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10318750" y="2695575"/>
              <a:ext cx="323850" cy="333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10318750" y="2695575"/>
                <a:ext cx="323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8877300" y="3768725"/>
              <a:ext cx="184150" cy="2635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8877300" y="3768725"/>
                <a:ext cx="1841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197975" y="3648075"/>
              <a:ext cx="187325" cy="371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197975" y="3648075"/>
                <a:ext cx="1873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559925" y="3835400"/>
              <a:ext cx="279400" cy="6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559925" y="3835400"/>
                <a:ext cx="279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102850" y="3829050"/>
              <a:ext cx="19685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102850" y="38290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337800" y="3638550"/>
              <a:ext cx="219075" cy="381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337800" y="3638550"/>
                <a:ext cx="219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9217025" y="43465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9217025" y="4346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9039225" y="4289425"/>
              <a:ext cx="247650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9039225" y="4289425"/>
                <a:ext cx="2476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9369425" y="4203700"/>
              <a:ext cx="22225" cy="276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9369425" y="4203700"/>
                <a:ext cx="22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493250" y="4200525"/>
              <a:ext cx="111125" cy="3016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493250" y="4200525"/>
                <a:ext cx="111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490075" y="4219575"/>
              <a:ext cx="266700" cy="3206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490075" y="4219575"/>
                <a:ext cx="266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950325" y="4197350"/>
              <a:ext cx="117475" cy="381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950325" y="4197350"/>
                <a:ext cx="1174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848850" y="4349750"/>
              <a:ext cx="168275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848850" y="4349750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10058400" y="4232275"/>
              <a:ext cx="142875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10058400" y="4232275"/>
                <a:ext cx="1428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48725" y="4181475"/>
              <a:ext cx="1625600" cy="542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48725" y="4181475"/>
                <a:ext cx="16256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501650" y="5584825"/>
              <a:ext cx="139700" cy="463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501650" y="5584825"/>
                <a:ext cx="1397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22300" y="5756275"/>
              <a:ext cx="180975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22300" y="5756275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898525" y="5603875"/>
              <a:ext cx="19050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898525" y="5603875"/>
                <a:ext cx="190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16000" y="5575300"/>
              <a:ext cx="120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16000" y="5575300"/>
                <a:ext cx="120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146175" y="5603875"/>
              <a:ext cx="120650" cy="4381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146175" y="5603875"/>
                <a:ext cx="1206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314450" y="5788025"/>
              <a:ext cx="158750" cy="165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314450" y="578802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460500" y="5645150"/>
              <a:ext cx="139700" cy="336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460500" y="5645150"/>
                <a:ext cx="1397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774825" y="5940425"/>
              <a:ext cx="460375" cy="28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774825" y="5940425"/>
                <a:ext cx="460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492375" y="5918200"/>
              <a:ext cx="101600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492375" y="59182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2740025" y="5946775"/>
              <a:ext cx="136525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2740025" y="5946775"/>
                <a:ext cx="1365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882900" y="5883275"/>
              <a:ext cx="1397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882900" y="5883275"/>
                <a:ext cx="139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3184525" y="6064250"/>
              <a:ext cx="63500" cy="149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3184525" y="6064250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3375025" y="5895975"/>
              <a:ext cx="117475" cy="2921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3375025" y="5895975"/>
                <a:ext cx="1174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571875" y="5946775"/>
              <a:ext cx="136525" cy="1968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571875" y="594677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705225" y="5857875"/>
              <a:ext cx="180975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705225" y="585787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409575" y="4181475"/>
              <a:ext cx="879475" cy="13779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409575" y="4181475"/>
                <a:ext cx="879475" cy="137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838200" y="2479675"/>
              <a:ext cx="638175" cy="18573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838200" y="2479675"/>
                <a:ext cx="638175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6708775" y="5553075"/>
              <a:ext cx="327025" cy="2857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6708775" y="5553075"/>
                <a:ext cx="327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7019925" y="5426075"/>
              <a:ext cx="111125" cy="266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7019925" y="5426075"/>
                <a:ext cx="1111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7019925" y="5365750"/>
              <a:ext cx="12700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7019925" y="5365750"/>
                <a:ext cx="1270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6956425" y="5454650"/>
              <a:ext cx="317500" cy="952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6956425" y="5454650"/>
                <a:ext cx="317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5" name="墨迹 54"/>
              <p14:cNvContentPartPr/>
              <p14:nvPr/>
            </p14:nvContentPartPr>
            <p14:xfrm>
              <a:off x="7381875" y="5584825"/>
              <a:ext cx="396875" cy="984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7"/>
            </p:blipFill>
            <p:spPr>
              <a:xfrm>
                <a:off x="7381875" y="5584825"/>
                <a:ext cx="3968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6" name="墨迹 55"/>
              <p14:cNvContentPartPr/>
              <p14:nvPr/>
            </p14:nvContentPartPr>
            <p14:xfrm>
              <a:off x="7750175" y="5451475"/>
              <a:ext cx="136525" cy="2857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9"/>
            </p:blipFill>
            <p:spPr>
              <a:xfrm>
                <a:off x="7750175" y="5451475"/>
                <a:ext cx="136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7" name="墨迹 56"/>
              <p14:cNvContentPartPr/>
              <p14:nvPr/>
            </p14:nvContentPartPr>
            <p14:xfrm>
              <a:off x="8089900" y="5461000"/>
              <a:ext cx="142875" cy="2571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1"/>
            </p:blipFill>
            <p:spPr>
              <a:xfrm>
                <a:off x="8089900" y="546100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8" name="墨迹 57"/>
              <p14:cNvContentPartPr/>
              <p14:nvPr/>
            </p14:nvContentPartPr>
            <p14:xfrm>
              <a:off x="8337550" y="5718175"/>
              <a:ext cx="19050" cy="60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3"/>
            </p:blipFill>
            <p:spPr>
              <a:xfrm>
                <a:off x="8337550" y="5718175"/>
                <a:ext cx="19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9" name="墨迹 58"/>
              <p14:cNvContentPartPr/>
              <p14:nvPr/>
            </p14:nvContentPartPr>
            <p14:xfrm>
              <a:off x="8464550" y="5546725"/>
              <a:ext cx="184150" cy="200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5"/>
            </p:blipFill>
            <p:spPr>
              <a:xfrm>
                <a:off x="8464550" y="5546725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0" name="墨迹 59"/>
              <p14:cNvContentPartPr/>
              <p14:nvPr/>
            </p14:nvContentPartPr>
            <p14:xfrm>
              <a:off x="8743950" y="5661025"/>
              <a:ext cx="63500" cy="107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7"/>
            </p:blipFill>
            <p:spPr>
              <a:xfrm>
                <a:off x="8743950" y="566102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1" name="墨迹 60"/>
              <p14:cNvContentPartPr/>
              <p14:nvPr/>
            </p14:nvContentPartPr>
            <p14:xfrm>
              <a:off x="8969375" y="5575300"/>
              <a:ext cx="123825" cy="1492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9"/>
            </p:blipFill>
            <p:spPr>
              <a:xfrm>
                <a:off x="8969375" y="55753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2" name="墨迹 61"/>
              <p14:cNvContentPartPr/>
              <p14:nvPr/>
            </p14:nvContentPartPr>
            <p14:xfrm>
              <a:off x="9166225" y="5559425"/>
              <a:ext cx="174625" cy="1968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1"/>
            </p:blipFill>
            <p:spPr>
              <a:xfrm>
                <a:off x="9166225" y="55594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3" name="墨迹 62"/>
              <p14:cNvContentPartPr/>
              <p14:nvPr/>
            </p14:nvContentPartPr>
            <p14:xfrm>
              <a:off x="9436100" y="5702300"/>
              <a:ext cx="60325" cy="984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3"/>
            </p:blipFill>
            <p:spPr>
              <a:xfrm>
                <a:off x="9436100" y="5702300"/>
                <a:ext cx="603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4" name="墨迹 63"/>
              <p14:cNvContentPartPr/>
              <p14:nvPr/>
            </p14:nvContentPartPr>
            <p14:xfrm>
              <a:off x="9578975" y="5578475"/>
              <a:ext cx="165100" cy="244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5"/>
            </p:blipFill>
            <p:spPr>
              <a:xfrm>
                <a:off x="9578975" y="5578475"/>
                <a:ext cx="1651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5" name="墨迹 64"/>
              <p14:cNvContentPartPr/>
              <p14:nvPr/>
            </p14:nvContentPartPr>
            <p14:xfrm>
              <a:off x="9804400" y="5651500"/>
              <a:ext cx="123825" cy="149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7"/>
            </p:blipFill>
            <p:spPr>
              <a:xfrm>
                <a:off x="9804400" y="5651500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6" name="墨迹 65"/>
              <p14:cNvContentPartPr/>
              <p14:nvPr/>
            </p14:nvContentPartPr>
            <p14:xfrm>
              <a:off x="9972675" y="5591175"/>
              <a:ext cx="200025" cy="193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9"/>
            </p:blipFill>
            <p:spPr>
              <a:xfrm>
                <a:off x="9972675" y="5591175"/>
                <a:ext cx="2000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7" name="墨迹 66"/>
              <p14:cNvContentPartPr/>
              <p14:nvPr/>
            </p14:nvContentPartPr>
            <p14:xfrm>
              <a:off x="10277475" y="5645150"/>
              <a:ext cx="257175" cy="571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1"/>
            </p:blipFill>
            <p:spPr>
              <a:xfrm>
                <a:off x="10277475" y="5645150"/>
                <a:ext cx="257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8" name="墨迹 67"/>
              <p14:cNvContentPartPr/>
              <p14:nvPr/>
            </p14:nvContentPartPr>
            <p14:xfrm>
              <a:off x="10642600" y="5641975"/>
              <a:ext cx="187325" cy="57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3"/>
            </p:blipFill>
            <p:spPr>
              <a:xfrm>
                <a:off x="10642600" y="564197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69" name="墨迹 68"/>
              <p14:cNvContentPartPr/>
              <p14:nvPr/>
            </p14:nvContentPartPr>
            <p14:xfrm>
              <a:off x="8950325" y="5578475"/>
              <a:ext cx="79375" cy="1460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5"/>
            </p:blipFill>
            <p:spPr>
              <a:xfrm>
                <a:off x="8950325" y="5578475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0" name="墨迹 69"/>
              <p14:cNvContentPartPr/>
              <p14:nvPr/>
            </p14:nvContentPartPr>
            <p14:xfrm>
              <a:off x="8331200" y="1374775"/>
              <a:ext cx="177800" cy="1873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7"/>
            </p:blipFill>
            <p:spPr>
              <a:xfrm>
                <a:off x="8331200" y="13747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1" name="墨迹 70"/>
              <p14:cNvContentPartPr/>
              <p14:nvPr/>
            </p14:nvContentPartPr>
            <p14:xfrm>
              <a:off x="8528050" y="1644650"/>
              <a:ext cx="139700" cy="1746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9"/>
            </p:blipFill>
            <p:spPr>
              <a:xfrm>
                <a:off x="8528050" y="1644650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2" name="墨迹 71"/>
              <p14:cNvContentPartPr/>
              <p14:nvPr/>
            </p14:nvContentPartPr>
            <p14:xfrm>
              <a:off x="8877300" y="1435100"/>
              <a:ext cx="412750" cy="444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1"/>
            </p:blipFill>
            <p:spPr>
              <a:xfrm>
                <a:off x="8877300" y="1435100"/>
                <a:ext cx="4127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3" name="墨迹 72"/>
              <p14:cNvContentPartPr/>
              <p14:nvPr/>
            </p14:nvContentPartPr>
            <p14:xfrm>
              <a:off x="9363075" y="1387475"/>
              <a:ext cx="2032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3"/>
            </p:blipFill>
            <p:spPr>
              <a:xfrm>
                <a:off x="9363075" y="1387475"/>
                <a:ext cx="2032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4" name="墨迹 73"/>
              <p14:cNvContentPartPr/>
              <p14:nvPr/>
            </p14:nvContentPartPr>
            <p14:xfrm>
              <a:off x="9658350" y="1425575"/>
              <a:ext cx="250825" cy="2000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5"/>
            </p:blipFill>
            <p:spPr>
              <a:xfrm>
                <a:off x="9658350" y="1425575"/>
                <a:ext cx="250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5" name="墨迹 74"/>
              <p14:cNvContentPartPr/>
              <p14:nvPr/>
            </p14:nvContentPartPr>
            <p14:xfrm>
              <a:off x="9944100" y="1244600"/>
              <a:ext cx="79375" cy="2476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7"/>
            </p:blipFill>
            <p:spPr>
              <a:xfrm>
                <a:off x="9944100" y="1244600"/>
                <a:ext cx="79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6" name="墨迹 75"/>
              <p14:cNvContentPartPr/>
              <p14:nvPr/>
            </p14:nvContentPartPr>
            <p14:xfrm>
              <a:off x="9883775" y="1222375"/>
              <a:ext cx="203200" cy="250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9"/>
            </p:blipFill>
            <p:spPr>
              <a:xfrm>
                <a:off x="9883775" y="1222375"/>
                <a:ext cx="2032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7" name="墨迹 76"/>
              <p14:cNvContentPartPr/>
              <p14:nvPr/>
            </p14:nvContentPartPr>
            <p14:xfrm>
              <a:off x="9852025" y="1327150"/>
              <a:ext cx="234950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1"/>
            </p:blipFill>
            <p:spPr>
              <a:xfrm>
                <a:off x="9852025" y="1327150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8" name="墨迹 77"/>
              <p14:cNvContentPartPr/>
              <p14:nvPr/>
            </p14:nvContentPartPr>
            <p14:xfrm>
              <a:off x="10077450" y="1539875"/>
              <a:ext cx="158750" cy="9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3"/>
            </p:blipFill>
            <p:spPr>
              <a:xfrm>
                <a:off x="10077450" y="15398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79" name="墨迹 78"/>
              <p14:cNvContentPartPr/>
              <p14:nvPr/>
            </p14:nvContentPartPr>
            <p14:xfrm>
              <a:off x="10067925" y="1603375"/>
              <a:ext cx="215900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5"/>
            </p:blipFill>
            <p:spPr>
              <a:xfrm>
                <a:off x="10067925" y="16033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0" name="墨迹 79"/>
              <p14:cNvContentPartPr/>
              <p14:nvPr/>
            </p14:nvContentPartPr>
            <p14:xfrm>
              <a:off x="10229850" y="1498600"/>
              <a:ext cx="200025" cy="279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7"/>
            </p:blipFill>
            <p:spPr>
              <a:xfrm>
                <a:off x="10229850" y="149860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1" name="墨迹 80"/>
              <p14:cNvContentPartPr/>
              <p14:nvPr/>
            </p14:nvContentPartPr>
            <p14:xfrm>
              <a:off x="10521950" y="1365250"/>
              <a:ext cx="412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9"/>
            </p:blipFill>
            <p:spPr>
              <a:xfrm>
                <a:off x="10521950" y="1365250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2" name="墨迹 81"/>
              <p14:cNvContentPartPr/>
              <p14:nvPr/>
            </p14:nvContentPartPr>
            <p14:xfrm>
              <a:off x="10490200" y="1323975"/>
              <a:ext cx="127000" cy="257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1"/>
            </p:blipFill>
            <p:spPr>
              <a:xfrm>
                <a:off x="10490200" y="1323975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3" name="墨迹 82"/>
              <p14:cNvContentPartPr/>
              <p14:nvPr/>
            </p14:nvContentPartPr>
            <p14:xfrm>
              <a:off x="10452100" y="1422400"/>
              <a:ext cx="180975" cy="127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3"/>
            </p:blipFill>
            <p:spPr>
              <a:xfrm>
                <a:off x="10452100" y="142240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4" name="墨迹 83"/>
              <p14:cNvContentPartPr/>
              <p14:nvPr/>
            </p14:nvContentPartPr>
            <p14:xfrm>
              <a:off x="10607675" y="1577975"/>
              <a:ext cx="117475" cy="1809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5"/>
            </p:blipFill>
            <p:spPr>
              <a:xfrm>
                <a:off x="10607675" y="1577975"/>
                <a:ext cx="117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5" name="墨迹 84"/>
              <p14:cNvContentPartPr/>
              <p14:nvPr/>
            </p14:nvContentPartPr>
            <p14:xfrm>
              <a:off x="10890250" y="1689100"/>
              <a:ext cx="730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7"/>
            </p:blipFill>
            <p:spPr>
              <a:xfrm>
                <a:off x="10890250" y="1689100"/>
                <a:ext cx="730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6" name="墨迹 85"/>
              <p14:cNvContentPartPr/>
              <p14:nvPr/>
            </p14:nvContentPartPr>
            <p14:xfrm>
              <a:off x="9404350" y="1673225"/>
              <a:ext cx="127000" cy="222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9"/>
            </p:blipFill>
            <p:spPr>
              <a:xfrm>
                <a:off x="9404350" y="1673225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7" name="墨迹 86"/>
              <p14:cNvContentPartPr/>
              <p14:nvPr/>
            </p14:nvContentPartPr>
            <p14:xfrm>
              <a:off x="9429750" y="1736725"/>
              <a:ext cx="139700" cy="222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1"/>
            </p:blipFill>
            <p:spPr>
              <a:xfrm>
                <a:off x="9429750" y="173672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8" name="墨迹 87"/>
              <p14:cNvContentPartPr/>
              <p14:nvPr/>
            </p14:nvContentPartPr>
            <p14:xfrm>
              <a:off x="10594975" y="1803400"/>
              <a:ext cx="158750" cy="25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3"/>
            </p:blipFill>
            <p:spPr>
              <a:xfrm>
                <a:off x="10594975" y="18034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89" name="墨迹 88"/>
              <p14:cNvContentPartPr/>
              <p14:nvPr/>
            </p14:nvContentPartPr>
            <p14:xfrm>
              <a:off x="10563225" y="1901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47"/>
            </p:blipFill>
            <p:spPr>
              <a:xfrm>
                <a:off x="10563225" y="1901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8258175" y="1190625"/>
              <a:ext cx="2908300" cy="863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8258175" y="1190625"/>
                <a:ext cx="29083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8540750" y="377825"/>
              <a:ext cx="419100" cy="9080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8540750" y="377825"/>
                <a:ext cx="419100" cy="908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9017000" y="361950"/>
              <a:ext cx="171450" cy="17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9017000" y="361950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9226550" y="409575"/>
              <a:ext cx="133350" cy="95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9226550" y="4095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9274175" y="333375"/>
              <a:ext cx="41275" cy="212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9274175" y="333375"/>
                <a:ext cx="412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9486900" y="2952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9486900" y="2952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9655175" y="247650"/>
              <a:ext cx="139700" cy="1079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9655175" y="247650"/>
                <a:ext cx="1397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9702800" y="3619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47"/>
            </p:blipFill>
            <p:spPr>
              <a:xfrm>
                <a:off x="9702800" y="361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9813925" y="234950"/>
              <a:ext cx="82550" cy="355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9813925" y="234950"/>
                <a:ext cx="82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9855200" y="381000"/>
              <a:ext cx="212725" cy="41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9855200" y="38100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9890125" y="3714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47"/>
            </p:blipFill>
            <p:spPr>
              <a:xfrm>
                <a:off x="9890125" y="371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9994900" y="317500"/>
              <a:ext cx="6350" cy="36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47"/>
            </p:blipFill>
            <p:spPr>
              <a:xfrm>
                <a:off x="9994900" y="317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9902825" y="450850"/>
              <a:ext cx="225425" cy="142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9902825" y="450850"/>
                <a:ext cx="225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867900" y="276225"/>
              <a:ext cx="57150" cy="98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867900" y="276225"/>
                <a:ext cx="571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194925" y="311150"/>
              <a:ext cx="177800" cy="2635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194925" y="311150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239375" y="463550"/>
              <a:ext cx="6350" cy="36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47"/>
            </p:blipFill>
            <p:spPr>
              <a:xfrm>
                <a:off x="10239375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10394950" y="292100"/>
              <a:ext cx="168275" cy="2857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10394950" y="2921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10423525" y="336550"/>
              <a:ext cx="161925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10423525" y="336550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10483850" y="434975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7"/>
            </p:blipFill>
            <p:spPr>
              <a:xfrm>
                <a:off x="10483850" y="43497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2" name="标题 1740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Choice Among Alternatives</a:t>
            </a:r>
            <a:br>
              <a:rPr lang="en-US" altLang="zh-CN"/>
            </a:br>
            <a:r>
              <a:rPr lang="zh-CN" altLang="en-US"/>
              <a:t>选择运算的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4083" name="文本占位符 1740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If r and s are regular expressions, then </a:t>
            </a:r>
            <a:r>
              <a:rPr lang="en-US" altLang="zh-CN" sz="2800" err="1">
                <a:solidFill>
                  <a:srgbClr val="FF3300"/>
                </a:solidFill>
              </a:rPr>
              <a:t>r|s</a:t>
            </a:r>
            <a:r>
              <a:rPr lang="en-US" altLang="zh-CN" sz="2800"/>
              <a:t> is a regular expression which matches any string that is matched either by r or by s.</a:t>
            </a:r>
            <a:endParaRPr lang="en-US" altLang="zh-CN" sz="2800"/>
          </a:p>
          <a:p>
            <a:r>
              <a:rPr lang="en-US" altLang="zh-CN" sz="2800"/>
              <a:t>In terms of languages, the language </a:t>
            </a:r>
            <a:r>
              <a:rPr lang="en-US" altLang="zh-CN" sz="2800" err="1"/>
              <a:t>r|s</a:t>
            </a:r>
            <a:r>
              <a:rPr lang="en-US" altLang="zh-CN" sz="2800"/>
              <a:t> is the </a:t>
            </a:r>
            <a:r>
              <a:rPr lang="en-US" altLang="zh-CN" sz="2800">
                <a:solidFill>
                  <a:srgbClr val="FF3300"/>
                </a:solidFill>
              </a:rPr>
              <a:t>union of language r and s</a:t>
            </a:r>
            <a:r>
              <a:rPr lang="en-US" altLang="zh-CN" sz="2800"/>
              <a:t>, or  </a:t>
            </a:r>
            <a:r>
              <a:rPr lang="en-US" altLang="zh-CN" sz="2800" err="1"/>
              <a:t>L(r|s</a:t>
            </a:r>
            <a:r>
              <a:rPr lang="en-US" altLang="zh-CN" sz="2800"/>
              <a:t>)=</a:t>
            </a:r>
            <a:r>
              <a:rPr lang="en-US" altLang="zh-CN" sz="2800" err="1"/>
              <a:t>L(r)UL(s</a:t>
            </a:r>
            <a:r>
              <a:rPr lang="en-US" altLang="zh-CN" sz="2800"/>
              <a:t>)</a:t>
            </a:r>
            <a:endParaRPr lang="en-US" altLang="zh-CN" sz="2800"/>
          </a:p>
          <a:p>
            <a:r>
              <a:rPr lang="en-US" altLang="zh-CN" sz="2800"/>
              <a:t>A simple example, </a:t>
            </a:r>
            <a:r>
              <a:rPr lang="en-US" altLang="zh-CN" sz="2800" err="1"/>
              <a:t>L(a|b</a:t>
            </a:r>
            <a:r>
              <a:rPr lang="en-US" altLang="zh-CN" sz="2800"/>
              <a:t>)=</a:t>
            </a:r>
            <a:r>
              <a:rPr lang="en-US" altLang="zh-CN" sz="2800" err="1"/>
              <a:t>L(a)U</a:t>
            </a:r>
            <a:r>
              <a:rPr lang="en-US" altLang="zh-CN" sz="2800"/>
              <a:t> (b)={a, b}</a:t>
            </a:r>
            <a:endParaRPr lang="en-US" altLang="zh-CN" sz="2800"/>
          </a:p>
          <a:p>
            <a:r>
              <a:rPr lang="en-US" altLang="zh-CN" sz="2800"/>
              <a:t>Choice can be </a:t>
            </a:r>
            <a:r>
              <a:rPr lang="en-US" altLang="zh-CN" sz="2800">
                <a:solidFill>
                  <a:srgbClr val="FF3300"/>
                </a:solidFill>
              </a:rPr>
              <a:t>extended to more than one alternative.</a:t>
            </a:r>
            <a:endParaRPr lang="zh-CN" altLang="en-US" sz="2800" dirty="0">
              <a:solidFill>
                <a:srgbClr val="FF3300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标题 17510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Concatenation</a:t>
            </a:r>
            <a:br>
              <a:rPr lang="en-US" altLang="zh-CN"/>
            </a:br>
            <a:r>
              <a:rPr lang="zh-CN" altLang="en-US"/>
              <a:t>连接运算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175107" name="文本占位符 17510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</a:pPr>
            <a:r>
              <a:rPr lang="en-US" altLang="zh-CN" sz="2800"/>
              <a:t>If r and s are regular expression, the</a:t>
            </a:r>
            <a:r>
              <a:rPr lang="en-US" altLang="zh-CN" sz="2800">
                <a:solidFill>
                  <a:srgbClr val="FF3300"/>
                </a:solidFill>
              </a:rPr>
              <a:t> </a:t>
            </a:r>
            <a:r>
              <a:rPr lang="en-US" altLang="zh-CN" sz="2800" err="1">
                <a:solidFill>
                  <a:srgbClr val="FF3300"/>
                </a:solidFill>
              </a:rPr>
              <a:t>rs</a:t>
            </a:r>
            <a:r>
              <a:rPr lang="en-US" altLang="zh-CN" sz="2800"/>
              <a:t> is their concatenation which matches any string that is the concatenation of two strings, the first of which matches r and the second of which matches s.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In term of generated languages, the concatenation set of strings S1S2 is </a:t>
            </a:r>
            <a:r>
              <a:rPr lang="en-US" altLang="zh-CN" sz="2800">
                <a:solidFill>
                  <a:srgbClr val="FF3300"/>
                </a:solidFill>
              </a:rPr>
              <a:t>the set of strings of S1 appended by all the strings of S2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A simple example, (</a:t>
            </a:r>
            <a:r>
              <a:rPr lang="en-US" altLang="zh-CN" sz="2800" err="1"/>
              <a:t>a|b)c</a:t>
            </a:r>
            <a:r>
              <a:rPr lang="en-US" altLang="zh-CN" sz="2800"/>
              <a:t> matches ac and </a:t>
            </a:r>
            <a:r>
              <a:rPr lang="en-US" altLang="zh-CN" sz="2800" err="1"/>
              <a:t>bc</a:t>
            </a:r>
            <a:endParaRPr lang="en-US" altLang="zh-CN" sz="2800"/>
          </a:p>
          <a:p>
            <a:pPr>
              <a:lnSpc>
                <a:spcPct val="80000"/>
              </a:lnSpc>
            </a:pPr>
            <a:r>
              <a:rPr lang="en-US" altLang="zh-CN" sz="2800"/>
              <a:t>Concatenation can also be </a:t>
            </a:r>
            <a:r>
              <a:rPr lang="en-US" altLang="zh-CN" sz="2800">
                <a:solidFill>
                  <a:srgbClr val="FF3300"/>
                </a:solidFill>
              </a:rPr>
              <a:t>extended to more than two</a:t>
            </a:r>
            <a:r>
              <a:rPr lang="en-US" altLang="zh-CN" sz="2800"/>
              <a:t> regular expressions.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6130" name="标题 1761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Repetition / </a:t>
            </a:r>
            <a:r>
              <a:rPr lang="zh-CN" altLang="en-US"/>
              <a:t>重复或闭包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176131" name="文本占位符 17613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The repetition operation of a regular expression, called </a:t>
            </a:r>
            <a:r>
              <a:rPr lang="en-US" altLang="zh-CN" sz="2800">
                <a:solidFill>
                  <a:srgbClr val="FF3300"/>
                </a:solidFill>
              </a:rPr>
              <a:t>(</a:t>
            </a:r>
            <a:r>
              <a:rPr lang="en-US" altLang="zh-CN" sz="2800" err="1">
                <a:solidFill>
                  <a:srgbClr val="FF3300"/>
                </a:solidFill>
              </a:rPr>
              <a:t>Kleene</a:t>
            </a:r>
            <a:r>
              <a:rPr lang="en-US" altLang="zh-CN" sz="2800">
                <a:solidFill>
                  <a:srgbClr val="FF3300"/>
                </a:solidFill>
              </a:rPr>
              <a:t>) closure</a:t>
            </a:r>
            <a:r>
              <a:rPr lang="en-US" altLang="zh-CN" sz="2800"/>
              <a:t>, is written </a:t>
            </a:r>
            <a:r>
              <a:rPr lang="en-US" altLang="zh-CN" sz="2800">
                <a:solidFill>
                  <a:srgbClr val="FF3300"/>
                </a:solidFill>
              </a:rPr>
              <a:t>r*,</a:t>
            </a:r>
            <a:r>
              <a:rPr lang="en-US" altLang="zh-CN" sz="2800"/>
              <a:t> where r is a regular expression. The regular expression r* matches </a:t>
            </a:r>
            <a:r>
              <a:rPr lang="en-US" altLang="zh-CN" sz="2800">
                <a:solidFill>
                  <a:srgbClr val="FF3300"/>
                </a:solidFill>
              </a:rPr>
              <a:t>any finite concatenation of strings, each of which matches r</a:t>
            </a:r>
            <a:r>
              <a:rPr lang="en-US" altLang="zh-CN" sz="2800"/>
              <a:t>.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A simple example, a* matches the strings epsilon, a, </a:t>
            </a:r>
            <a:r>
              <a:rPr lang="en-US" altLang="zh-CN" sz="2800" err="1"/>
              <a:t>aa</a:t>
            </a:r>
            <a:r>
              <a:rPr lang="en-US" altLang="zh-CN" sz="2800"/>
              <a:t>, </a:t>
            </a:r>
            <a:r>
              <a:rPr lang="en-US" altLang="zh-CN" sz="2800" err="1"/>
              <a:t>aaa</a:t>
            </a:r>
            <a:r>
              <a:rPr lang="en-US" altLang="zh-CN" sz="2800"/>
              <a:t>,</a:t>
            </a:r>
            <a:r>
              <a:rPr lang="en-US" altLang="zh-CN" sz="2800">
                <a:latin typeface="Arial" panose="020B0604020202020204" pitchFamily="34" charset="0"/>
              </a:rPr>
              <a:t>…</a:t>
            </a:r>
            <a:endParaRPr lang="en-US" altLang="zh-CN" sz="2800"/>
          </a:p>
          <a:p>
            <a:pPr>
              <a:lnSpc>
                <a:spcPct val="90000"/>
              </a:lnSpc>
            </a:pPr>
            <a:r>
              <a:rPr lang="en-US" altLang="zh-CN" sz="2800"/>
              <a:t>In term of generated language, given a set of S of string, S* is </a:t>
            </a:r>
            <a:r>
              <a:rPr lang="en-US" altLang="zh-CN" sz="2800">
                <a:solidFill>
                  <a:srgbClr val="FF3300"/>
                </a:solidFill>
              </a:rPr>
              <a:t>a infinite set union</a:t>
            </a:r>
            <a:r>
              <a:rPr lang="en-US" altLang="zh-CN" sz="2800"/>
              <a:t>, but each element in it is </a:t>
            </a:r>
            <a:r>
              <a:rPr lang="en-US" altLang="zh-CN" sz="2800">
                <a:solidFill>
                  <a:srgbClr val="FF3300"/>
                </a:solidFill>
              </a:rPr>
              <a:t>a finite concatenation of string from S</a:t>
            </a:r>
            <a:r>
              <a:rPr lang="en-US" altLang="zh-CN" sz="2800"/>
              <a:t>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1</a:t>
            </a:r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）简单状态图仿真</a:t>
            </a:r>
            <a:br>
              <a:rPr lang="zh-CN" altLang="en-US" sz="3200"/>
            </a:br>
            <a:r>
              <a:rPr lang="en-US" altLang="zh-CN" sz="3200"/>
              <a:t>/simulation for the simple statechart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http://automatonsimulator.com/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0" y="2635250"/>
            <a:ext cx="4901565" cy="2310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77250" y="1529080"/>
            <a:ext cx="328358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{"type":"NFA","nfa":{"transitions":{"start":{"0":["s1"],"1":["s0"],"A":[]},"s1":{"1":["s2"]},"s2":{"0":["s1"],"1":["s0"]},"s0":{"0":["s2"]}},"startState":"start","acceptStates":["start"]},"states":{"start":{"isAccept":true},"s1":{"top":267,"left":7,"displayId":"V"},"s0":{"top":170,"left":236,"displayId":"U"},"s2":{"top":266,"left":237,"displayId":"F"}},"transitions":[{"stateA":"start","label":"0","stateB":"s1"},{"stateA":"start","label":"1","stateB":"s0"},{"stateA":"s1","label":"1","stateB":"s2"},{"stateA":"s2","label":"0","stateB":"s1"},{"stateA":"s2","label":"1","stateB":"s0"},{"stateA":"s0","label":"0","stateB":"s2"}],"bulkTests":{"accept":"","reject":""}}</a:t>
            </a:r>
            <a:endParaRPr lang="zh-CN" altLang="en-US" sz="16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7154" name="标题 1771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200"/>
              <a:t>Precedence of Operation and Use of Parentheses</a:t>
            </a:r>
            <a:br>
              <a:rPr lang="en-US" altLang="zh-CN" sz="3200"/>
            </a:br>
            <a:r>
              <a:rPr lang="zh-CN" altLang="en-US" sz="3200"/>
              <a:t>正则表达式运算的优先级与括号</a:t>
            </a:r>
            <a:endParaRPr lang="zh-CN" altLang="en-US" sz="3200"/>
          </a:p>
        </p:txBody>
      </p:sp>
      <p:sp>
        <p:nvSpPr>
          <p:cNvPr id="177155" name="文本占位符 17715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The </a:t>
            </a:r>
            <a:r>
              <a:rPr lang="en-US" altLang="zh-CN" sz="2800">
                <a:solidFill>
                  <a:srgbClr val="FF3300"/>
                </a:solidFill>
              </a:rPr>
              <a:t>standard convention</a:t>
            </a:r>
            <a:endParaRPr lang="en-US" altLang="zh-CN" sz="2800">
              <a:solidFill>
                <a:srgbClr val="FF3300"/>
              </a:solidFill>
            </a:endParaRPr>
          </a:p>
          <a:p>
            <a:pPr>
              <a:buNone/>
            </a:pPr>
            <a:r>
              <a:rPr lang="en-US" altLang="zh-CN" sz="2800"/>
              <a:t>	Repetition * has highest precedence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Concatenation is given the next highest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| is given the lowest</a:t>
            </a:r>
            <a:endParaRPr lang="en-US" altLang="zh-CN" sz="2800"/>
          </a:p>
          <a:p>
            <a:r>
              <a:rPr lang="en-US" altLang="zh-CN" sz="2800"/>
              <a:t>A simple example</a:t>
            </a:r>
            <a:endParaRPr lang="en-US" altLang="zh-CN" sz="2800"/>
          </a:p>
          <a:p>
            <a:pPr>
              <a:buNone/>
            </a:pPr>
            <a:r>
              <a:rPr lang="en-US" altLang="zh-CN" sz="2800"/>
              <a:t>	</a:t>
            </a:r>
            <a:r>
              <a:rPr lang="en-US" altLang="zh-CN" sz="2800" err="1"/>
              <a:t>a|bc</a:t>
            </a:r>
            <a:r>
              <a:rPr lang="en-US" altLang="zh-CN" sz="2800"/>
              <a:t>* is interpreted as </a:t>
            </a:r>
            <a:r>
              <a:rPr lang="en-US" altLang="zh-CN" sz="2800" err="1"/>
              <a:t>a|(b(c</a:t>
            </a:r>
            <a:r>
              <a:rPr lang="en-US" altLang="zh-CN" sz="2800"/>
              <a:t>*))</a:t>
            </a:r>
            <a:endParaRPr lang="en-US" altLang="zh-CN" sz="2800"/>
          </a:p>
          <a:p>
            <a:r>
              <a:rPr lang="en-US" altLang="zh-CN" sz="2800">
                <a:solidFill>
                  <a:srgbClr val="FF3300"/>
                </a:solidFill>
              </a:rPr>
              <a:t>Parentheses</a:t>
            </a:r>
            <a:r>
              <a:rPr lang="en-US" altLang="zh-CN" sz="2800"/>
              <a:t> is used to indicate a different precedence</a:t>
            </a:r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077075" y="1882775"/>
              <a:ext cx="123825" cy="2286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077075" y="1882775"/>
                <a:ext cx="1238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067550" y="1860550"/>
              <a:ext cx="152400" cy="247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067550" y="1860550"/>
                <a:ext cx="152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023100" y="1939925"/>
              <a:ext cx="234950" cy="285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023100" y="1939925"/>
                <a:ext cx="234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416800" y="1790700"/>
              <a:ext cx="28575" cy="149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416800" y="1790700"/>
                <a:ext cx="28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473950" y="1778000"/>
              <a:ext cx="88900" cy="1238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473950" y="1778000"/>
                <a:ext cx="889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318375" y="1841500"/>
              <a:ext cx="317500" cy="104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318375" y="184150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426325" y="1952625"/>
              <a:ext cx="95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426325" y="1952625"/>
                <a:ext cx="95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372350" y="1952625"/>
              <a:ext cx="276225" cy="225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372350" y="1952625"/>
                <a:ext cx="276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508875" y="2047875"/>
              <a:ext cx="171450" cy="114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508875" y="204787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800975" y="1730375"/>
              <a:ext cx="41275" cy="88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800975" y="1730375"/>
                <a:ext cx="412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766050" y="1812925"/>
              <a:ext cx="142875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766050" y="181292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775575" y="1914525"/>
              <a:ext cx="10795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775575" y="1914525"/>
                <a:ext cx="107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740650" y="1974850"/>
              <a:ext cx="263525" cy="180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7740650" y="1974850"/>
                <a:ext cx="2635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7108825" y="252412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7108825" y="252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112000" y="2514600"/>
              <a:ext cx="360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112000" y="2514600"/>
                <a:ext cx="36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099300" y="2505075"/>
              <a:ext cx="14287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099300" y="2505075"/>
                <a:ext cx="1428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089775" y="2441575"/>
              <a:ext cx="92075" cy="365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089775" y="2441575"/>
                <a:ext cx="92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010400" y="2660650"/>
              <a:ext cx="2222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010400" y="2660650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292975" y="2587625"/>
              <a:ext cx="133350" cy="22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292975" y="2587625"/>
                <a:ext cx="133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261225" y="2520950"/>
              <a:ext cx="111125" cy="314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261225" y="2520950"/>
                <a:ext cx="1111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486650" y="2441575"/>
              <a:ext cx="12700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486650" y="2441575"/>
                <a:ext cx="12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439025" y="2517775"/>
              <a:ext cx="98425" cy="69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439025" y="2517775"/>
                <a:ext cx="98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451725" y="259397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9"/>
            </p:blipFill>
            <p:spPr>
              <a:xfrm>
                <a:off x="7451725" y="2593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397750" y="2543175"/>
              <a:ext cx="196850" cy="317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397750" y="2543175"/>
                <a:ext cx="196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785100" y="2527300"/>
              <a:ext cx="15875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785100" y="2527300"/>
                <a:ext cx="15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747000" y="2466975"/>
              <a:ext cx="146050" cy="307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747000" y="2466975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80350" y="2406650"/>
              <a:ext cx="174625" cy="3714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80350" y="2406650"/>
                <a:ext cx="1746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169275" y="2530475"/>
              <a:ext cx="34925" cy="984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169275" y="2530475"/>
                <a:ext cx="34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143875" y="2667000"/>
              <a:ext cx="95250" cy="136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143875" y="2667000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289800" y="3143250"/>
              <a:ext cx="15875" cy="352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289800" y="3143250"/>
                <a:ext cx="15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493000" y="31845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9"/>
            </p:blipFill>
            <p:spPr>
              <a:xfrm>
                <a:off x="7493000" y="3184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7454900" y="3260725"/>
              <a:ext cx="174625" cy="2159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7454900" y="3260725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480300" y="3194050"/>
              <a:ext cx="142875" cy="285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480300" y="3194050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550150" y="3060700"/>
              <a:ext cx="139700" cy="4794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550150" y="3060700"/>
                <a:ext cx="1397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7585075" y="3279775"/>
              <a:ext cx="120650" cy="212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7585075" y="3279775"/>
                <a:ext cx="1206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7670800" y="3022600"/>
              <a:ext cx="47625" cy="133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7670800" y="3022600"/>
                <a:ext cx="476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7750175" y="3060700"/>
              <a:ext cx="187325" cy="584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7750175" y="3060700"/>
                <a:ext cx="18732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7943850" y="3159125"/>
              <a:ext cx="6985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7943850" y="3159125"/>
                <a:ext cx="698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7927975" y="3171825"/>
              <a:ext cx="98425" cy="3238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7927975" y="3171825"/>
                <a:ext cx="984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7851775" y="3454400"/>
              <a:ext cx="203200" cy="127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7851775" y="3454400"/>
                <a:ext cx="203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8108950" y="3209925"/>
              <a:ext cx="60325" cy="698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8108950" y="3209925"/>
                <a:ext cx="603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8093075" y="3200400"/>
              <a:ext cx="111125" cy="304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8093075" y="3200400"/>
                <a:ext cx="111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8235950" y="3178175"/>
              <a:ext cx="168275" cy="327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8235950" y="3178175"/>
                <a:ext cx="1682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8343900" y="3270250"/>
              <a:ext cx="19050" cy="3841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8343900" y="3270250"/>
                <a:ext cx="190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8575675" y="3302000"/>
              <a:ext cx="298450" cy="190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8575675" y="3302000"/>
                <a:ext cx="298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9007475" y="3032125"/>
              <a:ext cx="136525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9007475" y="303212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8893175" y="3187700"/>
              <a:ext cx="323850" cy="101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8893175" y="3187700"/>
                <a:ext cx="323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8997950" y="3292475"/>
              <a:ext cx="6350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8997950" y="3292475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8988425" y="3235325"/>
              <a:ext cx="6985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8988425" y="3235325"/>
                <a:ext cx="698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8934450" y="3343275"/>
              <a:ext cx="358775" cy="1651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8934450" y="3343275"/>
                <a:ext cx="358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9286875" y="3070225"/>
              <a:ext cx="314325" cy="428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9286875" y="3070225"/>
                <a:ext cx="3143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9486900" y="3521075"/>
              <a:ext cx="63500" cy="1079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9486900" y="35210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6800850" y="4168775"/>
              <a:ext cx="276225" cy="355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6800850" y="4168775"/>
                <a:ext cx="2762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7019925" y="4086225"/>
              <a:ext cx="114300" cy="2222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7019925" y="40862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7035800" y="4054475"/>
              <a:ext cx="92075" cy="2349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7035800" y="4054475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7023100" y="4137025"/>
              <a:ext cx="136525" cy="412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7023100" y="413702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7270750" y="4000500"/>
              <a:ext cx="12700" cy="4921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7270750" y="4000500"/>
                <a:ext cx="127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7419975" y="4003675"/>
              <a:ext cx="177800" cy="431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7419975" y="4003675"/>
                <a:ext cx="177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6626225" y="4511675"/>
              <a:ext cx="565150" cy="57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6626225" y="4511675"/>
                <a:ext cx="5651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626225" y="3844925"/>
              <a:ext cx="530225" cy="7175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626225" y="3844925"/>
                <a:ext cx="53022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7407275" y="3879850"/>
              <a:ext cx="374650" cy="7207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7407275" y="3879850"/>
                <a:ext cx="37465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8337550" y="4222750"/>
              <a:ext cx="327025" cy="355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8337550" y="4222750"/>
                <a:ext cx="327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8686800" y="4095750"/>
              <a:ext cx="114300" cy="279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8686800" y="4095750"/>
                <a:ext cx="1143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8648700" y="4035425"/>
              <a:ext cx="180975" cy="314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8648700" y="40354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8613775" y="4194175"/>
              <a:ext cx="222250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8613775" y="4194175"/>
                <a:ext cx="222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8997950" y="4035425"/>
              <a:ext cx="149225" cy="5365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8997950" y="4035425"/>
                <a:ext cx="14922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9464675" y="4016375"/>
              <a:ext cx="31750" cy="663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9464675" y="4016375"/>
                <a:ext cx="317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9601200" y="4356100"/>
              <a:ext cx="193675" cy="2540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9601200" y="4356100"/>
                <a:ext cx="193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8280400" y="3870325"/>
              <a:ext cx="606425" cy="8223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8280400" y="3870325"/>
                <a:ext cx="606425" cy="822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8093075" y="3810000"/>
              <a:ext cx="1190625" cy="11207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8093075" y="3810000"/>
                <a:ext cx="1190625" cy="1120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9537700" y="4073525"/>
              <a:ext cx="450850" cy="711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9537700" y="4073525"/>
                <a:ext cx="4508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8077200" y="4724400"/>
              <a:ext cx="1139825" cy="1047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8077200" y="4724400"/>
                <a:ext cx="11398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8251825" y="4908550"/>
              <a:ext cx="1054100" cy="127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8251825" y="4908550"/>
                <a:ext cx="10541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9534525" y="4860925"/>
              <a:ext cx="431800" cy="25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9534525" y="4860925"/>
                <a:ext cx="4318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9661525" y="4879975"/>
              <a:ext cx="285750" cy="63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9661525" y="4879975"/>
                <a:ext cx="285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7486650" y="3752850"/>
              <a:ext cx="454025" cy="15303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7486650" y="3752850"/>
                <a:ext cx="454025" cy="153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7927975" y="38258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29"/>
            </p:blipFill>
            <p:spPr>
              <a:xfrm>
                <a:off x="7927975" y="3825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7927975" y="3578225"/>
              <a:ext cx="2736850" cy="2476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7927975" y="3578225"/>
                <a:ext cx="2736850" cy="2476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标题 1781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Name for regular expression</a:t>
            </a:r>
            <a:br>
              <a:rPr lang="en-US" altLang="zh-CN"/>
            </a:br>
            <a:r>
              <a:rPr lang="zh-CN" altLang="en-US"/>
              <a:t>给正则表达式</a:t>
            </a:r>
            <a:r>
              <a:rPr lang="zh-CN" altLang="en-US"/>
              <a:t>命名</a:t>
            </a:r>
            <a:endParaRPr lang="zh-CN" altLang="en-US"/>
          </a:p>
        </p:txBody>
      </p:sp>
      <p:sp>
        <p:nvSpPr>
          <p:cNvPr id="178179" name="文本占位符 17817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rgbClr val="FF3300"/>
                </a:solidFill>
              </a:rPr>
              <a:t>Give a name to a long regular expression</a:t>
            </a:r>
            <a:endParaRPr lang="en-US" altLang="zh-CN" i="1">
              <a:solidFill>
                <a:srgbClr val="FF3300"/>
              </a:solidFill>
            </a:endParaRPr>
          </a:p>
          <a:p>
            <a:pPr lvl="1"/>
            <a:r>
              <a:rPr lang="en-US" altLang="zh-CN" i="1"/>
              <a:t>digit</a:t>
            </a:r>
            <a:r>
              <a:rPr lang="en-US" altLang="zh-CN"/>
              <a:t> = 0|1|2|3|4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</a:t>
            </a:r>
            <a:endParaRPr lang="en-US" altLang="zh-CN"/>
          </a:p>
          <a:p>
            <a:pPr lvl="1"/>
            <a:r>
              <a:rPr lang="en-US" altLang="zh-CN"/>
              <a:t>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|9)(0|1|2|3</a:t>
            </a:r>
            <a:r>
              <a:rPr lang="en-US" altLang="zh-CN">
                <a:latin typeface="Arial" panose="020B0604020202020204" pitchFamily="34" charset="0"/>
              </a:rPr>
              <a:t>……</a:t>
            </a:r>
            <a:r>
              <a:rPr lang="en-US" altLang="zh-CN"/>
              <a:t>|9)*         </a:t>
            </a:r>
            <a:r>
              <a:rPr lang="en-US" altLang="zh-CN" i="1"/>
              <a:t> digit </a:t>
            </a:r>
            <a:r>
              <a:rPr lang="en-US" altLang="zh-CN" i="1" err="1"/>
              <a:t>digit</a:t>
            </a:r>
            <a:r>
              <a:rPr lang="en-US" altLang="zh-CN"/>
              <a:t>*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791575" y="3330575"/>
              <a:ext cx="409575" cy="28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791575" y="3330575"/>
                <a:ext cx="409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398000" y="2978150"/>
              <a:ext cx="180975" cy="28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398000" y="2978150"/>
                <a:ext cx="1809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9445625" y="3048000"/>
              <a:ext cx="95250" cy="139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9445625" y="3048000"/>
                <a:ext cx="952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9388475" y="2981325"/>
              <a:ext cx="247650" cy="346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9388475" y="2981325"/>
                <a:ext cx="2476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9385300" y="3035300"/>
              <a:ext cx="149225" cy="1174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9385300" y="3035300"/>
                <a:ext cx="1492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9375775" y="3336925"/>
              <a:ext cx="247650" cy="196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9375775" y="3336925"/>
                <a:ext cx="247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9731375" y="3092450"/>
              <a:ext cx="15875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9731375" y="3092450"/>
                <a:ext cx="1587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9632950" y="3063875"/>
              <a:ext cx="295275" cy="504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9632950" y="3063875"/>
                <a:ext cx="2952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9680575" y="3181350"/>
              <a:ext cx="400050" cy="403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9680575" y="3181350"/>
                <a:ext cx="4000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9074150" y="3743325"/>
              <a:ext cx="2317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9074150" y="3743325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9010650" y="3873500"/>
              <a:ext cx="117475" cy="323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9010650" y="3873500"/>
                <a:ext cx="1174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9191625" y="3867150"/>
              <a:ext cx="155575" cy="136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9191625" y="3867150"/>
                <a:ext cx="1555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9267825" y="3819525"/>
              <a:ext cx="136525" cy="257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9267825" y="3819525"/>
                <a:ext cx="1365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9512300" y="3806825"/>
              <a:ext cx="2222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9512300" y="3806825"/>
                <a:ext cx="2222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740900" y="3711575"/>
              <a:ext cx="184150" cy="469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740900" y="3711575"/>
                <a:ext cx="1841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906000" y="3825875"/>
              <a:ext cx="174625" cy="28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906000" y="3825875"/>
                <a:ext cx="1746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902825" y="3876675"/>
              <a:ext cx="187325" cy="193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902825" y="38766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963150" y="3721100"/>
              <a:ext cx="111125" cy="434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963150" y="3721100"/>
                <a:ext cx="1111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10194925" y="3851275"/>
              <a:ext cx="88900" cy="184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10194925" y="3851275"/>
                <a:ext cx="889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10293350" y="3679825"/>
              <a:ext cx="155575" cy="520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10293350" y="3679825"/>
                <a:ext cx="1555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10375900" y="3898900"/>
              <a:ext cx="187325" cy="3238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10375900" y="3898900"/>
                <a:ext cx="1873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550525" y="3863975"/>
              <a:ext cx="142875" cy="295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550525" y="3863975"/>
                <a:ext cx="1428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702925" y="3870325"/>
              <a:ext cx="73025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702925" y="3870325"/>
                <a:ext cx="730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798175" y="3883025"/>
              <a:ext cx="193675" cy="60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798175" y="388302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769600" y="3990975"/>
              <a:ext cx="200025" cy="60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769600" y="399097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10842625" y="3956050"/>
              <a:ext cx="31750" cy="228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10842625" y="3956050"/>
                <a:ext cx="31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10909300" y="3971925"/>
              <a:ext cx="12700" cy="212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10909300" y="3971925"/>
                <a:ext cx="12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10979150" y="3879850"/>
              <a:ext cx="21907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10979150" y="3879850"/>
                <a:ext cx="2190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11029950" y="3876675"/>
              <a:ext cx="161925" cy="3397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11029950" y="3876675"/>
                <a:ext cx="1619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531225" y="4464050"/>
              <a:ext cx="3175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531225" y="4464050"/>
                <a:ext cx="3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658225" y="4511675"/>
              <a:ext cx="158750" cy="146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658225" y="451167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8886825" y="4394200"/>
              <a:ext cx="13335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8886825" y="4394200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156700" y="4724400"/>
              <a:ext cx="44450" cy="1714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156700" y="4724400"/>
                <a:ext cx="444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404350" y="4667250"/>
              <a:ext cx="133350" cy="168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404350" y="4667250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645650" y="4591050"/>
              <a:ext cx="101600" cy="2159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645650" y="459105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877425" y="4556125"/>
              <a:ext cx="111125" cy="190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877425" y="4556125"/>
                <a:ext cx="1111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991725" y="4749800"/>
              <a:ext cx="92075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991725" y="4749800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309225" y="4695825"/>
              <a:ext cx="730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309225" y="4695825"/>
                <a:ext cx="730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458450" y="4695825"/>
              <a:ext cx="92075" cy="120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458450" y="4695825"/>
                <a:ext cx="920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0585450" y="4578350"/>
              <a:ext cx="31750" cy="3175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0585450" y="4578350"/>
                <a:ext cx="31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0769600" y="48037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0769600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1749425" y="3571875"/>
              <a:ext cx="4438650" cy="1206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1749425" y="3571875"/>
                <a:ext cx="44386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6813550" y="2892425"/>
              <a:ext cx="1990725" cy="7842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6813550" y="2892425"/>
                <a:ext cx="1990725" cy="7842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标题 1792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Definition of Regular Expression</a:t>
            </a:r>
            <a:br>
              <a:rPr lang="en-US" altLang="zh-CN"/>
            </a:br>
            <a:r>
              <a:rPr lang="zh-CN" altLang="en-US"/>
              <a:t>正则表达式的</a:t>
            </a:r>
            <a:r>
              <a:rPr lang="zh-CN" altLang="en-US"/>
              <a:t>定义</a:t>
            </a:r>
            <a:endParaRPr lang="zh-CN" altLang="en-US"/>
          </a:p>
        </p:txBody>
      </p:sp>
      <p:sp>
        <p:nvSpPr>
          <p:cNvPr id="179203" name="文本占位符 17920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A regular expression is one of the following:</a:t>
            </a:r>
            <a:endParaRPr lang="en-US" altLang="zh-CN" sz="2800"/>
          </a:p>
          <a:p>
            <a:pPr lvl="2">
              <a:buNone/>
            </a:pPr>
            <a:r>
              <a:rPr lang="en-US" altLang="zh-CN" sz="2000"/>
              <a:t>(1) A basic regular expression, a single legal character a from alphabet ∑, or meta-character </a:t>
            </a:r>
            <a:r>
              <a:rPr lang="en-US" altLang="zh-CN" sz="2000" b="1"/>
              <a:t>ε</a:t>
            </a:r>
            <a:r>
              <a:rPr lang="en-US" altLang="zh-CN" sz="2000"/>
              <a:t> or  </a:t>
            </a:r>
            <a:r>
              <a:rPr lang="en-US" altLang="zh-CN" sz="2000" b="1"/>
              <a:t>Φ.</a:t>
            </a:r>
            <a:r>
              <a:rPr lang="en-US" altLang="zh-CN" sz="2000"/>
              <a:t>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(2) The form </a:t>
            </a:r>
            <a:r>
              <a:rPr lang="en-US" altLang="zh-CN" sz="2000" err="1"/>
              <a:t>r|s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(3) The form </a:t>
            </a:r>
            <a:r>
              <a:rPr lang="en-US" altLang="zh-CN" sz="2000" err="1"/>
              <a:t>rs</a:t>
            </a:r>
            <a:r>
              <a:rPr lang="en-US" altLang="zh-CN" sz="2000"/>
              <a:t>, where r and s are regular expressions 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(4) The form r*, where r is a regular expression</a:t>
            </a:r>
            <a:endParaRPr lang="en-US" altLang="zh-CN" sz="2000"/>
          </a:p>
          <a:p>
            <a:pPr lvl="2">
              <a:buNone/>
            </a:pPr>
            <a:r>
              <a:rPr lang="en-US" altLang="zh-CN" sz="2000"/>
              <a:t>(5) The form (r), where r is a regular expression</a:t>
            </a:r>
            <a:endParaRPr lang="en-US" altLang="zh-CN" sz="2000"/>
          </a:p>
          <a:p>
            <a:pPr>
              <a:buNone/>
            </a:pPr>
            <a:endParaRPr lang="en-US" altLang="zh-CN" sz="2800"/>
          </a:p>
          <a:p>
            <a:r>
              <a:rPr lang="en-US" altLang="zh-CN"/>
              <a:t> </a:t>
            </a:r>
            <a:r>
              <a:rPr lang="en-US" altLang="zh-CN" sz="2800"/>
              <a:t>Parentheses do not change the language. 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Three pages from dragon book 2ed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978025" y="1749425"/>
              <a:ext cx="234950" cy="2857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978025" y="1749425"/>
                <a:ext cx="2349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174875" y="1860550"/>
              <a:ext cx="133350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174875" y="1860550"/>
                <a:ext cx="133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266950" y="1851025"/>
              <a:ext cx="149225" cy="384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266950" y="1851025"/>
                <a:ext cx="149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501900" y="1857375"/>
              <a:ext cx="127000" cy="1397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501900" y="1857375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679700" y="1647825"/>
              <a:ext cx="12700" cy="330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679700" y="1647825"/>
                <a:ext cx="127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765425" y="1806575"/>
              <a:ext cx="346075" cy="203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765425" y="1806575"/>
                <a:ext cx="3460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368675" y="1828800"/>
              <a:ext cx="2730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368675" y="18288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679825" y="1774825"/>
              <a:ext cx="247650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679825" y="1774825"/>
                <a:ext cx="2476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921125" y="1784350"/>
              <a:ext cx="263525" cy="1746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921125" y="1784350"/>
                <a:ext cx="2635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248150" y="1685925"/>
              <a:ext cx="209550" cy="288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248150" y="1685925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35475" y="1755775"/>
              <a:ext cx="396875" cy="2317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35475" y="1755775"/>
                <a:ext cx="396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080000" y="1863725"/>
              <a:ext cx="473075" cy="63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080000" y="1863725"/>
                <a:ext cx="4730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397500" y="1800225"/>
              <a:ext cx="193675" cy="238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397500" y="180022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5911850" y="1644650"/>
              <a:ext cx="4127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5911850" y="1644650"/>
                <a:ext cx="412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810250" y="1771650"/>
              <a:ext cx="31750" cy="127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810250" y="1771650"/>
                <a:ext cx="317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851525" y="1790700"/>
              <a:ext cx="196850" cy="349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851525" y="1790700"/>
                <a:ext cx="196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115050" y="1679575"/>
              <a:ext cx="101600" cy="2063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115050" y="1679575"/>
                <a:ext cx="101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156325" y="1806575"/>
              <a:ext cx="5397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156325" y="1806575"/>
                <a:ext cx="53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257925" y="1685925"/>
              <a:ext cx="114300" cy="1873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257925" y="1685925"/>
                <a:ext cx="1143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118225" y="1876425"/>
              <a:ext cx="250825" cy="349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118225" y="1876425"/>
                <a:ext cx="250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470650" y="1828800"/>
              <a:ext cx="260350" cy="3238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470650" y="1828800"/>
                <a:ext cx="260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594475" y="1752600"/>
              <a:ext cx="12700" cy="644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594475" y="1752600"/>
                <a:ext cx="1270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772275" y="1666875"/>
              <a:ext cx="136525" cy="4095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772275" y="1666875"/>
                <a:ext cx="1365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794500" y="1647825"/>
              <a:ext cx="247650" cy="669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794500" y="1647825"/>
                <a:ext cx="247650" cy="669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124700" y="1778000"/>
              <a:ext cx="273050" cy="1714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124700" y="1778000"/>
                <a:ext cx="273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140575" y="1943100"/>
              <a:ext cx="209550" cy="2603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140575" y="1943100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498725" y="2787650"/>
              <a:ext cx="193675" cy="247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498725" y="27876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3324225" y="2860675"/>
              <a:ext cx="784225" cy="53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3324225" y="2860675"/>
                <a:ext cx="7842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044950" y="2778125"/>
              <a:ext cx="203200" cy="228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044950" y="2778125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479925" y="2692400"/>
              <a:ext cx="219075" cy="254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479925" y="269240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505325" y="2949575"/>
              <a:ext cx="41275" cy="2317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505325" y="2949575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784725" y="2870200"/>
              <a:ext cx="184150" cy="1746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784725" y="287020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051425" y="2705100"/>
              <a:ext cx="234950" cy="4381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051425" y="2705100"/>
                <a:ext cx="2349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651500" y="2816225"/>
              <a:ext cx="679450" cy="41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651500" y="2816225"/>
                <a:ext cx="6794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6569075" y="2638425"/>
              <a:ext cx="31750" cy="793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6569075" y="2638425"/>
                <a:ext cx="317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6505575" y="2774950"/>
              <a:ext cx="247650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6505575" y="2774950"/>
                <a:ext cx="2476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6743700" y="2622550"/>
              <a:ext cx="225425" cy="9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6743700" y="2622550"/>
                <a:ext cx="2254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6810375" y="2628900"/>
              <a:ext cx="76200" cy="228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6810375" y="2628900"/>
                <a:ext cx="76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6740525" y="2705100"/>
              <a:ext cx="209550" cy="3270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6740525" y="2705100"/>
                <a:ext cx="2095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058025" y="2524125"/>
              <a:ext cx="184150" cy="4889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058025" y="2524125"/>
                <a:ext cx="1841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2381250" y="3648075"/>
              <a:ext cx="190500" cy="2698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2381250" y="3648075"/>
                <a:ext cx="190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2679700" y="3482975"/>
              <a:ext cx="3492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2679700" y="348297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2924175" y="3457575"/>
              <a:ext cx="165100" cy="390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2924175" y="3457575"/>
                <a:ext cx="1651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71875" y="3686175"/>
              <a:ext cx="457200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71875" y="3686175"/>
                <a:ext cx="4572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3990975" y="3673475"/>
              <a:ext cx="206375" cy="2000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3990975" y="3673475"/>
                <a:ext cx="2063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4419600" y="3533775"/>
              <a:ext cx="133350" cy="244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4419600" y="3533775"/>
                <a:ext cx="1333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4365625" y="3832225"/>
              <a:ext cx="127000" cy="2825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4365625" y="3832225"/>
                <a:ext cx="1270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4581525" y="3724275"/>
              <a:ext cx="187325" cy="273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4581525" y="3724275"/>
                <a:ext cx="1873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4876800" y="3937000"/>
              <a:ext cx="57150" cy="146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4876800" y="393700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5191125" y="3622675"/>
              <a:ext cx="127000" cy="409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5191125" y="3622675"/>
                <a:ext cx="1270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5327650" y="3549650"/>
              <a:ext cx="257175" cy="596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5327650" y="3549650"/>
                <a:ext cx="257175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2149475" y="4540250"/>
              <a:ext cx="212725" cy="2476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2149475" y="4540250"/>
                <a:ext cx="2127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2482850" y="431482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2482850" y="431482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067050" y="4619625"/>
              <a:ext cx="34607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067050" y="4619625"/>
                <a:ext cx="346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321050" y="4505325"/>
              <a:ext cx="260350" cy="2476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321050" y="4505325"/>
                <a:ext cx="260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3803650" y="4375150"/>
              <a:ext cx="174625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3803650" y="4375150"/>
                <a:ext cx="1746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800475" y="4632325"/>
              <a:ext cx="47625" cy="406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800475" y="4632325"/>
                <a:ext cx="476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048125" y="4648200"/>
              <a:ext cx="184150" cy="184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048125" y="4648200"/>
                <a:ext cx="184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432300" y="4349750"/>
              <a:ext cx="203200" cy="5746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432300" y="4349750"/>
                <a:ext cx="203200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4660900" y="4476750"/>
              <a:ext cx="374650" cy="5969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4660900" y="4476750"/>
                <a:ext cx="3746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4076700" y="5038725"/>
              <a:ext cx="552450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4076700" y="5038725"/>
                <a:ext cx="552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029075" y="5080000"/>
              <a:ext cx="596900" cy="603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029075" y="5080000"/>
                <a:ext cx="596900" cy="603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0" y="1492250"/>
            <a:ext cx="8562975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8391525" y="2155825"/>
              <a:ext cx="174625" cy="381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8391525" y="2155825"/>
                <a:ext cx="1746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356600" y="2257425"/>
              <a:ext cx="155575" cy="228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356600" y="2257425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32825" y="2092325"/>
              <a:ext cx="193675" cy="215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32825" y="209232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8683625" y="2266950"/>
              <a:ext cx="190500" cy="1587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8683625" y="2266950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880475" y="2095500"/>
              <a:ext cx="307975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880475" y="2095500"/>
                <a:ext cx="307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9036050" y="2257425"/>
              <a:ext cx="111125" cy="2317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9036050" y="2257425"/>
                <a:ext cx="1111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9067800" y="2324100"/>
              <a:ext cx="635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9067800" y="2324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9496425" y="2146300"/>
              <a:ext cx="34925" cy="3587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9496425" y="2146300"/>
                <a:ext cx="349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5600700" y="1069975"/>
              <a:ext cx="14287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5600700" y="106997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5842000" y="933450"/>
              <a:ext cx="107950" cy="327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5842000" y="93345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143625" y="1085850"/>
              <a:ext cx="200025" cy="6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143625" y="1085850"/>
                <a:ext cx="200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6146800" y="1149350"/>
              <a:ext cx="24765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6146800" y="1149350"/>
                <a:ext cx="247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6165850" y="939800"/>
              <a:ext cx="117475" cy="523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6165850" y="939800"/>
                <a:ext cx="1174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6546850" y="914400"/>
              <a:ext cx="88900" cy="2762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6546850" y="914400"/>
                <a:ext cx="889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6731000" y="1066800"/>
              <a:ext cx="209550" cy="2000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6731000" y="1066800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7696200" y="692150"/>
              <a:ext cx="177800" cy="2698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7696200" y="6921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7864475" y="892175"/>
              <a:ext cx="6350" cy="984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7864475" y="892175"/>
                <a:ext cx="63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8112125" y="625475"/>
              <a:ext cx="146050" cy="314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8112125" y="625475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8248650" y="873125"/>
              <a:ext cx="117475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8248650" y="873125"/>
                <a:ext cx="1174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8556625" y="784225"/>
              <a:ext cx="234950" cy="95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8556625" y="784225"/>
                <a:ext cx="234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8616950" y="857250"/>
              <a:ext cx="200025" cy="47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8616950" y="85725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8645525" y="638175"/>
              <a:ext cx="117475" cy="4159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8645525" y="638175"/>
                <a:ext cx="117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4" name="墨迹 23"/>
              <p14:cNvContentPartPr/>
              <p14:nvPr/>
            </p14:nvContentPartPr>
            <p14:xfrm>
              <a:off x="8420100" y="282575"/>
              <a:ext cx="174625" cy="22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7"/>
            </p:blipFill>
            <p:spPr>
              <a:xfrm>
                <a:off x="8420100" y="28257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5" name="墨迹 24"/>
              <p14:cNvContentPartPr/>
              <p14:nvPr/>
            </p14:nvContentPartPr>
            <p14:xfrm>
              <a:off x="8502650" y="3016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5"/>
            </p:blipFill>
            <p:spPr>
              <a:xfrm>
                <a:off x="8502650" y="30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8610600" y="152400"/>
              <a:ext cx="82550" cy="314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8610600" y="152400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8550275" y="273050"/>
              <a:ext cx="244475" cy="231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8550275" y="273050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8702675" y="282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5"/>
            </p:blipFill>
            <p:spPr>
              <a:xfrm>
                <a:off x="8702675" y="282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816975" y="177800"/>
              <a:ext cx="209550" cy="2889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816975" y="177800"/>
                <a:ext cx="209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861425" y="158750"/>
              <a:ext cx="130175" cy="1111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861425" y="158750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794750" y="320675"/>
              <a:ext cx="25717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794750" y="320675"/>
                <a:ext cx="257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020175" y="727075"/>
              <a:ext cx="136525" cy="2317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020175" y="7270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134475" y="863600"/>
              <a:ext cx="190500" cy="825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134475" y="863600"/>
                <a:ext cx="1905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363075" y="727075"/>
              <a:ext cx="174625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363075" y="7270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544050" y="873125"/>
              <a:ext cx="3175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544050" y="873125"/>
                <a:ext cx="31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416050" y="2016125"/>
              <a:ext cx="94932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416050" y="2016125"/>
                <a:ext cx="9493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403225" y="1603375"/>
              <a:ext cx="34925" cy="76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403225" y="16033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336550" y="1698625"/>
              <a:ext cx="111125" cy="146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336550" y="1698625"/>
                <a:ext cx="1111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504825" y="1606550"/>
              <a:ext cx="234950" cy="276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504825" y="1606550"/>
                <a:ext cx="2349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771525" y="1590675"/>
              <a:ext cx="149225" cy="2571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771525" y="1590675"/>
                <a:ext cx="149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14400" y="1552575"/>
              <a:ext cx="152400" cy="2222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14400" y="1552575"/>
                <a:ext cx="1524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2305050" y="2238375"/>
              <a:ext cx="714375" cy="41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2305050" y="2238375"/>
                <a:ext cx="714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869950" y="2314575"/>
              <a:ext cx="1219200" cy="342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869950" y="2314575"/>
                <a:ext cx="12192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431800" y="2498725"/>
              <a:ext cx="63500" cy="4286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431800" y="2498725"/>
                <a:ext cx="6350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815975" y="2546350"/>
              <a:ext cx="130175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815975" y="25463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742950" y="2670175"/>
              <a:ext cx="282575" cy="266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742950" y="2670175"/>
                <a:ext cx="282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28675" y="2644775"/>
              <a:ext cx="82550" cy="1619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28675" y="2644775"/>
                <a:ext cx="825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79475" y="2603500"/>
              <a:ext cx="114300" cy="225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79475" y="2603500"/>
                <a:ext cx="114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1101725" y="2625725"/>
              <a:ext cx="136525" cy="6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1101725" y="2625725"/>
                <a:ext cx="1365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1057275" y="2466975"/>
              <a:ext cx="1968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1057275" y="2466975"/>
                <a:ext cx="1968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1222375" y="2511425"/>
              <a:ext cx="6350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5"/>
            </p:blipFill>
            <p:spPr>
              <a:xfrm>
                <a:off x="1222375" y="251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174750" y="2501900"/>
              <a:ext cx="88900" cy="889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1174750" y="2501900"/>
                <a:ext cx="889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355725" y="2492375"/>
              <a:ext cx="133350" cy="41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355725" y="249237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400175" y="2438400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400175" y="2438400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317625" y="2593975"/>
              <a:ext cx="279400" cy="241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317625" y="2593975"/>
                <a:ext cx="2794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593850" y="2473325"/>
              <a:ext cx="130175" cy="3714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593850" y="2473325"/>
                <a:ext cx="130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720850" y="26479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5"/>
            </p:blipFill>
            <p:spPr>
              <a:xfrm>
                <a:off x="1720850" y="2647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403225" y="3222625"/>
              <a:ext cx="12700" cy="2317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403225" y="3222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431800" y="3282950"/>
              <a:ext cx="174625" cy="1587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431800" y="3282950"/>
                <a:ext cx="1746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514350" y="3178175"/>
              <a:ext cx="88900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514350" y="317817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704850" y="3044825"/>
              <a:ext cx="76200" cy="146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704850" y="3044825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644525" y="3130550"/>
              <a:ext cx="200025" cy="1143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644525" y="3130550"/>
                <a:ext cx="2000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447675" y="3162300"/>
              <a:ext cx="98425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447675" y="31623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723900" y="3197225"/>
              <a:ext cx="28575" cy="1111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723900" y="3197225"/>
                <a:ext cx="285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774700" y="3197225"/>
              <a:ext cx="12700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774700" y="3197225"/>
                <a:ext cx="12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698500" y="3244850"/>
              <a:ext cx="1746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698500" y="32448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758825" y="3336925"/>
              <a:ext cx="6350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758825" y="3336925"/>
                <a:ext cx="635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908050" y="3127375"/>
              <a:ext cx="215900" cy="3460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908050" y="3127375"/>
                <a:ext cx="2159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1184275" y="3070225"/>
              <a:ext cx="203200" cy="3238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1184275" y="3070225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1266825" y="3311525"/>
              <a:ext cx="12700" cy="2286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1266825" y="3311525"/>
                <a:ext cx="127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1311275" y="3321050"/>
              <a:ext cx="4445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1311275" y="3321050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1390650" y="3022600"/>
              <a:ext cx="82550" cy="3524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1390650" y="3022600"/>
                <a:ext cx="82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1403350" y="3022600"/>
              <a:ext cx="177800" cy="561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1403350" y="3022600"/>
                <a:ext cx="1778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1479550" y="3454400"/>
              <a:ext cx="76200" cy="53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1479550" y="345440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596900" y="3711575"/>
              <a:ext cx="85725" cy="3778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596900" y="3711575"/>
                <a:ext cx="857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412750" y="4073525"/>
              <a:ext cx="15875" cy="158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412750" y="4073525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87350" y="4016375"/>
              <a:ext cx="171450" cy="428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87350" y="4016375"/>
                <a:ext cx="1714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444500" y="4318000"/>
              <a:ext cx="28575" cy="2127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444500" y="4318000"/>
                <a:ext cx="28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98475" y="4298950"/>
              <a:ext cx="63500" cy="209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98475" y="4298950"/>
                <a:ext cx="635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584200" y="4117975"/>
              <a:ext cx="73025" cy="250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584200" y="4117975"/>
                <a:ext cx="730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590550" y="4067175"/>
              <a:ext cx="193675" cy="466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590550" y="4067175"/>
                <a:ext cx="19367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641350" y="4352925"/>
              <a:ext cx="184150" cy="190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641350" y="4352925"/>
                <a:ext cx="1841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917575" y="4010025"/>
              <a:ext cx="139700" cy="381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917575" y="4010025"/>
                <a:ext cx="1397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908050" y="4162425"/>
              <a:ext cx="133350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908050" y="41624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1095375" y="3946525"/>
              <a:ext cx="171450" cy="5302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1095375" y="3946525"/>
                <a:ext cx="1714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1130300" y="4270375"/>
              <a:ext cx="127000" cy="104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1130300" y="4270375"/>
                <a:ext cx="1270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1285875" y="3943350"/>
              <a:ext cx="120650" cy="3937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9"/>
            </p:blipFill>
            <p:spPr>
              <a:xfrm>
                <a:off x="1285875" y="3943350"/>
                <a:ext cx="1206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8" name="墨迹 87"/>
              <p14:cNvContentPartPr/>
              <p14:nvPr/>
            </p14:nvContentPartPr>
            <p14:xfrm>
              <a:off x="1390650" y="3863975"/>
              <a:ext cx="190500" cy="523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1"/>
            </p:blipFill>
            <p:spPr>
              <a:xfrm>
                <a:off x="1390650" y="3863975"/>
                <a:ext cx="1905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89" name="墨迹 88"/>
              <p14:cNvContentPartPr/>
              <p14:nvPr/>
            </p14:nvContentPartPr>
            <p14:xfrm>
              <a:off x="1501775" y="4210050"/>
              <a:ext cx="146050" cy="1587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3"/>
            </p:blipFill>
            <p:spPr>
              <a:xfrm>
                <a:off x="1501775" y="4210050"/>
                <a:ext cx="146050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0"/>
            <a:ext cx="7239000" cy="662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12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663" y="990600"/>
            <a:ext cx="9050337" cy="3998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标题 1802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0227" name="文本占位符 18022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1: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over this alphabet that contain exactly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2: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a,b,c</a:t>
            </a:r>
            <a:r>
              <a:rPr lang="en-US" altLang="zh-CN" sz="2000"/>
              <a:t>}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all strings that contain at most one b.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(</a:t>
            </a:r>
            <a:r>
              <a:rPr lang="en-US" altLang="zh-CN" sz="2000" err="1"/>
              <a:t>a|c</a:t>
            </a:r>
            <a:r>
              <a:rPr lang="en-US" altLang="zh-CN" sz="2000"/>
              <a:t>)*|(</a:t>
            </a:r>
            <a:r>
              <a:rPr lang="en-US" altLang="zh-CN" sz="2000" err="1"/>
              <a:t>a|c</a:t>
            </a:r>
            <a:r>
              <a:rPr lang="en-US" altLang="zh-CN" sz="2000"/>
              <a:t>)*</a:t>
            </a:r>
            <a:r>
              <a:rPr lang="en-US" altLang="zh-CN" sz="2000" err="1"/>
              <a:t>b(a|c</a:t>
            </a:r>
            <a:r>
              <a:rPr lang="en-US" altLang="zh-CN" sz="2000"/>
              <a:t>)*        (</a:t>
            </a:r>
            <a:r>
              <a:rPr lang="en-US" altLang="zh-CN" sz="2000" err="1"/>
              <a:t>a|c</a:t>
            </a:r>
            <a:r>
              <a:rPr lang="en-US" altLang="zh-CN" sz="2000"/>
              <a:t>)*(</a:t>
            </a:r>
            <a:r>
              <a:rPr lang="en-US" altLang="zh-CN" sz="2000" err="1"/>
              <a:t>b|ε)(a|c</a:t>
            </a:r>
            <a:r>
              <a:rPr lang="en-US" altLang="zh-CN" sz="2000"/>
              <a:t>)*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same language may be generated by many different regular expressions.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1965325" y="3362325"/>
              <a:ext cx="549275" cy="15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1965325" y="3362325"/>
                <a:ext cx="549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2403475" y="3441700"/>
              <a:ext cx="358775" cy="371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2403475" y="3441700"/>
                <a:ext cx="358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2952750" y="3727450"/>
              <a:ext cx="158750" cy="231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2952750" y="372745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175000" y="3848100"/>
              <a:ext cx="222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175000" y="3848100"/>
                <a:ext cx="22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286125" y="3736975"/>
              <a:ext cx="98425" cy="228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286125" y="3736975"/>
                <a:ext cx="98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3556000" y="3635375"/>
              <a:ext cx="12700" cy="2635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3556000" y="3635375"/>
                <a:ext cx="127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3657600" y="3651250"/>
              <a:ext cx="22225" cy="165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3657600" y="3651250"/>
                <a:ext cx="22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3660775" y="3641725"/>
              <a:ext cx="155575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3660775" y="3641725"/>
                <a:ext cx="155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3683000" y="3765550"/>
              <a:ext cx="196850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3683000" y="3765550"/>
                <a:ext cx="196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3886200" y="3616325"/>
              <a:ext cx="165100" cy="276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3886200" y="3616325"/>
                <a:ext cx="1651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060825" y="3543300"/>
              <a:ext cx="254000" cy="419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060825" y="3543300"/>
                <a:ext cx="254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4413250" y="3673475"/>
              <a:ext cx="22225" cy="149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4413250" y="3673475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4419600" y="3679825"/>
              <a:ext cx="206375" cy="273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4419600" y="3679825"/>
                <a:ext cx="2063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4508500" y="3536950"/>
              <a:ext cx="12700" cy="508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4508500" y="3536950"/>
                <a:ext cx="127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4714875" y="3946525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4714875" y="3946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4905375" y="3670300"/>
              <a:ext cx="1492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4905375" y="3670300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4886325" y="3727450"/>
              <a:ext cx="177800" cy="304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4886325" y="372745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5146675" y="3689350"/>
              <a:ext cx="273050" cy="257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5146675" y="3689350"/>
                <a:ext cx="273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5178425" y="37655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5178425" y="376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5137150" y="3705225"/>
              <a:ext cx="177800" cy="231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5137150" y="3705225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5270500" y="3663950"/>
              <a:ext cx="165100" cy="2984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5270500" y="3663950"/>
                <a:ext cx="165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5476875" y="3638550"/>
              <a:ext cx="44450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5476875" y="3638550"/>
                <a:ext cx="444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5461000" y="3622675"/>
              <a:ext cx="215900" cy="403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5461000" y="3622675"/>
                <a:ext cx="2159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454650" y="3975100"/>
              <a:ext cx="2825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454650" y="3975100"/>
                <a:ext cx="2825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810250" y="3765550"/>
              <a:ext cx="184150" cy="330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810250" y="3765550"/>
                <a:ext cx="1841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7908925" y="2628900"/>
              <a:ext cx="733425" cy="482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7908925" y="2628900"/>
                <a:ext cx="733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7832725" y="3140075"/>
              <a:ext cx="161925" cy="317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7832725" y="3140075"/>
                <a:ext cx="1619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591425" y="3413125"/>
              <a:ext cx="158750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591425" y="3413125"/>
                <a:ext cx="1587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7753350" y="3536950"/>
              <a:ext cx="107950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7753350" y="35369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994650" y="3467100"/>
              <a:ext cx="15240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994650" y="3467100"/>
                <a:ext cx="1524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972425" y="3381375"/>
              <a:ext cx="127000" cy="381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7972425" y="3381375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8035925" y="3536950"/>
              <a:ext cx="146050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8035925" y="35369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013700" y="3648075"/>
              <a:ext cx="41275" cy="2349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013700" y="3648075"/>
                <a:ext cx="412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8207375" y="3575050"/>
              <a:ext cx="1301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8207375" y="357505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413750" y="3355975"/>
              <a:ext cx="158750" cy="142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413750" y="3355975"/>
                <a:ext cx="1587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493125" y="3476625"/>
              <a:ext cx="15875" cy="3206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493125" y="3476625"/>
                <a:ext cx="15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680450" y="3321050"/>
              <a:ext cx="16510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680450" y="3321050"/>
                <a:ext cx="1651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6870700" y="4356100"/>
              <a:ext cx="479425" cy="228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6870700" y="4356100"/>
                <a:ext cx="4794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7505700" y="4264025"/>
              <a:ext cx="12700" cy="136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7505700" y="4264025"/>
                <a:ext cx="12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7508875" y="4225925"/>
              <a:ext cx="117475" cy="184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7508875" y="4225925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7385050" y="4352925"/>
              <a:ext cx="358775" cy="1714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7385050" y="4352925"/>
                <a:ext cx="3587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7496175" y="4492625"/>
              <a:ext cx="15875" cy="952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7496175" y="4492625"/>
                <a:ext cx="158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550150" y="4460875"/>
              <a:ext cx="63500" cy="2381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550150" y="4460875"/>
                <a:ext cx="635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7473950" y="4460875"/>
              <a:ext cx="260350" cy="2159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7473950" y="4460875"/>
                <a:ext cx="260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7791450" y="4343400"/>
              <a:ext cx="73025" cy="1873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7791450" y="4343400"/>
                <a:ext cx="730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7785100" y="4451350"/>
              <a:ext cx="139700" cy="254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7785100" y="445135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020050" y="4362450"/>
              <a:ext cx="1587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020050" y="43624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197850" y="4219575"/>
              <a:ext cx="187325" cy="1206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197850" y="4219575"/>
                <a:ext cx="187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318500" y="4343400"/>
              <a:ext cx="31750" cy="301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318500" y="43434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8543925" y="4165600"/>
              <a:ext cx="155575" cy="3397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8543925" y="4165600"/>
                <a:ext cx="1555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4276725" y="5165725"/>
              <a:ext cx="1917700" cy="73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4276725" y="5165725"/>
                <a:ext cx="19177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4359275" y="4845050"/>
              <a:ext cx="673100" cy="3651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4359275" y="4845050"/>
                <a:ext cx="673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4587875" y="5165725"/>
              <a:ext cx="95250" cy="6889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4587875" y="5165725"/>
                <a:ext cx="95250" cy="688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4368800" y="5908675"/>
              <a:ext cx="158750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4368800" y="590867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4572000" y="5981700"/>
              <a:ext cx="111125" cy="1619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4572000" y="5981700"/>
                <a:ext cx="1111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4730750" y="5924550"/>
              <a:ext cx="44450" cy="1333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4730750" y="5924550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4721225" y="5902325"/>
              <a:ext cx="190500" cy="2730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4721225" y="5902325"/>
                <a:ext cx="1905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4768850" y="5864225"/>
              <a:ext cx="142875" cy="4699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4768850" y="5864225"/>
                <a:ext cx="1428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5724525" y="5105400"/>
              <a:ext cx="92075" cy="517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5724525" y="5105400"/>
                <a:ext cx="920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5749925" y="5864225"/>
              <a:ext cx="149225" cy="1079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5749925" y="5864225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5937250" y="5842000"/>
              <a:ext cx="139700" cy="174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5937250" y="5842000"/>
                <a:ext cx="139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6197600" y="5743575"/>
              <a:ext cx="184150" cy="2413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6197600" y="5743575"/>
                <a:ext cx="184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6251575" y="5648325"/>
              <a:ext cx="95250" cy="4921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6251575" y="5648325"/>
                <a:ext cx="952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5073650" y="5718175"/>
              <a:ext cx="73025" cy="450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5073650" y="5718175"/>
                <a:ext cx="730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5149850" y="5575300"/>
              <a:ext cx="450850" cy="533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5149850" y="5575300"/>
                <a:ext cx="4508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5165725" y="6108700"/>
              <a:ext cx="327025" cy="47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5165725" y="6108700"/>
                <a:ext cx="327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5203825" y="5765800"/>
              <a:ext cx="133350" cy="276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5203825" y="5765800"/>
                <a:ext cx="133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5365750" y="5699125"/>
              <a:ext cx="41275" cy="3365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5365750" y="5699125"/>
                <a:ext cx="412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5422900" y="5778500"/>
              <a:ext cx="95250" cy="2635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5422900" y="5778500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6797675" y="5740400"/>
              <a:ext cx="546100" cy="603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6797675" y="5740400"/>
                <a:ext cx="546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7664450" y="5699125"/>
              <a:ext cx="136525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7664450" y="56991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7937500" y="5518150"/>
              <a:ext cx="22225" cy="4286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7937500" y="5518150"/>
                <a:ext cx="22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8032750" y="5730875"/>
              <a:ext cx="104775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8032750" y="57308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8042275" y="5657850"/>
              <a:ext cx="215900" cy="269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8042275" y="5657850"/>
                <a:ext cx="215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7512050" y="5600700"/>
              <a:ext cx="234950" cy="457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7512050" y="5600700"/>
                <a:ext cx="2349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8385175" y="5473700"/>
              <a:ext cx="111125" cy="247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8385175" y="5473700"/>
                <a:ext cx="1111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8416925" y="5435600"/>
              <a:ext cx="69850" cy="2698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8416925" y="5435600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8353425" y="5572125"/>
              <a:ext cx="276225" cy="19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8353425" y="5572125"/>
                <a:ext cx="276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8759825" y="5626100"/>
              <a:ext cx="16192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8759825" y="5626100"/>
                <a:ext cx="161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9080500" y="5695950"/>
              <a:ext cx="88900" cy="2190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9080500" y="5695950"/>
                <a:ext cx="889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9245600" y="5743575"/>
              <a:ext cx="130175" cy="1905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9245600" y="5743575"/>
                <a:ext cx="130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9496425" y="5549900"/>
              <a:ext cx="12700" cy="4508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9496425" y="5549900"/>
                <a:ext cx="127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9566275" y="5730875"/>
              <a:ext cx="130175" cy="1714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9566275" y="5730875"/>
                <a:ext cx="1301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9788525" y="5622925"/>
              <a:ext cx="88900" cy="3238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9788525" y="5622925"/>
                <a:ext cx="889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9896475" y="5651500"/>
              <a:ext cx="158750" cy="174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9896475" y="5651500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9934575" y="5575300"/>
              <a:ext cx="117475" cy="2159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9934575" y="5575300"/>
                <a:ext cx="117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9874250" y="5619750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1"/>
            </p:blipFill>
            <p:spPr>
              <a:xfrm>
                <a:off x="9874250" y="5619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0" name="墨迹 89"/>
              <p14:cNvContentPartPr/>
              <p14:nvPr/>
            </p14:nvContentPartPr>
            <p14:xfrm>
              <a:off x="7461250" y="6108700"/>
              <a:ext cx="53975" cy="2984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5"/>
            </p:blipFill>
            <p:spPr>
              <a:xfrm>
                <a:off x="7461250" y="6108700"/>
                <a:ext cx="53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1" name="墨迹 90"/>
              <p14:cNvContentPartPr/>
              <p14:nvPr/>
            </p14:nvContentPartPr>
            <p14:xfrm>
              <a:off x="7258050" y="5486400"/>
              <a:ext cx="146050" cy="4540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7"/>
            </p:blipFill>
            <p:spPr>
              <a:xfrm>
                <a:off x="7258050" y="5486400"/>
                <a:ext cx="1460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2" name="墨迹 91"/>
              <p14:cNvContentPartPr/>
              <p14:nvPr/>
            </p14:nvContentPartPr>
            <p14:xfrm>
              <a:off x="7280275" y="5934075"/>
              <a:ext cx="79375" cy="4794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9"/>
            </p:blipFill>
            <p:spPr>
              <a:xfrm>
                <a:off x="7280275" y="5934075"/>
                <a:ext cx="793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3" name="墨迹 92"/>
              <p14:cNvContentPartPr/>
              <p14:nvPr/>
            </p14:nvContentPartPr>
            <p14:xfrm>
              <a:off x="7600950" y="6232525"/>
              <a:ext cx="180975" cy="152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1"/>
            </p:blipFill>
            <p:spPr>
              <a:xfrm>
                <a:off x="7600950" y="6232525"/>
                <a:ext cx="1809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4" name="墨迹 93"/>
              <p14:cNvContentPartPr/>
              <p14:nvPr/>
            </p14:nvContentPartPr>
            <p14:xfrm>
              <a:off x="7877175" y="6124575"/>
              <a:ext cx="9525" cy="2857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3"/>
            </p:blipFill>
            <p:spPr>
              <a:xfrm>
                <a:off x="7877175" y="6124575"/>
                <a:ext cx="95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5" name="墨迹 94"/>
              <p14:cNvContentPartPr/>
              <p14:nvPr/>
            </p14:nvContentPartPr>
            <p14:xfrm>
              <a:off x="7997825" y="6235700"/>
              <a:ext cx="123825" cy="1714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5"/>
            </p:blipFill>
            <p:spPr>
              <a:xfrm>
                <a:off x="7997825" y="62357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6" name="墨迹 95"/>
              <p14:cNvContentPartPr/>
              <p14:nvPr/>
            </p14:nvContentPartPr>
            <p14:xfrm>
              <a:off x="8172450" y="6108700"/>
              <a:ext cx="107950" cy="152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7"/>
            </p:blipFill>
            <p:spPr>
              <a:xfrm>
                <a:off x="8172450" y="6108700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7" name="墨迹 96"/>
              <p14:cNvContentPartPr/>
              <p14:nvPr/>
            </p14:nvContentPartPr>
            <p14:xfrm>
              <a:off x="8178800" y="6086475"/>
              <a:ext cx="111125" cy="187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9"/>
            </p:blipFill>
            <p:spPr>
              <a:xfrm>
                <a:off x="8178800" y="6086475"/>
                <a:ext cx="1111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8" name="墨迹 97"/>
              <p14:cNvContentPartPr/>
              <p14:nvPr/>
            </p14:nvContentPartPr>
            <p14:xfrm>
              <a:off x="8124825" y="6134100"/>
              <a:ext cx="193675" cy="85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1"/>
            </p:blipFill>
            <p:spPr>
              <a:xfrm>
                <a:off x="8124825" y="6134100"/>
                <a:ext cx="1936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99" name="墨迹 98"/>
              <p14:cNvContentPartPr/>
              <p14:nvPr/>
            </p14:nvContentPartPr>
            <p14:xfrm>
              <a:off x="8366125" y="6102350"/>
              <a:ext cx="82550" cy="3841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3"/>
            </p:blipFill>
            <p:spPr>
              <a:xfrm>
                <a:off x="8366125" y="6102350"/>
                <a:ext cx="825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0" name="墨迹 99"/>
              <p14:cNvContentPartPr/>
              <p14:nvPr/>
            </p14:nvContentPartPr>
            <p14:xfrm>
              <a:off x="8715375" y="6153150"/>
              <a:ext cx="127000" cy="206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5"/>
            </p:blipFill>
            <p:spPr>
              <a:xfrm>
                <a:off x="8715375" y="6153150"/>
                <a:ext cx="1270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1" name="墨迹 100"/>
              <p14:cNvContentPartPr/>
              <p14:nvPr/>
            </p14:nvContentPartPr>
            <p14:xfrm>
              <a:off x="9010650" y="6089650"/>
              <a:ext cx="76200" cy="3270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7"/>
            </p:blipFill>
            <p:spPr>
              <a:xfrm>
                <a:off x="9010650" y="6089650"/>
                <a:ext cx="762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2" name="墨迹 101"/>
              <p14:cNvContentPartPr/>
              <p14:nvPr/>
            </p14:nvContentPartPr>
            <p14:xfrm>
              <a:off x="9147175" y="6251575"/>
              <a:ext cx="165100" cy="161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9"/>
            </p:blipFill>
            <p:spPr>
              <a:xfrm>
                <a:off x="9147175" y="6251575"/>
                <a:ext cx="1651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3" name="墨迹 102"/>
              <p14:cNvContentPartPr/>
              <p14:nvPr/>
            </p14:nvContentPartPr>
            <p14:xfrm>
              <a:off x="9398000" y="6108700"/>
              <a:ext cx="9525" cy="3079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1"/>
            </p:blipFill>
            <p:spPr>
              <a:xfrm>
                <a:off x="9398000" y="6108700"/>
                <a:ext cx="9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9518650" y="6223000"/>
              <a:ext cx="104775" cy="146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9518650" y="6223000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9709150" y="6111875"/>
              <a:ext cx="82550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9709150" y="611187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9902825" y="6051550"/>
              <a:ext cx="104775" cy="212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9902825" y="6051550"/>
                <a:ext cx="1047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9880600" y="6073775"/>
              <a:ext cx="139700" cy="320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9880600" y="6073775"/>
                <a:ext cx="1397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9829800" y="6134100"/>
              <a:ext cx="247650" cy="762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9829800" y="6134100"/>
                <a:ext cx="2476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9893300" y="5708650"/>
              <a:ext cx="168275" cy="3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9893300" y="5708650"/>
                <a:ext cx="1682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0061575" y="5340350"/>
              <a:ext cx="352425" cy="984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0061575" y="5340350"/>
                <a:ext cx="3524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0493375" y="5038725"/>
              <a:ext cx="53975" cy="387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0493375" y="5038725"/>
                <a:ext cx="539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0594975" y="4940300"/>
              <a:ext cx="212725" cy="1492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0594975" y="4940300"/>
                <a:ext cx="212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10747375" y="5092700"/>
              <a:ext cx="34925" cy="2571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10747375" y="5092700"/>
                <a:ext cx="34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10737850" y="4876800"/>
              <a:ext cx="304800" cy="3810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10737850" y="4876800"/>
                <a:ext cx="3048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10150475" y="6042025"/>
              <a:ext cx="266700" cy="50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10150475" y="6042025"/>
                <a:ext cx="2667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10531475" y="5854700"/>
              <a:ext cx="82550" cy="95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10531475" y="5854700"/>
                <a:ext cx="825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10512425" y="5953125"/>
              <a:ext cx="6350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31"/>
            </p:blipFill>
            <p:spPr>
              <a:xfrm>
                <a:off x="10512425" y="5953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10541000" y="5784850"/>
              <a:ext cx="98425" cy="330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10541000" y="5784850"/>
                <a:ext cx="984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10645775" y="5768975"/>
              <a:ext cx="10477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10645775" y="5768975"/>
                <a:ext cx="1047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10655300" y="5940425"/>
              <a:ext cx="165100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10655300" y="5940425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10737850" y="5715000"/>
              <a:ext cx="273050" cy="3492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10737850" y="5715000"/>
                <a:ext cx="2730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1828800" y="4781550"/>
              <a:ext cx="720725" cy="4540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1828800" y="4781550"/>
                <a:ext cx="7207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2568575" y="4746625"/>
              <a:ext cx="1377950" cy="511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2568575" y="4746625"/>
                <a:ext cx="137795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1365250" y="5197475"/>
              <a:ext cx="463550" cy="4032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1365250" y="5197475"/>
                <a:ext cx="463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923925" y="5676900"/>
              <a:ext cx="82550" cy="3746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923925" y="5676900"/>
                <a:ext cx="825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1076325" y="5708650"/>
              <a:ext cx="139700" cy="288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1076325" y="5708650"/>
                <a:ext cx="1397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1123950" y="5657850"/>
              <a:ext cx="142875" cy="438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1123950" y="5657850"/>
                <a:ext cx="1428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1336675" y="5775325"/>
              <a:ext cx="114300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1336675" y="5775325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1508125" y="5810250"/>
              <a:ext cx="111125" cy="1682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1508125" y="5810250"/>
                <a:ext cx="1111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1663700" y="5724525"/>
              <a:ext cx="203200" cy="320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1663700" y="5724525"/>
                <a:ext cx="203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1717675" y="5607050"/>
              <a:ext cx="88900" cy="6381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1717675" y="5607050"/>
                <a:ext cx="88900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2536825" y="3317875"/>
              <a:ext cx="146050" cy="285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2536825" y="33178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2505075" y="3359150"/>
              <a:ext cx="238125" cy="571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2505075" y="3359150"/>
                <a:ext cx="2381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2968625" y="5222875"/>
              <a:ext cx="171450" cy="4699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2968625" y="5222875"/>
                <a:ext cx="1714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2520950" y="5715000"/>
              <a:ext cx="6350" cy="36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31"/>
            </p:blipFill>
            <p:spPr>
              <a:xfrm>
                <a:off x="2520950" y="5715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2520950" y="5715000"/>
              <a:ext cx="12700" cy="3587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2520950" y="5715000"/>
                <a:ext cx="12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2635250" y="5613400"/>
              <a:ext cx="171450" cy="158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2635250" y="5613400"/>
                <a:ext cx="1714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2705100" y="5883275"/>
              <a:ext cx="57150" cy="1047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2705100" y="5883275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2828925" y="5600700"/>
              <a:ext cx="171450" cy="3873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2828925" y="5600700"/>
                <a:ext cx="1714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2705100" y="5781675"/>
              <a:ext cx="34925" cy="3333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2705100" y="5781675"/>
                <a:ext cx="34925" cy="3333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标题 1822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2275" name="文本占位符 18227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/>
              <a:t>Example 3: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∑={ </a:t>
            </a:r>
            <a:r>
              <a:rPr lang="en-US" altLang="zh-CN" sz="2000" err="1"/>
              <a:t>a,b</a:t>
            </a:r>
            <a:r>
              <a:rPr lang="en-US" altLang="zh-CN" sz="2000"/>
              <a:t>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the set of strings consists of a single b surrounded by the same number of </a:t>
            </a:r>
            <a:r>
              <a:rPr lang="en-US" altLang="zh-CN" sz="2000" err="1"/>
              <a:t>a’s</a:t>
            </a:r>
            <a:r>
              <a:rPr lang="en-US" altLang="zh-CN" sz="2000"/>
              <a:t>.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 S = {b, </a:t>
            </a:r>
            <a:r>
              <a:rPr lang="en-US" altLang="zh-CN" sz="2000" err="1"/>
              <a:t>aba</a:t>
            </a:r>
            <a:r>
              <a:rPr lang="en-US" altLang="zh-CN" sz="2000"/>
              <a:t>, </a:t>
            </a:r>
            <a:r>
              <a:rPr lang="en-US" altLang="zh-CN" sz="2000" err="1"/>
              <a:t>aabaa,aaabaaa</a:t>
            </a:r>
            <a:r>
              <a:rPr lang="en-US" altLang="zh-CN" sz="2000"/>
              <a:t>,</a:t>
            </a:r>
            <a:r>
              <a:rPr lang="en-US" altLang="zh-CN" sz="2000">
                <a:latin typeface="Arial" panose="020B0604020202020204" pitchFamily="34" charset="0"/>
              </a:rPr>
              <a:t>……</a:t>
            </a:r>
            <a:r>
              <a:rPr lang="en-US" altLang="zh-CN" sz="2000"/>
              <a:t>} = { </a:t>
            </a:r>
            <a:r>
              <a:rPr lang="en-US" altLang="zh-CN" sz="2000" err="1"/>
              <a:t>a</a:t>
            </a:r>
            <a:r>
              <a:rPr lang="en-US" altLang="zh-CN" sz="2000" baseline="30000" err="1"/>
              <a:t>n</a:t>
            </a:r>
            <a:r>
              <a:rPr lang="en-US" altLang="zh-CN" sz="2000" err="1"/>
              <a:t>ba</a:t>
            </a:r>
            <a:r>
              <a:rPr lang="en-US" altLang="zh-CN" sz="2000" baseline="30000" err="1"/>
              <a:t>n</a:t>
            </a:r>
            <a:r>
              <a:rPr lang="en-US" altLang="zh-CN" sz="2000"/>
              <a:t> | n≠0}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/>
              <a:t>This set can not be described by a regular expression.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1800">
                <a:solidFill>
                  <a:srgbClr val="FF3300"/>
                </a:solidFill>
              </a:rPr>
              <a:t>“regular expression can’t count ”</a:t>
            </a:r>
            <a:endParaRPr lang="en-US" altLang="zh-CN" sz="18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endParaRPr lang="en-US" altLang="zh-CN" sz="2000" i="1">
              <a:solidFill>
                <a:srgbClr val="FF3300"/>
              </a:solidFill>
            </a:endParaRPr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i="1">
                <a:solidFill>
                  <a:srgbClr val="FF3300"/>
                </a:solidFill>
              </a:rPr>
              <a:t>not all sets of strings can be generated by regular expressions</a:t>
            </a:r>
            <a:r>
              <a:rPr lang="en-US" altLang="zh-CN" sz="2000"/>
              <a:t>. </a:t>
            </a:r>
            <a:endParaRPr lang="en-US" altLang="zh-CN" sz="20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000" b="1"/>
              <a:t>a regular set</a:t>
            </a:r>
            <a:r>
              <a:rPr lang="en-US" altLang="zh-CN" sz="2000"/>
              <a:t> :  a set of strings that is the language for a regular expression  is distinguished from other sets.</a:t>
            </a:r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191000" y="4019550"/>
              <a:ext cx="1231900" cy="762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191000" y="4019550"/>
                <a:ext cx="1231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607050" y="3857625"/>
              <a:ext cx="561975" cy="349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607050" y="3857625"/>
                <a:ext cx="561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350000" y="3711575"/>
              <a:ext cx="203200" cy="371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350000" y="3711575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6451600" y="3895725"/>
              <a:ext cx="76200" cy="1714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6451600" y="3895725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6553200" y="3889375"/>
              <a:ext cx="82550" cy="60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6553200" y="3889375"/>
                <a:ext cx="82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6638925" y="3746500"/>
              <a:ext cx="307975" cy="317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6638925" y="3746500"/>
                <a:ext cx="307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6969125" y="3775075"/>
              <a:ext cx="98425" cy="2444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6969125" y="3775075"/>
                <a:ext cx="98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089775" y="3838575"/>
              <a:ext cx="82550" cy="57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089775" y="3838575"/>
                <a:ext cx="82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115175" y="3803650"/>
              <a:ext cx="200025" cy="730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115175" y="3803650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204075" y="3736975"/>
              <a:ext cx="47625" cy="320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204075" y="373697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410450" y="3660775"/>
              <a:ext cx="330200" cy="381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410450" y="3660775"/>
                <a:ext cx="330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861050" y="3368675"/>
              <a:ext cx="666750" cy="31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861050" y="3368675"/>
                <a:ext cx="666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8435975" y="4165600"/>
              <a:ext cx="412750" cy="215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8435975" y="4165600"/>
                <a:ext cx="412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8972550" y="3968750"/>
              <a:ext cx="104775" cy="371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8972550" y="3968750"/>
                <a:ext cx="1047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9051925" y="4073525"/>
              <a:ext cx="13970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9051925" y="4073525"/>
                <a:ext cx="139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248775" y="3956050"/>
              <a:ext cx="15875" cy="1746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248775" y="3956050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9178925" y="3965575"/>
              <a:ext cx="269875" cy="384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9178925" y="3965575"/>
                <a:ext cx="2698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9394825" y="3937000"/>
              <a:ext cx="349250" cy="292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9394825" y="3937000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807575" y="3813175"/>
              <a:ext cx="215900" cy="155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807575" y="3813175"/>
                <a:ext cx="2159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848850" y="3790950"/>
              <a:ext cx="155575" cy="4445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848850" y="3790950"/>
                <a:ext cx="1555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9890125" y="4003675"/>
              <a:ext cx="76200" cy="793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9890125" y="4003675"/>
                <a:ext cx="76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10048875" y="3883025"/>
              <a:ext cx="107950" cy="266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10048875" y="3883025"/>
                <a:ext cx="107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10090150" y="3835400"/>
              <a:ext cx="292100" cy="2730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10090150" y="3835400"/>
                <a:ext cx="292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10369550" y="3975100"/>
              <a:ext cx="9525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10369550" y="3975100"/>
                <a:ext cx="95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10394950" y="3832225"/>
              <a:ext cx="298450" cy="355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10394950" y="3832225"/>
                <a:ext cx="2984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9229725" y="4346575"/>
              <a:ext cx="254000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9229725" y="43465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9321800" y="4381500"/>
              <a:ext cx="127000" cy="3016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9321800" y="4381500"/>
                <a:ext cx="1270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9369425" y="4365625"/>
              <a:ext cx="279400" cy="3683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9369425" y="4365625"/>
                <a:ext cx="279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9648825" y="4330700"/>
              <a:ext cx="234950" cy="346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9648825" y="4330700"/>
                <a:ext cx="2349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9813925" y="4330700"/>
              <a:ext cx="79375" cy="301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9813925" y="4330700"/>
                <a:ext cx="79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9966325" y="4365625"/>
              <a:ext cx="22225" cy="3524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9966325" y="4365625"/>
                <a:ext cx="222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988550" y="4352925"/>
              <a:ext cx="136525" cy="2413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988550" y="4352925"/>
                <a:ext cx="136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10020300" y="4397375"/>
              <a:ext cx="19050" cy="273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10020300" y="4397375"/>
                <a:ext cx="190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10194925" y="4340225"/>
              <a:ext cx="149225" cy="209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10194925" y="4340225"/>
                <a:ext cx="1492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10372725" y="4273550"/>
              <a:ext cx="219075" cy="3746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10372725" y="4273550"/>
                <a:ext cx="219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10607675" y="4213225"/>
              <a:ext cx="193675" cy="4953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10607675" y="4213225"/>
                <a:ext cx="1936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10753725" y="4270375"/>
              <a:ext cx="47625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10753725" y="4270375"/>
                <a:ext cx="476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10845800" y="4213225"/>
              <a:ext cx="730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10845800" y="4213225"/>
                <a:ext cx="730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10829925" y="4086225"/>
              <a:ext cx="225425" cy="482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10829925" y="4086225"/>
                <a:ext cx="22542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11023600" y="4194175"/>
              <a:ext cx="111125" cy="336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11023600" y="4194175"/>
                <a:ext cx="1111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11109325" y="4362450"/>
              <a:ext cx="123825" cy="1143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11109325" y="4362450"/>
                <a:ext cx="1238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2508250" y="5022850"/>
              <a:ext cx="114300" cy="5111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2508250" y="5022850"/>
                <a:ext cx="1143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2844800" y="5505450"/>
              <a:ext cx="193675" cy="215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2844800" y="5505450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2873375" y="5641975"/>
              <a:ext cx="2159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2873375" y="5641975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3092450" y="5546725"/>
              <a:ext cx="212725" cy="165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3092450" y="5546725"/>
                <a:ext cx="2127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3171825" y="5426075"/>
              <a:ext cx="22225" cy="466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3171825" y="5426075"/>
                <a:ext cx="222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3222625" y="5664200"/>
              <a:ext cx="73025" cy="1460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3222625" y="566420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3324225" y="5489575"/>
              <a:ext cx="174625" cy="3841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3324225" y="5489575"/>
                <a:ext cx="1746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3448050" y="5372100"/>
              <a:ext cx="127000" cy="317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3448050" y="5372100"/>
                <a:ext cx="127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3524250" y="5340350"/>
              <a:ext cx="14922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3524250" y="53403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3581400" y="5708650"/>
              <a:ext cx="66675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3581400" y="5708650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3590925" y="5718175"/>
              <a:ext cx="257175" cy="50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3590925" y="5718175"/>
                <a:ext cx="257175" cy="50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2514600" y="1905000"/>
            <a:ext cx="7086600" cy="2517775"/>
            <a:chOff x="624" y="1200"/>
            <a:chExt cx="4464" cy="1586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44" y="1200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4953000" y="4343400"/>
            <a:ext cx="5029200" cy="206121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en-US" altLang="zh-CN" sz="32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5637" name="矩形标注 25671"/>
          <p:cNvSpPr/>
          <p:nvPr/>
        </p:nvSpPr>
        <p:spPr>
          <a:xfrm>
            <a:off x="1981200" y="4800600"/>
            <a:ext cx="1752600" cy="990600"/>
          </a:xfrm>
          <a:prstGeom prst="wedgeRectCallout">
            <a:avLst>
              <a:gd name="adj1" fmla="val 107426"/>
              <a:gd name="adj2" fmla="val -103847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→0|...|9</a:t>
            </a:r>
            <a:endParaRPr lang="en-US" altLang="zh-CN" sz="28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638" name="矩形标注 25672"/>
          <p:cNvSpPr/>
          <p:nvPr/>
        </p:nvSpPr>
        <p:spPr>
          <a:xfrm>
            <a:off x="8153400" y="3962400"/>
            <a:ext cx="3168650" cy="990600"/>
          </a:xfrm>
          <a:prstGeom prst="wedgeRectCallout">
            <a:avLst>
              <a:gd name="adj1" fmla="val -10360"/>
              <a:gd name="adj2" fmla="val -85769"/>
            </a:avLst>
          </a:prstGeom>
          <a:solidFill>
            <a:srgbClr val="CCFFCC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状态名没有实际意义</a:t>
            </a:r>
            <a:endParaRPr lang="zh-CN" altLang="en-US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state name is not important</a:t>
            </a:r>
            <a:endParaRPr lang="en-US" altLang="zh-CN" sz="2000" b="1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593725" y="1165225"/>
              <a:ext cx="320675" cy="457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593725" y="1165225"/>
                <a:ext cx="320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0525" y="1117600"/>
              <a:ext cx="206375" cy="1651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0525" y="1117600"/>
                <a:ext cx="2063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41325" y="1085850"/>
              <a:ext cx="212725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41325" y="1085850"/>
                <a:ext cx="2127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733425" y="1282700"/>
              <a:ext cx="139700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733425" y="128270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2155825" y="1101725"/>
              <a:ext cx="704850" cy="530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2155825" y="1101725"/>
                <a:ext cx="7048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333625" y="1193800"/>
              <a:ext cx="396875" cy="3778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333625" y="1193800"/>
                <a:ext cx="396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2482850" y="1235075"/>
              <a:ext cx="60325" cy="250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2482850" y="1235075"/>
                <a:ext cx="603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87425" y="1095375"/>
              <a:ext cx="1270000" cy="269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87425" y="1095375"/>
                <a:ext cx="12700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2032000" y="1171575"/>
              <a:ext cx="180975" cy="212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2032000" y="1171575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450975" y="676275"/>
              <a:ext cx="19050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450975" y="676275"/>
                <a:ext cx="19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460500" y="603250"/>
              <a:ext cx="174625" cy="3365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460500" y="603250"/>
                <a:ext cx="174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35050" y="1384300"/>
              <a:ext cx="831850" cy="571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35050" y="1384300"/>
                <a:ext cx="8318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778000" y="1292225"/>
              <a:ext cx="222250" cy="200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778000" y="1292225"/>
                <a:ext cx="222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428750" y="1203325"/>
              <a:ext cx="5080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428750" y="1203325"/>
                <a:ext cx="50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65200" y="1482725"/>
              <a:ext cx="1108075" cy="161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65200" y="1482725"/>
                <a:ext cx="1108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58975" y="1460500"/>
              <a:ext cx="225425" cy="1936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58975" y="1460500"/>
                <a:ext cx="225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428750" y="1463675"/>
              <a:ext cx="187325" cy="114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428750" y="1463675"/>
                <a:ext cx="187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831850" y="1609725"/>
              <a:ext cx="1555750" cy="523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831850" y="1609725"/>
                <a:ext cx="15557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330450" y="1663700"/>
              <a:ext cx="1206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330450" y="1663700"/>
                <a:ext cx="1206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349375" y="2279650"/>
              <a:ext cx="139700" cy="165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349375" y="2279650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308100" y="1914525"/>
              <a:ext cx="85725" cy="25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308100" y="1914525"/>
                <a:ext cx="857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473200" y="1844675"/>
              <a:ext cx="273050" cy="73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473200" y="1844675"/>
                <a:ext cx="273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1822450" y="1866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1822450" y="186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307975" y="2603500"/>
              <a:ext cx="323850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307975" y="2603500"/>
                <a:ext cx="323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450850" y="2625725"/>
              <a:ext cx="57150" cy="225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450850" y="2625725"/>
                <a:ext cx="57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22325" y="2606675"/>
              <a:ext cx="177800" cy="139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22325" y="2606675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815975" y="2689225"/>
              <a:ext cx="1968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815975" y="26892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47750" y="2600325"/>
              <a:ext cx="247650" cy="342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47750" y="2600325"/>
                <a:ext cx="2476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171575" y="2794000"/>
              <a:ext cx="82550" cy="101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171575" y="2794000"/>
                <a:ext cx="825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295400" y="2695575"/>
              <a:ext cx="152400" cy="123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295400" y="2695575"/>
                <a:ext cx="1524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454150" y="2644775"/>
              <a:ext cx="38100" cy="314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454150" y="2644775"/>
                <a:ext cx="381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660525" y="2463800"/>
              <a:ext cx="136525" cy="2508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660525" y="2463800"/>
                <a:ext cx="1365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612900" y="2543175"/>
              <a:ext cx="250825" cy="441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612900" y="2543175"/>
                <a:ext cx="2508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952625" y="2562225"/>
              <a:ext cx="7302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952625" y="256222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914525" y="2682875"/>
              <a:ext cx="212725" cy="200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914525" y="268287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23875" y="3022600"/>
              <a:ext cx="279400" cy="352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23875" y="3022600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65175" y="3022600"/>
              <a:ext cx="234950" cy="327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65175" y="302260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850900" y="31813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46"/>
            </p:blipFill>
            <p:spPr>
              <a:xfrm>
                <a:off x="850900" y="3181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17575" y="3260725"/>
              <a:ext cx="155575" cy="95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17575" y="326072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841375" y="3171825"/>
              <a:ext cx="2984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841375" y="3171825"/>
                <a:ext cx="298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25550" y="3146425"/>
              <a:ext cx="133350" cy="381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25550" y="3146425"/>
                <a:ext cx="133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171575" y="3013075"/>
              <a:ext cx="285750" cy="498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171575" y="3013075"/>
                <a:ext cx="28575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412875" y="3000375"/>
              <a:ext cx="41275" cy="1365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412875" y="3000375"/>
                <a:ext cx="412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01650" y="3733800"/>
              <a:ext cx="339725" cy="889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01650" y="3733800"/>
                <a:ext cx="3397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765175" y="3692525"/>
              <a:ext cx="177800" cy="193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765175" y="3692525"/>
                <a:ext cx="177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44575" y="3521075"/>
              <a:ext cx="254000" cy="457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44575" y="3521075"/>
                <a:ext cx="254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238250" y="3692525"/>
              <a:ext cx="7620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238250" y="369252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117600" y="3870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6"/>
            </p:blipFill>
            <p:spPr>
              <a:xfrm>
                <a:off x="1117600" y="387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1152525" y="3841750"/>
              <a:ext cx="269875" cy="146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1152525" y="3841750"/>
                <a:ext cx="269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454150" y="3676650"/>
              <a:ext cx="98425" cy="203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454150" y="3676650"/>
                <a:ext cx="984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92250" y="3708400"/>
              <a:ext cx="196850" cy="276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92250" y="3708400"/>
                <a:ext cx="1968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774825" y="3609975"/>
              <a:ext cx="180975" cy="400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774825" y="3609975"/>
                <a:ext cx="1809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2111375" y="3613150"/>
              <a:ext cx="38100" cy="282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2111375" y="3613150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2019300" y="3676650"/>
              <a:ext cx="215900" cy="381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2019300" y="3676650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739775" y="4048125"/>
              <a:ext cx="177800" cy="396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739775" y="4048125"/>
                <a:ext cx="1778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955675" y="4130675"/>
              <a:ext cx="193675" cy="60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955675" y="4130675"/>
                <a:ext cx="1936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1022350" y="4108450"/>
              <a:ext cx="117475" cy="2730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1022350" y="4108450"/>
                <a:ext cx="117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1104900" y="4013200"/>
              <a:ext cx="69850" cy="1460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1104900" y="40132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1254125" y="4057650"/>
              <a:ext cx="180975" cy="825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1254125" y="4057650"/>
                <a:ext cx="180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1273175" y="4032250"/>
              <a:ext cx="60325" cy="266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1273175" y="4032250"/>
                <a:ext cx="60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1336675" y="4165600"/>
              <a:ext cx="149225" cy="57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1336675" y="4165600"/>
                <a:ext cx="149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1260475" y="4244975"/>
              <a:ext cx="352425" cy="1682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1260475" y="4244975"/>
                <a:ext cx="3524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1657350" y="4133850"/>
              <a:ext cx="53975" cy="4159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1657350" y="4133850"/>
                <a:ext cx="539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1704975" y="4064000"/>
              <a:ext cx="263525" cy="330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1704975" y="4064000"/>
                <a:ext cx="263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1743075" y="4181475"/>
              <a:ext cx="114300" cy="1746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1743075" y="418147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1749425" y="4232275"/>
              <a:ext cx="177800" cy="2635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1749425" y="423227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222250" y="4740275"/>
              <a:ext cx="314325" cy="4508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222250" y="4740275"/>
                <a:ext cx="3143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96900" y="4749800"/>
              <a:ext cx="142875" cy="193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96900" y="4749800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81025" y="4892675"/>
              <a:ext cx="212725" cy="1587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81025" y="4892675"/>
                <a:ext cx="212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825500" y="4670425"/>
              <a:ext cx="215900" cy="381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825500" y="4670425"/>
                <a:ext cx="2159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952500" y="4733925"/>
              <a:ext cx="174625" cy="444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952500" y="4733925"/>
                <a:ext cx="1746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984250" y="4829175"/>
              <a:ext cx="209550" cy="111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984250" y="4829175"/>
                <a:ext cx="209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1276350" y="4654550"/>
              <a:ext cx="25400" cy="4159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1276350" y="4654550"/>
                <a:ext cx="254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1295400" y="4559300"/>
              <a:ext cx="269875" cy="469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1295400" y="4559300"/>
                <a:ext cx="2698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1308100" y="4629150"/>
              <a:ext cx="139700" cy="2730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1308100" y="4629150"/>
                <a:ext cx="139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1314450" y="4756150"/>
              <a:ext cx="152400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1314450" y="4756150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146050" y="5353050"/>
              <a:ext cx="187325" cy="444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146050" y="5353050"/>
                <a:ext cx="187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136525" y="5397500"/>
              <a:ext cx="234950" cy="107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136525" y="5397500"/>
                <a:ext cx="234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260350" y="5260975"/>
              <a:ext cx="190500" cy="323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260350" y="5260975"/>
                <a:ext cx="1905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11175" y="5378450"/>
              <a:ext cx="152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11175" y="537845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08025" y="5260975"/>
              <a:ext cx="142875" cy="3619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08025" y="5260975"/>
                <a:ext cx="142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673100" y="5394325"/>
              <a:ext cx="161925" cy="146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673100" y="539432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762000" y="5353050"/>
              <a:ext cx="25400" cy="3016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762000" y="53530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974725" y="5216525"/>
              <a:ext cx="120650" cy="396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974725" y="5216525"/>
                <a:ext cx="1206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93800" y="5264150"/>
              <a:ext cx="146050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93800" y="5264150"/>
                <a:ext cx="146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77900" y="5229225"/>
              <a:ext cx="133350" cy="1682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77900" y="52292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1120775" y="5257800"/>
              <a:ext cx="355600" cy="2762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1120775" y="5257800"/>
                <a:ext cx="3556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1381125" y="5213350"/>
              <a:ext cx="85725" cy="1682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1381125" y="5213350"/>
                <a:ext cx="857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1279525" y="5457825"/>
              <a:ext cx="161925" cy="984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1279525" y="5457825"/>
                <a:ext cx="161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450850" y="5889625"/>
              <a:ext cx="31750" cy="374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450850" y="5889625"/>
                <a:ext cx="317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549275" y="5797550"/>
              <a:ext cx="123825" cy="1841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549275" y="5797550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47700" y="5848350"/>
              <a:ext cx="635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46"/>
            </p:blipFill>
            <p:spPr>
              <a:xfrm>
                <a:off x="647700" y="5848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622300" y="5819775"/>
              <a:ext cx="225425" cy="3810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622300" y="5819775"/>
                <a:ext cx="2254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955675" y="5765800"/>
              <a:ext cx="142875" cy="1587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955675" y="5765800"/>
                <a:ext cx="142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885825" y="5895975"/>
              <a:ext cx="244475" cy="2190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885825" y="5895975"/>
                <a:ext cx="244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149350" y="5702300"/>
              <a:ext cx="282575" cy="3905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149350" y="5702300"/>
                <a:ext cx="282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463675" y="5749925"/>
              <a:ext cx="25400" cy="339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463675" y="5749925"/>
                <a:ext cx="254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1489075" y="5800725"/>
              <a:ext cx="146050" cy="666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1489075" y="5800725"/>
                <a:ext cx="1460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1508125" y="5730875"/>
              <a:ext cx="180975" cy="403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1508125" y="5730875"/>
                <a:ext cx="1809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1809750" y="5981700"/>
              <a:ext cx="101600" cy="1682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1809750" y="5981700"/>
                <a:ext cx="1016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1990725" y="5892800"/>
              <a:ext cx="127000" cy="2190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1990725" y="5892800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2149475" y="5946775"/>
              <a:ext cx="136525" cy="222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2149475" y="59467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2327275" y="5765800"/>
              <a:ext cx="180975" cy="2984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2327275" y="5765800"/>
                <a:ext cx="1809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2333625" y="5759450"/>
              <a:ext cx="13652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2333625" y="5759450"/>
                <a:ext cx="1365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2416175" y="5800725"/>
              <a:ext cx="196850" cy="1016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2416175" y="580072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2667000" y="5775325"/>
              <a:ext cx="9525" cy="3365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2667000" y="5775325"/>
                <a:ext cx="95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2701925" y="5854700"/>
              <a:ext cx="177800" cy="317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2701925" y="5854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2768600" y="5807075"/>
              <a:ext cx="196850" cy="2635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2768600" y="5807075"/>
                <a:ext cx="19685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标题 1812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2517775" y="3143250"/>
              <a:ext cx="1089025" cy="920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2517775" y="3143250"/>
                <a:ext cx="10890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4337050" y="3133725"/>
              <a:ext cx="3130550" cy="1174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4337050" y="3133725"/>
                <a:ext cx="31305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3441700" y="2292350"/>
              <a:ext cx="355600" cy="1936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3441700" y="2292350"/>
                <a:ext cx="3556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3997325" y="2000250"/>
              <a:ext cx="412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3997325" y="2000250"/>
                <a:ext cx="41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3937000" y="2139950"/>
              <a:ext cx="193675" cy="352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3937000" y="2139950"/>
                <a:ext cx="1936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4203700" y="2146300"/>
              <a:ext cx="215900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4203700" y="2146300"/>
                <a:ext cx="2159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4181475" y="2139950"/>
              <a:ext cx="174625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4181475" y="2139950"/>
                <a:ext cx="1746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4146550" y="2187575"/>
              <a:ext cx="177800" cy="107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4146550" y="2187575"/>
                <a:ext cx="1778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4429125" y="2012950"/>
              <a:ext cx="14287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4429125" y="2012950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4403725" y="1993900"/>
              <a:ext cx="244475" cy="396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4403725" y="1993900"/>
                <a:ext cx="244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4864100" y="2181225"/>
              <a:ext cx="133350" cy="155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4864100" y="2181225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5064125" y="2273300"/>
              <a:ext cx="28575" cy="825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5064125" y="2273300"/>
                <a:ext cx="28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5200650" y="2025650"/>
              <a:ext cx="95250" cy="3111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5200650" y="202565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5419725" y="22510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5419725" y="2251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5445125" y="2127250"/>
              <a:ext cx="177800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5445125" y="2127250"/>
                <a:ext cx="177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6546850" y="2305050"/>
              <a:ext cx="650875" cy="527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6546850" y="2305050"/>
                <a:ext cx="65087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350125" y="2143125"/>
              <a:ext cx="146050" cy="158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350125" y="2143125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7337425" y="2266950"/>
              <a:ext cx="247650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7337425" y="2266950"/>
                <a:ext cx="2476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423150" y="2127250"/>
              <a:ext cx="25400" cy="552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423150" y="2127250"/>
                <a:ext cx="254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331075" y="2390775"/>
              <a:ext cx="7937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331075" y="2390775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7670800" y="2171700"/>
              <a:ext cx="231775" cy="152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7670800" y="2171700"/>
                <a:ext cx="231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750175" y="2057400"/>
              <a:ext cx="31750" cy="4635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750175" y="205740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950200" y="2368550"/>
              <a:ext cx="31750" cy="1619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950200" y="2368550"/>
                <a:ext cx="317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696200" y="2193925"/>
              <a:ext cx="41275" cy="142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696200" y="2193925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8128000" y="2127250"/>
              <a:ext cx="187325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8128000" y="2127250"/>
                <a:ext cx="1873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8274050" y="2317750"/>
              <a:ext cx="952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8274050" y="2317750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8286750" y="2336800"/>
              <a:ext cx="79375" cy="285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8286750" y="2336800"/>
                <a:ext cx="79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8413750" y="2101850"/>
              <a:ext cx="374650" cy="371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8413750" y="2101850"/>
                <a:ext cx="3746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8699500" y="2057400"/>
              <a:ext cx="111125" cy="412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8699500" y="2057400"/>
                <a:ext cx="1111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8864600" y="2089150"/>
              <a:ext cx="161925" cy="73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8864600" y="2089150"/>
                <a:ext cx="161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8877300" y="1965325"/>
              <a:ext cx="238125" cy="523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8877300" y="1965325"/>
                <a:ext cx="23812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9201150" y="2066925"/>
              <a:ext cx="244475" cy="314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9201150" y="2066925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9242425" y="2117725"/>
              <a:ext cx="123825" cy="193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9242425" y="21177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9324975" y="2105025"/>
              <a:ext cx="104775" cy="215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9324975" y="2105025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9575800" y="2032000"/>
              <a:ext cx="130175" cy="698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9575800" y="2032000"/>
                <a:ext cx="1301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9569450" y="1962150"/>
              <a:ext cx="92075" cy="374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9569450" y="19621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9544050" y="2203450"/>
              <a:ext cx="149225" cy="101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9544050" y="2203450"/>
                <a:ext cx="149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9480550" y="2174875"/>
              <a:ext cx="2476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9480550" y="2174875"/>
                <a:ext cx="2476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9769475" y="1981200"/>
              <a:ext cx="101600" cy="565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9769475" y="1981200"/>
                <a:ext cx="1016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9852025" y="2079625"/>
              <a:ext cx="171450" cy="82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9852025" y="2079625"/>
                <a:ext cx="1714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9896475" y="2016125"/>
              <a:ext cx="187325" cy="285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9896475" y="2016125"/>
                <a:ext cx="1873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9890125" y="2263775"/>
              <a:ext cx="1524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9890125" y="2263775"/>
                <a:ext cx="152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9940925" y="2266950"/>
              <a:ext cx="111125" cy="2381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9940925" y="2266950"/>
                <a:ext cx="1111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10134600" y="1946275"/>
              <a:ext cx="209550" cy="3714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10134600" y="1946275"/>
                <a:ext cx="2095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4702175" y="3371850"/>
              <a:ext cx="3133725" cy="1301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4702175" y="3371850"/>
                <a:ext cx="3133725" cy="1301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1251" name="文本占位符 181250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Example 4: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∑={ </a:t>
            </a:r>
            <a:r>
              <a:rPr lang="en-US" altLang="zh-CN" sz="2400" err="1"/>
              <a:t>a,b,c</a:t>
            </a:r>
            <a:r>
              <a:rPr lang="en-US" altLang="zh-CN" sz="2400"/>
              <a:t>}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The strings contain no two consecutive </a:t>
            </a:r>
            <a:r>
              <a:rPr lang="en-US" altLang="zh-CN" sz="2400" err="1"/>
              <a:t>b’s</a:t>
            </a:r>
            <a:r>
              <a:rPr lang="en-US" altLang="zh-CN" sz="2400"/>
              <a:t>  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</a:t>
            </a:r>
            <a:r>
              <a:rPr lang="en-US" altLang="zh-CN" sz="2400" err="1"/>
              <a:t>a|c</a:t>
            </a:r>
            <a:r>
              <a:rPr lang="en-US" altLang="zh-CN" sz="2400"/>
              <a:t>)* | (</a:t>
            </a:r>
            <a:r>
              <a:rPr lang="en-US" altLang="zh-CN" sz="2400" err="1"/>
              <a:t>b(a|c</a:t>
            </a:r>
            <a:r>
              <a:rPr lang="en-US" altLang="zh-CN" sz="2400"/>
              <a:t>))*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 (a | c ) | (b( a | c )) )*   or 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</a:pPr>
            <a:r>
              <a:rPr lang="en-US" altLang="zh-CN" sz="2000"/>
              <a:t>Not yet the correct answer</a:t>
            </a:r>
            <a:endParaRPr lang="en-US" altLang="zh-CN" sz="20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	The correct regular expression 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 (a | c | </a:t>
            </a:r>
            <a:r>
              <a:rPr lang="en-US" altLang="zh-CN" sz="2400" err="1"/>
              <a:t>ba</a:t>
            </a:r>
            <a:r>
              <a:rPr lang="en-US" altLang="zh-CN" sz="2400"/>
              <a:t> | </a:t>
            </a:r>
            <a:r>
              <a:rPr lang="en-US" altLang="zh-CN" sz="2400" err="1"/>
              <a:t>bc</a:t>
            </a:r>
            <a:r>
              <a:rPr lang="en-US" altLang="zh-CN" sz="2400"/>
              <a:t>)* (b |ε)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((b |ε) (a | c | </a:t>
            </a:r>
            <a:r>
              <a:rPr lang="en-US" altLang="zh-CN" sz="2400" err="1"/>
              <a:t>ab</a:t>
            </a:r>
            <a:r>
              <a:rPr lang="en-US" altLang="zh-CN" sz="2400"/>
              <a:t>| </a:t>
            </a:r>
            <a:r>
              <a:rPr lang="en-US" altLang="zh-CN" sz="2400" err="1"/>
              <a:t>cb</a:t>
            </a:r>
            <a:r>
              <a:rPr lang="en-US" altLang="zh-CN" sz="2400"/>
              <a:t> )*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(not b |b not b)*(</a:t>
            </a:r>
            <a:r>
              <a:rPr lang="en-US" altLang="zh-CN" sz="2400" err="1"/>
              <a:t>b|ε</a:t>
            </a:r>
            <a:r>
              <a:rPr lang="en-US" altLang="zh-CN" sz="2400"/>
              <a:t>)   not b = </a:t>
            </a:r>
            <a:r>
              <a:rPr lang="en-US" altLang="zh-CN" sz="2400" err="1"/>
              <a:t>a|c</a:t>
            </a:r>
            <a:endParaRPr lang="en-US" altLang="zh-CN" sz="24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标题 18329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Regular Expressions</a:t>
            </a:r>
            <a:endParaRPr lang="zh-CN" altLang="en-US" dirty="0"/>
          </a:p>
        </p:txBody>
      </p:sp>
      <p:sp>
        <p:nvSpPr>
          <p:cNvPr id="183299" name="文本占位符 18329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Example 5:</a:t>
            </a:r>
            <a:endParaRPr lang="en-US" altLang="zh-CN"/>
          </a:p>
          <a:p>
            <a:pPr marL="990600" lvl="1" indent="-533400"/>
            <a:r>
              <a:rPr lang="en-US" altLang="zh-CN"/>
              <a:t>∑={ </a:t>
            </a:r>
            <a:r>
              <a:rPr lang="en-US" altLang="zh-CN" err="1"/>
              <a:t>a,b,c</a:t>
            </a:r>
            <a:r>
              <a:rPr lang="en-US" altLang="zh-CN"/>
              <a:t>}</a:t>
            </a:r>
            <a:endParaRPr lang="en-US" altLang="zh-CN"/>
          </a:p>
          <a:p>
            <a:pPr marL="990600" lvl="1" indent="-533400"/>
            <a:r>
              <a:rPr lang="en-US" altLang="zh-CN"/>
              <a:t>((</a:t>
            </a:r>
            <a:r>
              <a:rPr lang="en-US" altLang="zh-CN" err="1"/>
              <a:t>b|c</a:t>
            </a:r>
            <a:r>
              <a:rPr lang="en-US" altLang="zh-CN"/>
              <a:t>)* </a:t>
            </a:r>
            <a:r>
              <a:rPr lang="en-US" altLang="zh-CN" err="1"/>
              <a:t>a(b|c</a:t>
            </a:r>
            <a:r>
              <a:rPr lang="en-US" altLang="zh-CN"/>
              <a:t>)*a)* (</a:t>
            </a:r>
            <a:r>
              <a:rPr lang="en-US" altLang="zh-CN" err="1"/>
              <a:t>b|c</a:t>
            </a:r>
            <a:r>
              <a:rPr lang="en-US" altLang="zh-CN"/>
              <a:t>)*</a:t>
            </a:r>
            <a:endParaRPr lang="en-US" altLang="zh-CN"/>
          </a:p>
          <a:p>
            <a:pPr marL="990600" lvl="1" indent="-533400"/>
            <a:r>
              <a:rPr lang="en-US" altLang="zh-CN"/>
              <a:t>Determine a concise English description of the language</a:t>
            </a:r>
            <a:endParaRPr lang="en-US" altLang="zh-CN"/>
          </a:p>
          <a:p>
            <a:pPr marL="990600" lvl="1" indent="-533400"/>
            <a:r>
              <a:rPr lang="en-US" altLang="zh-CN"/>
              <a:t>the strings contain an even number of </a:t>
            </a:r>
            <a:r>
              <a:rPr lang="en-US" altLang="zh-CN" err="1"/>
              <a:t>a’s</a:t>
            </a:r>
            <a:endParaRPr lang="en-US" altLang="zh-CN"/>
          </a:p>
          <a:p>
            <a:pPr marL="1371600" lvl="2" indent="-457200">
              <a:buNone/>
            </a:pPr>
            <a:r>
              <a:rPr lang="en-US" altLang="zh-CN"/>
              <a:t>  (</a:t>
            </a:r>
            <a:r>
              <a:rPr lang="en-US" altLang="zh-CN" err="1"/>
              <a:t>nota</a:t>
            </a:r>
            <a:r>
              <a:rPr lang="en-US" altLang="zh-CN"/>
              <a:t>* a </a:t>
            </a:r>
            <a:r>
              <a:rPr lang="en-US" altLang="zh-CN" err="1"/>
              <a:t>nota</a:t>
            </a:r>
            <a:r>
              <a:rPr lang="en-US" altLang="zh-CN"/>
              <a:t>* a)* </a:t>
            </a:r>
            <a:r>
              <a:rPr lang="en-US" altLang="zh-CN" err="1"/>
              <a:t>nota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183300" name="文本框 183299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39340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24" name="标题 184323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Extensions to Regular Expression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扩展的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25" name="副标题 184324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370" name="标题 18636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6371" name="文本占位符 18637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/>
              <a:t>1) one or more repetitions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r+</a:t>
            </a:r>
            <a:endParaRPr lang="en-US" altLang="zh-CN"/>
          </a:p>
          <a:p>
            <a:pPr>
              <a:buNone/>
            </a:pPr>
            <a:r>
              <a:rPr lang="en-US" altLang="zh-CN"/>
              <a:t>2) any character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period “</a:t>
            </a:r>
            <a:r>
              <a:rPr lang="zh-CN" altLang="en-US" dirty="0"/>
              <a:t>．”</a:t>
            </a:r>
            <a:endParaRPr lang="zh-CN" altLang="en-US" dirty="0"/>
          </a:p>
          <a:p>
            <a:pPr>
              <a:buNone/>
            </a:pPr>
            <a:r>
              <a:rPr lang="en-US" altLang="zh-CN"/>
              <a:t>3) a range of characters</a:t>
            </a:r>
            <a:endParaRPr lang="en-US" altLang="zh-CN"/>
          </a:p>
          <a:p>
            <a:pPr lvl="2">
              <a:buNone/>
            </a:pPr>
            <a:r>
              <a:rPr lang="en-US" altLang="zh-CN"/>
              <a:t>[0-9],  [a-</a:t>
            </a:r>
            <a:r>
              <a:rPr lang="en-US" altLang="zh-CN" err="1"/>
              <a:t>zA</a:t>
            </a:r>
            <a:r>
              <a:rPr lang="en-US" altLang="zh-CN"/>
              <a:t>-Z]</a:t>
            </a:r>
            <a:endParaRPr lang="zh-CN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标题 18739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List of New Operations</a:t>
            </a:r>
            <a:endParaRPr lang="en-US" altLang="zh-CN"/>
          </a:p>
        </p:txBody>
      </p:sp>
      <p:sp>
        <p:nvSpPr>
          <p:cNvPr id="187395" name="文本占位符 18739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4) any character not in a given set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 </a:t>
            </a:r>
            <a:r>
              <a:rPr lang="en-US" altLang="zh-CN">
                <a:sym typeface="Symbol" panose="05050102010706020507" pitchFamily="18" charset="2"/>
              </a:rPr>
              <a:t></a:t>
            </a:r>
            <a:r>
              <a:rPr lang="en-US" altLang="zh-CN"/>
              <a:t>(</a:t>
            </a:r>
            <a:r>
              <a:rPr lang="en-US" altLang="zh-CN" err="1"/>
              <a:t>a|b|c</a:t>
            </a:r>
            <a:r>
              <a:rPr lang="en-US" altLang="zh-CN"/>
              <a:t>)  a character  not either a or b or c 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	[^</a:t>
            </a:r>
            <a:r>
              <a:rPr lang="en-US" altLang="zh-CN" err="1"/>
              <a:t>abc</a:t>
            </a:r>
            <a:r>
              <a:rPr lang="en-US" altLang="zh-CN"/>
              <a:t>]   in  </a:t>
            </a:r>
            <a:r>
              <a:rPr lang="en-US" altLang="zh-CN" err="1">
                <a:highlight>
                  <a:srgbClr val="00FF00"/>
                </a:highlight>
              </a:rPr>
              <a:t>Lex &amp; grep</a:t>
            </a:r>
            <a:endParaRPr lang="en-US" altLang="zh-CN"/>
          </a:p>
          <a:p>
            <a:pPr marL="609600" indent="-609600">
              <a:buNone/>
            </a:pPr>
            <a:r>
              <a:rPr lang="en-US" altLang="zh-CN"/>
              <a:t>5) optional sub-expressions</a:t>
            </a:r>
            <a:endParaRPr lang="en-US" altLang="zh-CN"/>
          </a:p>
          <a:p>
            <a:pPr marL="990600" lvl="1" indent="-533400"/>
            <a:r>
              <a:rPr lang="en-US" altLang="zh-CN"/>
              <a:t>r?   the strings  matched by r are optional</a:t>
            </a:r>
            <a:endParaRPr lang="en-US" altLang="zh-CN"/>
          </a:p>
          <a:p>
            <a:pPr marL="990600" lvl="1" indent="-533400"/>
            <a:r>
              <a:rPr lang="en-US" altLang="zh-CN" dirty="0"/>
              <a:t>in grep with </a:t>
            </a:r>
            <a:r>
              <a:rPr lang="en-US" altLang="zh-CN" dirty="0">
                <a:highlight>
                  <a:srgbClr val="00FF00"/>
                </a:highlight>
              </a:rPr>
              <a:t>grep -E</a:t>
            </a:r>
            <a:r>
              <a:rPr lang="en-US" altLang="zh-CN" dirty="0"/>
              <a:t> to use </a:t>
            </a:r>
            <a:r>
              <a:rPr lang="en-US" altLang="zh-CN" dirty="0">
                <a:highlight>
                  <a:srgbClr val="00FF00"/>
                </a:highlight>
              </a:rPr>
              <a:t>extended regular expression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187396" name="文本框 187395">
            <a:hlinkClick r:id="rId1" action="ppaction://hlinksldjump"/>
          </p:cNvPr>
          <p:cNvSpPr txBox="1"/>
          <p:nvPr/>
        </p:nvSpPr>
        <p:spPr>
          <a:xfrm>
            <a:off x="9409113" y="6453188"/>
            <a:ext cx="1258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BACK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20" name="标题 18841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Regular Expressions for Programming Language Tokens</a:t>
            </a:r>
            <a:b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词法分析中的典型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正则表达式</a:t>
            </a:r>
            <a:endParaRPr lang="zh-CN" altLang="en-US" sz="4400" kern="1200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1" name="副标题 18842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0466" name="标题 1904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Number, Reserved word and Identifiers</a:t>
            </a:r>
            <a:endParaRPr lang="en-US" altLang="zh-CN" sz="4000"/>
          </a:p>
        </p:txBody>
      </p:sp>
      <p:sp>
        <p:nvSpPr>
          <p:cNvPr id="190467" name="文本占位符 190466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 sz="2800"/>
              <a:t>Numbers </a:t>
            </a:r>
            <a:endParaRPr lang="en-US" altLang="zh-CN" sz="2800" i="1"/>
          </a:p>
          <a:p>
            <a:pPr marL="990600" lvl="1" indent="-533400"/>
            <a:r>
              <a:rPr lang="en-US" altLang="zh-CN" sz="2400" i="1" err="1"/>
              <a:t>nat</a:t>
            </a:r>
            <a:r>
              <a:rPr lang="en-US" altLang="zh-CN" sz="2400" i="1"/>
              <a:t> </a:t>
            </a:r>
            <a:r>
              <a:rPr lang="en-US" altLang="zh-CN" sz="2400"/>
              <a:t>= [0-9]+</a:t>
            </a:r>
            <a:endParaRPr lang="en-US" altLang="zh-CN" sz="2400" i="1"/>
          </a:p>
          <a:p>
            <a:pPr marL="990600" lvl="1" indent="-533400"/>
            <a:r>
              <a:rPr lang="en-US" altLang="zh-CN" sz="2400" i="1" err="1"/>
              <a:t>signedNat</a:t>
            </a:r>
            <a:r>
              <a:rPr lang="en-US" altLang="zh-CN" sz="2400"/>
              <a:t> = (+|-)?</a:t>
            </a:r>
            <a:r>
              <a:rPr lang="en-US" altLang="zh-CN" sz="2400" i="1" err="1"/>
              <a:t>nat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number</a:t>
            </a:r>
            <a:r>
              <a:rPr lang="en-US" altLang="zh-CN" sz="2400"/>
              <a:t> =   </a:t>
            </a:r>
            <a:r>
              <a:rPr lang="en-US" altLang="zh-CN" sz="2400" i="1" err="1"/>
              <a:t>signedNat</a:t>
            </a:r>
            <a:r>
              <a:rPr lang="en-US" altLang="zh-CN" sz="2400"/>
              <a:t>(“</a:t>
            </a:r>
            <a:r>
              <a:rPr lang="zh-CN" altLang="en-US" sz="2400" dirty="0"/>
              <a:t>．”</a:t>
            </a:r>
            <a:r>
              <a:rPr lang="en-US" altLang="zh-CN" sz="2400" i="1" err="1"/>
              <a:t>nat</a:t>
            </a:r>
            <a:r>
              <a:rPr lang="en-US" altLang="zh-CN" sz="2400"/>
              <a:t>)? (E </a:t>
            </a:r>
            <a:r>
              <a:rPr lang="en-US" altLang="zh-CN" sz="2400" i="1" err="1"/>
              <a:t>signedNat</a:t>
            </a:r>
            <a:r>
              <a:rPr lang="en-US" altLang="zh-CN" sz="2400"/>
              <a:t>)?</a:t>
            </a:r>
            <a:endParaRPr lang="en-US" altLang="zh-CN" sz="2400"/>
          </a:p>
          <a:p>
            <a:pPr marL="609600" indent="-609600">
              <a:buNone/>
            </a:pPr>
            <a:r>
              <a:rPr lang="en-US" altLang="zh-CN" sz="2800"/>
              <a:t>Reserved Words and Identifiers</a:t>
            </a:r>
            <a:endParaRPr lang="en-US" altLang="zh-CN" sz="2800" i="1"/>
          </a:p>
          <a:p>
            <a:pPr marL="990600" lvl="1" indent="-533400"/>
            <a:r>
              <a:rPr lang="en-US" altLang="zh-CN" sz="2400" i="1"/>
              <a:t>reserved</a:t>
            </a:r>
            <a:r>
              <a:rPr lang="en-US" altLang="zh-CN" sz="2400"/>
              <a:t> = if | while | do |</a:t>
            </a:r>
            <a:r>
              <a:rPr lang="en-US" altLang="zh-CN" sz="2400">
                <a:latin typeface="Arial" panose="020B0604020202020204" pitchFamily="34" charset="0"/>
              </a:rPr>
              <a:t>………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letter = </a:t>
            </a:r>
            <a:r>
              <a:rPr lang="en-US" altLang="zh-CN" sz="2400"/>
              <a:t>[a-z A-Z]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digit = </a:t>
            </a:r>
            <a:r>
              <a:rPr lang="en-US" altLang="zh-CN" sz="2400"/>
              <a:t>[0-9]</a:t>
            </a:r>
            <a:endParaRPr lang="en-US" altLang="zh-CN" sz="2400" i="1"/>
          </a:p>
          <a:p>
            <a:pPr marL="990600" lvl="1" indent="-533400"/>
            <a:r>
              <a:rPr lang="en-US" altLang="zh-CN" sz="2400" i="1"/>
              <a:t>identifier = </a:t>
            </a:r>
            <a:r>
              <a:rPr lang="en-US" altLang="zh-CN" sz="2400" i="1" err="1"/>
              <a:t>letter(letter|digit</a:t>
            </a:r>
            <a:r>
              <a:rPr lang="en-US" altLang="zh-CN" sz="2400" i="1"/>
              <a:t>)*</a:t>
            </a:r>
            <a:endParaRPr lang="zh-CN" altLang="en-US" sz="2400" i="1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标题 1914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Comments</a:t>
            </a:r>
            <a:endParaRPr lang="en-US" altLang="zh-CN"/>
          </a:p>
        </p:txBody>
      </p:sp>
      <p:sp>
        <p:nvSpPr>
          <p:cNvPr id="191491" name="文本占位符 19149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Several forms: </a:t>
            </a:r>
            <a:endParaRPr lang="en-US" altLang="zh-CN" sz="2000"/>
          </a:p>
          <a:p>
            <a:pPr lvl="1">
              <a:lnSpc>
                <a:spcPct val="80000"/>
              </a:lnSpc>
              <a:buNone/>
            </a:pPr>
            <a:r>
              <a:rPr lang="en-US" altLang="zh-CN" sz="2000"/>
              <a:t>{ this is a </a:t>
            </a:r>
            <a:r>
              <a:rPr lang="en-US" altLang="zh-CN" sz="2000" err="1"/>
              <a:t>pascal</a:t>
            </a:r>
            <a:r>
              <a:rPr lang="en-US" altLang="zh-CN" sz="2000"/>
              <a:t> comment  }    {( 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 })*}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; this is a schema comment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--  this is an </a:t>
            </a:r>
            <a:r>
              <a:rPr lang="en-US" altLang="zh-CN" sz="2000" err="1"/>
              <a:t>Ada</a:t>
            </a:r>
            <a:r>
              <a:rPr lang="en-US" altLang="zh-CN" sz="2000"/>
              <a:t> comment      --(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 i="1" err="1"/>
              <a:t>newline</a:t>
            </a:r>
            <a:r>
              <a:rPr lang="en-US" altLang="zh-CN" sz="2000"/>
              <a:t>)*   </a:t>
            </a:r>
            <a:r>
              <a:rPr lang="en-US" altLang="zh-CN" sz="2000" i="1" err="1"/>
              <a:t>newline</a:t>
            </a:r>
            <a:r>
              <a:rPr lang="en-US" altLang="zh-CN" sz="2000"/>
              <a:t>     \n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  /* this is a C comment */ 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can not written as  </a:t>
            </a:r>
            <a:r>
              <a:rPr lang="en-US" altLang="zh-CN" sz="2000" err="1"/>
              <a:t>ba(~(ab</a:t>
            </a:r>
            <a:r>
              <a:rPr lang="en-US" altLang="zh-CN" sz="2000"/>
              <a:t>))*</a:t>
            </a:r>
            <a:r>
              <a:rPr lang="en-US" altLang="zh-CN" sz="2000" err="1"/>
              <a:t>ab</a:t>
            </a:r>
            <a:r>
              <a:rPr lang="en-US" altLang="zh-CN" sz="2000"/>
              <a:t>,  ~ restricted to single character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		one solution for ~(</a:t>
            </a:r>
            <a:r>
              <a:rPr lang="en-US" altLang="zh-CN" sz="2000" err="1"/>
              <a:t>ab</a:t>
            </a:r>
            <a:r>
              <a:rPr lang="en-US" altLang="zh-CN" sz="2000"/>
              <a:t>) :  b*(a*</a:t>
            </a:r>
            <a:r>
              <a:rPr lang="en-US" altLang="zh-CN" sz="2000">
                <a:sym typeface="Symbol" panose="05050102010706020507" pitchFamily="18" charset="2"/>
              </a:rPr>
              <a:t></a:t>
            </a:r>
            <a:r>
              <a:rPr lang="en-US" altLang="zh-CN" sz="2000"/>
              <a:t>(</a:t>
            </a:r>
            <a:r>
              <a:rPr lang="en-US" altLang="zh-CN" sz="2000" err="1"/>
              <a:t>a|b)b</a:t>
            </a:r>
            <a:r>
              <a:rPr lang="en-US" altLang="zh-CN" sz="2000"/>
              <a:t>*)*a*  </a:t>
            </a:r>
            <a:endParaRPr lang="en-US" altLang="zh-CN" sz="2000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 </a:t>
            </a:r>
            <a:endParaRPr lang="en-US" altLang="zh-CN" sz="2000" i="1"/>
          </a:p>
          <a:p>
            <a:pPr>
              <a:lnSpc>
                <a:spcPct val="80000"/>
              </a:lnSpc>
              <a:buNone/>
            </a:pPr>
            <a:r>
              <a:rPr lang="en-US" altLang="zh-CN" sz="2000"/>
              <a:t>Because of the complexity of regular expression, the comments will be handled by </a:t>
            </a:r>
            <a:r>
              <a:rPr lang="en-US" altLang="zh-CN" sz="2000">
                <a:solidFill>
                  <a:srgbClr val="FF3300"/>
                </a:solidFill>
              </a:rPr>
              <a:t>ad hoc methods</a:t>
            </a:r>
            <a:r>
              <a:rPr lang="en-US" altLang="zh-CN" sz="2000"/>
              <a:t> in actual scanners.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514" name="标题 1925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Ambiguity / </a:t>
            </a:r>
            <a:r>
              <a:rPr lang="zh-CN" altLang="en-US"/>
              <a:t>正则式与</a:t>
            </a:r>
            <a:r>
              <a:rPr lang="zh-CN" altLang="en-US"/>
              <a:t>二义性</a:t>
            </a:r>
            <a:endParaRPr lang="zh-CN" altLang="en-US"/>
          </a:p>
        </p:txBody>
      </p:sp>
      <p:sp>
        <p:nvSpPr>
          <p:cNvPr id="192515" name="文本占位符 1925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buNone/>
            </a:pPr>
            <a:r>
              <a:rPr lang="en-US" altLang="zh-CN"/>
              <a:t>     Ambiguity: some strings can be matched by several different regular expressions</a:t>
            </a:r>
            <a:r>
              <a:rPr lang="zh-CN" altLang="en-US"/>
              <a:t>（某些字符串可以被多个正则表达式匹配）</a:t>
            </a:r>
            <a:r>
              <a:rPr lang="en-US" altLang="zh-CN"/>
              <a:t>.</a:t>
            </a:r>
            <a:endParaRPr lang="en-US" altLang="zh-CN"/>
          </a:p>
          <a:p>
            <a:pPr marL="990600" lvl="1" indent="-533400"/>
            <a:r>
              <a:rPr lang="en-US" altLang="zh-CN"/>
              <a:t>either an identifier or a keyword,  </a:t>
            </a:r>
            <a:r>
              <a:rPr lang="en-US" altLang="zh-CN" b="1">
                <a:solidFill>
                  <a:srgbClr val="FF3300"/>
                </a:solidFill>
              </a:rPr>
              <a:t>keyword interpretation preferred</a:t>
            </a:r>
            <a:r>
              <a:rPr lang="en-US" altLang="zh-CN">
                <a:solidFill>
                  <a:srgbClr val="FF3300"/>
                </a:solidFill>
              </a:rPr>
              <a:t>.</a:t>
            </a:r>
            <a:r>
              <a:rPr lang="zh-CN" altLang="en-US">
                <a:solidFill>
                  <a:srgbClr val="FF3300"/>
                </a:solidFill>
              </a:rPr>
              <a:t>（例如：</a:t>
            </a:r>
            <a:r>
              <a:rPr lang="en-US" altLang="zh-CN">
                <a:solidFill>
                  <a:srgbClr val="FF3300"/>
                </a:solidFill>
              </a:rPr>
              <a:t>id</a:t>
            </a:r>
            <a:r>
              <a:rPr lang="zh-CN" altLang="en-US">
                <a:solidFill>
                  <a:srgbClr val="FF3300"/>
                </a:solidFill>
              </a:rPr>
              <a:t>和关键词）</a:t>
            </a:r>
            <a:endParaRPr lang="en-US" altLang="zh-CN">
              <a:solidFill>
                <a:srgbClr val="FF3300"/>
              </a:solidFill>
            </a:endParaRPr>
          </a:p>
          <a:p>
            <a:pPr marL="990600" lvl="1" indent="-533400"/>
            <a:r>
              <a:rPr lang="en-US" altLang="zh-CN"/>
              <a:t>a single token or a sequence of several tokens, the single-token  preferred.( the principle of </a:t>
            </a:r>
            <a:r>
              <a:rPr lang="en-US" altLang="zh-CN" b="1">
                <a:solidFill>
                  <a:srgbClr val="FF3300"/>
                </a:solidFill>
              </a:rPr>
              <a:t>longest sub-string.</a:t>
            </a:r>
            <a:r>
              <a:rPr lang="zh-CN" altLang="en-US" b="1">
                <a:solidFill>
                  <a:srgbClr val="FF3300"/>
                </a:solidFill>
              </a:rPr>
              <a:t>最长子串原则</a:t>
            </a:r>
            <a:r>
              <a:rPr lang="en-US" altLang="zh-CN">
                <a:solidFill>
                  <a:srgbClr val="FF3300"/>
                </a:solidFill>
              </a:rPr>
              <a:t>)</a:t>
            </a:r>
            <a:endParaRPr lang="zh-CN" alt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12.4E+56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76300" y="4210050"/>
              <a:ext cx="225425" cy="365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76300" y="4210050"/>
                <a:ext cx="2254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20725" y="4013200"/>
              <a:ext cx="542925" cy="790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20725" y="4013200"/>
                <a:ext cx="54292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28625" y="4337050"/>
              <a:ext cx="190500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28625" y="4337050"/>
                <a:ext cx="1905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" y="4219575"/>
              <a:ext cx="184150" cy="285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" y="4219575"/>
                <a:ext cx="184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285875" y="4324350"/>
              <a:ext cx="914400" cy="857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285875" y="4324350"/>
                <a:ext cx="9144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2174875" y="4200525"/>
              <a:ext cx="247650" cy="269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2174875" y="4200525"/>
                <a:ext cx="2476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381125" y="3917950"/>
              <a:ext cx="1238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381125" y="3917950"/>
                <a:ext cx="1238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593850" y="4073525"/>
              <a:ext cx="53975" cy="85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593850" y="4073525"/>
                <a:ext cx="53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584325" y="4184650"/>
              <a:ext cx="635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584325" y="418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689100" y="4029075"/>
              <a:ext cx="92075" cy="196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689100" y="4029075"/>
                <a:ext cx="92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812925" y="4060825"/>
              <a:ext cx="165100" cy="101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812925" y="4060825"/>
                <a:ext cx="165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958975" y="3902075"/>
              <a:ext cx="15557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958975" y="3902075"/>
                <a:ext cx="155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136650" y="4721225"/>
              <a:ext cx="577850" cy="4540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136650" y="4721225"/>
                <a:ext cx="5778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539875" y="4933950"/>
              <a:ext cx="29210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539875" y="4933950"/>
                <a:ext cx="2921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146175" y="5013325"/>
              <a:ext cx="98425" cy="1746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146175" y="5013325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920875" y="5165725"/>
              <a:ext cx="355600" cy="527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920875" y="5165725"/>
                <a:ext cx="3556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2511425" y="3965575"/>
              <a:ext cx="720725" cy="600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2511425" y="3965575"/>
                <a:ext cx="72072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2679700" y="4064000"/>
              <a:ext cx="4222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2679700" y="4064000"/>
                <a:ext cx="422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2841625" y="4152900"/>
              <a:ext cx="25400" cy="2127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2841625" y="4152900"/>
                <a:ext cx="254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3038475" y="3524250"/>
              <a:ext cx="431800" cy="393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3038475" y="3524250"/>
                <a:ext cx="431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1981200" y="4438650"/>
              <a:ext cx="19050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1981200" y="4438650"/>
                <a:ext cx="190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1647825" y="4524375"/>
              <a:ext cx="177800" cy="1968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1647825" y="4524375"/>
                <a:ext cx="1778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2778125" y="4721225"/>
              <a:ext cx="1206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2778125" y="47212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2555875" y="4638675"/>
              <a:ext cx="85725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2555875" y="46386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2946400" y="4591050"/>
              <a:ext cx="228600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2946400" y="4591050"/>
                <a:ext cx="228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3333750" y="4867275"/>
              <a:ext cx="60325" cy="117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3333750" y="4867275"/>
                <a:ext cx="603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581400" y="4575175"/>
              <a:ext cx="219075" cy="3968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581400" y="4575175"/>
                <a:ext cx="219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603625" y="4638675"/>
              <a:ext cx="149225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603625" y="463867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606800" y="4743450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8"/>
            </p:blipFill>
            <p:spPr>
              <a:xfrm>
                <a:off x="3606800" y="474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606800" y="4743450"/>
              <a:ext cx="21907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606800" y="4743450"/>
                <a:ext cx="2190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3406775" y="4632325"/>
              <a:ext cx="152400" cy="187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3406775" y="46323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3498850" y="4664075"/>
              <a:ext cx="38100" cy="3365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3498850" y="4664075"/>
                <a:ext cx="38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3889375" y="4819650"/>
              <a:ext cx="168275" cy="50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3889375" y="4819650"/>
                <a:ext cx="1682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3978275" y="4737100"/>
              <a:ext cx="22225" cy="3016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3978275" y="4737100"/>
                <a:ext cx="22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121150" y="4686300"/>
              <a:ext cx="111125" cy="327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121150" y="4686300"/>
                <a:ext cx="1111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162425" y="4721225"/>
              <a:ext cx="161925" cy="41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162425" y="4721225"/>
                <a:ext cx="161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4359275" y="4613275"/>
              <a:ext cx="168275" cy="444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4359275" y="461327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473325" y="4657725"/>
              <a:ext cx="2406650" cy="606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473325" y="4657725"/>
                <a:ext cx="2406650" cy="606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613025" y="4505325"/>
              <a:ext cx="2225675" cy="739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613025" y="4505325"/>
                <a:ext cx="2225675" cy="739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2819400" y="4641850"/>
              <a:ext cx="92075" cy="5715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2819400" y="4641850"/>
                <a:ext cx="920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2822575" y="4613275"/>
              <a:ext cx="85725" cy="5810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2822575" y="4613275"/>
                <a:ext cx="8572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3254375" y="3562350"/>
              <a:ext cx="1295400" cy="520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3254375" y="3562350"/>
                <a:ext cx="12954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4422775" y="3473450"/>
              <a:ext cx="257175" cy="2254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4422775" y="3473450"/>
                <a:ext cx="2571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3886200" y="3225800"/>
              <a:ext cx="139700" cy="3651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3886200" y="3225800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3276600" y="4016375"/>
              <a:ext cx="139065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3276600" y="4016375"/>
                <a:ext cx="13906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559300" y="3949700"/>
              <a:ext cx="19367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559300" y="3949700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3990975" y="3971925"/>
              <a:ext cx="57150" cy="730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3990975" y="3971925"/>
                <a:ext cx="571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3140075" y="4229100"/>
              <a:ext cx="2305050" cy="2317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3140075" y="4229100"/>
                <a:ext cx="2305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305425" y="4133850"/>
              <a:ext cx="244475" cy="3143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305425" y="4133850"/>
                <a:ext cx="2444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927600" y="4121150"/>
              <a:ext cx="187325" cy="2000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927600" y="4121150"/>
                <a:ext cx="187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4978400" y="4025900"/>
              <a:ext cx="155575" cy="28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4978400" y="40259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4975225" y="4162425"/>
              <a:ext cx="161925" cy="190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4975225" y="41624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638425" y="5067300"/>
              <a:ext cx="38100" cy="3333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638425" y="5067300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441575" y="5435600"/>
              <a:ext cx="177800" cy="314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441575" y="5435600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025775" y="5140325"/>
              <a:ext cx="120650" cy="4159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025775" y="5140325"/>
                <a:ext cx="1206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873375" y="5572125"/>
              <a:ext cx="136525" cy="2476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873375" y="55721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879975" y="3260725"/>
              <a:ext cx="663575" cy="5238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879975" y="3260725"/>
                <a:ext cx="6635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5019675" y="3314700"/>
              <a:ext cx="393700" cy="342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5019675" y="3314700"/>
                <a:ext cx="3937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5203825" y="3355975"/>
              <a:ext cx="28575" cy="2603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5203825" y="3355975"/>
                <a:ext cx="28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5616575" y="3101975"/>
              <a:ext cx="1685925" cy="387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5616575" y="3101975"/>
                <a:ext cx="16859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5607050" y="3089275"/>
              <a:ext cx="1806575" cy="403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5607050" y="3089275"/>
                <a:ext cx="18065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6124575" y="3187700"/>
              <a:ext cx="101600" cy="333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6124575" y="3187700"/>
                <a:ext cx="1016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775325" y="3190875"/>
              <a:ext cx="3492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775325" y="3190875"/>
                <a:ext cx="349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962650" y="3232150"/>
              <a:ext cx="174625" cy="1651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962650" y="3232150"/>
                <a:ext cx="174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318250" y="3289300"/>
              <a:ext cx="101600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318250" y="3289300"/>
                <a:ext cx="101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508750" y="3149600"/>
              <a:ext cx="231775" cy="2349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508750" y="3149600"/>
                <a:ext cx="2317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613525" y="3194050"/>
              <a:ext cx="349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613525" y="3194050"/>
                <a:ext cx="349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756400" y="3187700"/>
              <a:ext cx="152400" cy="2095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756400" y="3187700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765925" y="3178175"/>
              <a:ext cx="6350" cy="36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8"/>
            </p:blipFill>
            <p:spPr>
              <a:xfrm>
                <a:off x="6765925" y="317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769100" y="3178175"/>
              <a:ext cx="168275" cy="34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769100" y="31781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794500" y="3302000"/>
              <a:ext cx="139700" cy="222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794500" y="3302000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975475" y="3295650"/>
              <a:ext cx="142875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975475" y="329565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7045325" y="3209925"/>
              <a:ext cx="25400" cy="1333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7045325" y="3209925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7051675" y="3171825"/>
              <a:ext cx="117475" cy="2667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7051675" y="3171825"/>
                <a:ext cx="1174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7112000" y="325120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8"/>
            </p:blipFill>
            <p:spPr>
              <a:xfrm>
                <a:off x="7112000" y="3251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7181850" y="3194050"/>
              <a:ext cx="161925" cy="2159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7181850" y="3194050"/>
                <a:ext cx="1619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7169150" y="3200400"/>
              <a:ext cx="111125" cy="76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7169150" y="3200400"/>
                <a:ext cx="1111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5568950" y="3644900"/>
              <a:ext cx="2568575" cy="1936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5568950" y="3644900"/>
                <a:ext cx="2568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8131175" y="3311525"/>
              <a:ext cx="625475" cy="431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8131175" y="3311525"/>
                <a:ext cx="6254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8629650" y="3200400"/>
              <a:ext cx="225425" cy="298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8629650" y="3200400"/>
                <a:ext cx="2254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8051800" y="3698875"/>
              <a:ext cx="536575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8051800" y="3698875"/>
                <a:ext cx="536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8461375" y="3825875"/>
              <a:ext cx="238125" cy="215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8461375" y="3825875"/>
                <a:ext cx="2381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8083550" y="3797300"/>
              <a:ext cx="374650" cy="917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8083550" y="3797300"/>
                <a:ext cx="374650" cy="917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8201025" y="4527550"/>
              <a:ext cx="346075" cy="327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8201025" y="4527550"/>
                <a:ext cx="3460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8201025" y="3044825"/>
              <a:ext cx="120650" cy="3270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8201025" y="3044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8426450" y="3552825"/>
              <a:ext cx="95250" cy="111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8426450" y="35528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8439150" y="3638550"/>
              <a:ext cx="2159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8439150" y="3638550"/>
                <a:ext cx="2159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8483600" y="3521075"/>
              <a:ext cx="193675" cy="31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8483600" y="3521075"/>
                <a:ext cx="1936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8467725" y="3641725"/>
              <a:ext cx="250825" cy="444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8467725" y="36417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8001000" y="4362450"/>
              <a:ext cx="82550" cy="1111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8001000" y="4362450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8718550" y="4406900"/>
              <a:ext cx="774700" cy="685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8718550" y="4406900"/>
                <a:ext cx="7747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8940800" y="4530725"/>
              <a:ext cx="447675" cy="5111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8940800" y="4530725"/>
                <a:ext cx="447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8994775" y="4654550"/>
              <a:ext cx="231775" cy="2381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8994775" y="4654550"/>
                <a:ext cx="2317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7988300" y="5267325"/>
              <a:ext cx="28575" cy="3905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7988300" y="5267325"/>
                <a:ext cx="285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7994650" y="5229225"/>
              <a:ext cx="1590675" cy="561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7994650" y="5229225"/>
                <a:ext cx="15906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8115300" y="5594350"/>
              <a:ext cx="14859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8115300" y="5594350"/>
                <a:ext cx="14859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8134350" y="5283200"/>
              <a:ext cx="19050" cy="231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8134350" y="5283200"/>
                <a:ext cx="190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8191500" y="5349875"/>
              <a:ext cx="142875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8191500" y="53498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8404225" y="5372100"/>
              <a:ext cx="60325" cy="666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8404225" y="5372100"/>
                <a:ext cx="603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8537575" y="5213350"/>
              <a:ext cx="66675" cy="4000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8537575" y="5213350"/>
                <a:ext cx="66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8731250" y="5337175"/>
              <a:ext cx="127000" cy="1365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8731250" y="5337175"/>
                <a:ext cx="1270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8823325" y="5372100"/>
              <a:ext cx="15875" cy="1873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8823325" y="5372100"/>
                <a:ext cx="158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8975725" y="5302250"/>
              <a:ext cx="117475" cy="1682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8975725" y="5302250"/>
                <a:ext cx="1174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9026525" y="5302250"/>
              <a:ext cx="14605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9026525" y="53022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9004300" y="5378450"/>
              <a:ext cx="146050" cy="254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9004300" y="53784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9191625" y="5419725"/>
              <a:ext cx="95250" cy="158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9191625" y="5419725"/>
                <a:ext cx="95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9213850" y="5368925"/>
              <a:ext cx="31750" cy="1873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9213850" y="5368925"/>
                <a:ext cx="317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9309100" y="5314950"/>
              <a:ext cx="79375" cy="2413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9309100" y="5314950"/>
                <a:ext cx="793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9321800" y="5384800"/>
              <a:ext cx="101600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9321800" y="5384800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9388475" y="5362575"/>
              <a:ext cx="136525" cy="2127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9388475" y="5362575"/>
                <a:ext cx="1365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9378950" y="4022725"/>
              <a:ext cx="285750" cy="434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9378950" y="4022725"/>
                <a:ext cx="285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9664700" y="3867150"/>
              <a:ext cx="1905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9664700" y="3867150"/>
                <a:ext cx="1905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9331325" y="3641725"/>
              <a:ext cx="200025" cy="323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9331325" y="3641725"/>
                <a:ext cx="2000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10001250" y="3536950"/>
              <a:ext cx="161925" cy="269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10001250" y="3536950"/>
                <a:ext cx="161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893300" y="3403600"/>
              <a:ext cx="409575" cy="4921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893300" y="3403600"/>
                <a:ext cx="4095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785350" y="3187700"/>
              <a:ext cx="676275" cy="790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785350" y="3187700"/>
                <a:ext cx="676275" cy="790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9906000" y="4219575"/>
              <a:ext cx="25400" cy="2825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9906000" y="4219575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033000" y="4210050"/>
              <a:ext cx="133350" cy="1936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033000" y="4210050"/>
                <a:ext cx="1333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0179050" y="4235450"/>
              <a:ext cx="73025" cy="857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0179050" y="4235450"/>
                <a:ext cx="730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0271125" y="4168775"/>
              <a:ext cx="165100" cy="146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0271125" y="4168775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0334625" y="4117975"/>
              <a:ext cx="79375" cy="2952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0334625" y="4117975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9880600" y="4498975"/>
              <a:ext cx="571500" cy="571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9880600" y="4498975"/>
                <a:ext cx="5715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0582275" y="4057650"/>
              <a:ext cx="130175" cy="330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0582275" y="4057650"/>
                <a:ext cx="1301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0639425" y="4044950"/>
              <a:ext cx="146050" cy="15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0639425" y="4044950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0626725" y="4181475"/>
              <a:ext cx="142875" cy="285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0626725" y="4181475"/>
                <a:ext cx="1428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0868025" y="4181475"/>
              <a:ext cx="139700" cy="6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0868025" y="4181475"/>
                <a:ext cx="139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0918825" y="4079875"/>
              <a:ext cx="25400" cy="250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0918825" y="4079875"/>
                <a:ext cx="25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1033125" y="4067175"/>
              <a:ext cx="117475" cy="3079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1033125" y="4067175"/>
                <a:ext cx="1174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1087100" y="4064000"/>
              <a:ext cx="165100" cy="539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1087100" y="4064000"/>
                <a:ext cx="1651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1214100" y="4019550"/>
              <a:ext cx="184150" cy="3270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1214100" y="4019550"/>
                <a:ext cx="1841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4092575" y="2803525"/>
              <a:ext cx="263525" cy="273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4092575" y="2803525"/>
                <a:ext cx="263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0128250" y="3101975"/>
              <a:ext cx="6350" cy="36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18"/>
            </p:blipFill>
            <p:spPr>
              <a:xfrm>
                <a:off x="10128250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052050" y="2565400"/>
              <a:ext cx="577850" cy="6127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052050" y="2565400"/>
                <a:ext cx="577850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337800" y="2546350"/>
              <a:ext cx="263525" cy="266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337800" y="2546350"/>
                <a:ext cx="2635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9979025" y="2508250"/>
              <a:ext cx="177800" cy="2698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9979025" y="2508250"/>
                <a:ext cx="1778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033000" y="2438400"/>
              <a:ext cx="130175" cy="25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033000" y="243840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9988550" y="2530475"/>
              <a:ext cx="177800" cy="50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9988550" y="2530475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683875" y="2343150"/>
              <a:ext cx="215900" cy="257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683875" y="2343150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775950" y="2419350"/>
              <a:ext cx="25400" cy="1905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775950" y="241935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0547350" y="2270125"/>
              <a:ext cx="412750" cy="4191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0547350" y="2270125"/>
                <a:ext cx="4127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9674225" y="1673225"/>
              <a:ext cx="38100" cy="3175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9674225" y="1673225"/>
                <a:ext cx="38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9832975" y="1635125"/>
              <a:ext cx="180975" cy="3143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9832975" y="1635125"/>
                <a:ext cx="180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0048875" y="1733550"/>
              <a:ext cx="88900" cy="793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0048875" y="173355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0252075" y="1587500"/>
              <a:ext cx="127000" cy="2127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0252075" y="1587500"/>
                <a:ext cx="127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248900" y="1584325"/>
              <a:ext cx="88900" cy="3429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0248900" y="1584325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10372725" y="1489075"/>
              <a:ext cx="209550" cy="3841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10372725" y="1489075"/>
                <a:ext cx="2095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10464800" y="1489075"/>
              <a:ext cx="171450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10464800" y="1489075"/>
                <a:ext cx="1714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10496550" y="1590675"/>
              <a:ext cx="136525" cy="412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10496550" y="1590675"/>
                <a:ext cx="1365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10648950" y="1323975"/>
              <a:ext cx="73025" cy="558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10648950" y="1323975"/>
                <a:ext cx="730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9613900" y="1733550"/>
              <a:ext cx="1682750" cy="263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9613900" y="1733550"/>
                <a:ext cx="1682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772775" y="1489075"/>
              <a:ext cx="168275" cy="41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772775" y="1489075"/>
                <a:ext cx="1682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864850" y="1425575"/>
              <a:ext cx="57150" cy="203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864850" y="1425575"/>
                <a:ext cx="57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1033125" y="1336675"/>
              <a:ext cx="6350" cy="36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18"/>
            </p:blipFill>
            <p:spPr>
              <a:xfrm>
                <a:off x="11033125" y="1336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10953750" y="1336675"/>
              <a:ext cx="136525" cy="2921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10953750" y="1336675"/>
                <a:ext cx="136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11029950" y="1419225"/>
              <a:ext cx="6350" cy="36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18"/>
            </p:blipFill>
            <p:spPr>
              <a:xfrm>
                <a:off x="11029950" y="1419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0" name="墨迹 159"/>
              <p14:cNvContentPartPr/>
              <p14:nvPr/>
            </p14:nvContentPartPr>
            <p14:xfrm>
              <a:off x="11099800" y="1285875"/>
              <a:ext cx="168275" cy="3206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6"/>
            </p:blipFill>
            <p:spPr>
              <a:xfrm>
                <a:off x="11099800" y="1285875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1" name="墨迹 160"/>
              <p14:cNvContentPartPr/>
              <p14:nvPr/>
            </p14:nvContentPartPr>
            <p14:xfrm>
              <a:off x="10883900" y="2136775"/>
              <a:ext cx="203200" cy="1143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8"/>
            </p:blipFill>
            <p:spPr>
              <a:xfrm>
                <a:off x="10883900" y="2136775"/>
                <a:ext cx="2032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2" name="墨迹 161"/>
              <p14:cNvContentPartPr/>
              <p14:nvPr/>
            </p14:nvContentPartPr>
            <p14:xfrm>
              <a:off x="11007725" y="2057400"/>
              <a:ext cx="180975" cy="1143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0"/>
            </p:blipFill>
            <p:spPr>
              <a:xfrm>
                <a:off x="11007725" y="2057400"/>
                <a:ext cx="180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3" name="墨迹 162"/>
              <p14:cNvContentPartPr/>
              <p14:nvPr/>
            </p14:nvContentPartPr>
            <p14:xfrm>
              <a:off x="10760075" y="1946275"/>
              <a:ext cx="146050" cy="317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2"/>
            </p:blipFill>
            <p:spPr>
              <a:xfrm>
                <a:off x="10760075" y="1946275"/>
                <a:ext cx="1460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4" name="墨迹 163"/>
              <p14:cNvContentPartPr/>
              <p14:nvPr/>
            </p14:nvContentPartPr>
            <p14:xfrm>
              <a:off x="10842625" y="1889125"/>
              <a:ext cx="50800" cy="20955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4"/>
            </p:blipFill>
            <p:spPr>
              <a:xfrm>
                <a:off x="10842625" y="18891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5" name="墨迹 164"/>
              <p14:cNvContentPartPr/>
              <p14:nvPr/>
            </p14:nvContentPartPr>
            <p14:xfrm>
              <a:off x="11280775" y="1898650"/>
              <a:ext cx="120650" cy="2984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6"/>
            </p:blipFill>
            <p:spPr>
              <a:xfrm>
                <a:off x="11280775" y="189865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6" name="墨迹 165"/>
              <p14:cNvContentPartPr/>
              <p14:nvPr/>
            </p14:nvContentPartPr>
            <p14:xfrm>
              <a:off x="11318875" y="1974850"/>
              <a:ext cx="6350" cy="36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18"/>
            </p:blipFill>
            <p:spPr>
              <a:xfrm>
                <a:off x="11318875" y="1974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7" name="墨迹 166"/>
              <p14:cNvContentPartPr/>
              <p14:nvPr/>
            </p14:nvContentPartPr>
            <p14:xfrm>
              <a:off x="11214100" y="1952625"/>
              <a:ext cx="6350" cy="36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18"/>
            </p:blipFill>
            <p:spPr>
              <a:xfrm>
                <a:off x="11214100" y="1952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1207750" y="1784350"/>
              <a:ext cx="330200" cy="4857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1207750" y="1784350"/>
                <a:ext cx="330200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1363325" y="1949450"/>
              <a:ext cx="180975" cy="317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1363325" y="1949450"/>
                <a:ext cx="180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1290300" y="2282825"/>
              <a:ext cx="82550" cy="530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1290300" y="2282825"/>
                <a:ext cx="8255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1220450" y="2676525"/>
              <a:ext cx="203200" cy="2254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1220450" y="2676525"/>
                <a:ext cx="2032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1474450" y="2466975"/>
              <a:ext cx="104775" cy="20637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1474450" y="2466975"/>
                <a:ext cx="1047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1537950" y="2489200"/>
              <a:ext cx="101600" cy="12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1537950" y="248920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1036300" y="2924175"/>
              <a:ext cx="466725" cy="447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1036300" y="2924175"/>
                <a:ext cx="4667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11204575" y="3006725"/>
              <a:ext cx="95250" cy="241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11204575" y="3006725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1083925" y="2978150"/>
              <a:ext cx="285750" cy="35242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1083925" y="2978150"/>
                <a:ext cx="285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0928350" y="3368675"/>
              <a:ext cx="152400" cy="2794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0928350" y="336867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10896600" y="3498850"/>
              <a:ext cx="161925" cy="1460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10896600" y="3498850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11195050" y="3438525"/>
              <a:ext cx="47625" cy="1778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11195050" y="3438525"/>
                <a:ext cx="47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10756900" y="3629025"/>
              <a:ext cx="295275" cy="2508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10756900" y="3629025"/>
                <a:ext cx="295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10842625" y="3657600"/>
              <a:ext cx="171450" cy="206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10842625" y="3657600"/>
                <a:ext cx="1714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10871200" y="3660775"/>
              <a:ext cx="88900" cy="200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10871200" y="3660775"/>
                <a:ext cx="889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3978275" y="5594350"/>
              <a:ext cx="196850" cy="3333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3978275" y="5594350"/>
                <a:ext cx="1968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4333875" y="5794375"/>
              <a:ext cx="222250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4333875" y="579437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4511675" y="5705475"/>
              <a:ext cx="184150" cy="2222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4511675" y="57054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4422775" y="5495925"/>
              <a:ext cx="44450" cy="2032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4422775" y="5495925"/>
                <a:ext cx="44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4860925" y="5610225"/>
              <a:ext cx="31750" cy="26035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4860925" y="5610225"/>
                <a:ext cx="317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21225" y="5470525"/>
              <a:ext cx="279400" cy="5016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0"/>
            </p:blipFill>
            <p:spPr>
              <a:xfrm>
                <a:off x="4721225" y="5470525"/>
                <a:ext cx="2794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9" name="墨迹 188"/>
              <p14:cNvContentPartPr/>
              <p14:nvPr/>
            </p14:nvContentPartPr>
            <p14:xfrm>
              <a:off x="4664075" y="5340350"/>
              <a:ext cx="415925" cy="746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2"/>
            </p:blipFill>
            <p:spPr>
              <a:xfrm>
                <a:off x="4664075" y="5340350"/>
                <a:ext cx="415925" cy="746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0" name="墨迹 189"/>
              <p14:cNvContentPartPr/>
              <p14:nvPr/>
            </p14:nvContentPartPr>
            <p14:xfrm>
              <a:off x="5054600" y="5772150"/>
              <a:ext cx="269875" cy="25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4"/>
            </p:blipFill>
            <p:spPr>
              <a:xfrm>
                <a:off x="5054600" y="5772150"/>
                <a:ext cx="269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1" name="墨迹 190"/>
              <p14:cNvContentPartPr/>
              <p14:nvPr/>
            </p14:nvContentPartPr>
            <p14:xfrm>
              <a:off x="5241925" y="5670550"/>
              <a:ext cx="149225" cy="22542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6"/>
            </p:blipFill>
            <p:spPr>
              <a:xfrm>
                <a:off x="5241925" y="5670550"/>
                <a:ext cx="149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2" name="墨迹 191"/>
              <p14:cNvContentPartPr/>
              <p14:nvPr/>
            </p14:nvContentPartPr>
            <p14:xfrm>
              <a:off x="5168900" y="5451475"/>
              <a:ext cx="171450" cy="2127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8"/>
            </p:blipFill>
            <p:spPr>
              <a:xfrm>
                <a:off x="5168900" y="5451475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3" name="墨迹 192"/>
              <p14:cNvContentPartPr/>
              <p14:nvPr/>
            </p14:nvContentPartPr>
            <p14:xfrm>
              <a:off x="5419725" y="5568950"/>
              <a:ext cx="438150" cy="39052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0"/>
            </p:blipFill>
            <p:spPr>
              <a:xfrm>
                <a:off x="5419725" y="5568950"/>
                <a:ext cx="438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4" name="墨迹 193"/>
              <p14:cNvContentPartPr/>
              <p14:nvPr/>
            </p14:nvContentPartPr>
            <p14:xfrm>
              <a:off x="5543550" y="5597525"/>
              <a:ext cx="190500" cy="307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2"/>
            </p:blipFill>
            <p:spPr>
              <a:xfrm>
                <a:off x="5543550" y="5597525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5" name="墨迹 194"/>
              <p14:cNvContentPartPr/>
              <p14:nvPr/>
            </p14:nvContentPartPr>
            <p14:xfrm>
              <a:off x="5600700" y="5635625"/>
              <a:ext cx="12700" cy="2317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4"/>
            </p:blipFill>
            <p:spPr>
              <a:xfrm>
                <a:off x="5600700" y="5635625"/>
                <a:ext cx="12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6" name="墨迹 195"/>
              <p14:cNvContentPartPr/>
              <p14:nvPr/>
            </p14:nvContentPartPr>
            <p14:xfrm>
              <a:off x="5832475" y="5740400"/>
              <a:ext cx="234950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6"/>
            </p:blipFill>
            <p:spPr>
              <a:xfrm>
                <a:off x="5832475" y="5740400"/>
                <a:ext cx="2349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7" name="墨迹 196"/>
              <p14:cNvContentPartPr/>
              <p14:nvPr/>
            </p14:nvContentPartPr>
            <p14:xfrm>
              <a:off x="5997575" y="5711825"/>
              <a:ext cx="133350" cy="1746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8"/>
            </p:blipFill>
            <p:spPr>
              <a:xfrm>
                <a:off x="5997575" y="5711825"/>
                <a:ext cx="1333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8" name="墨迹 197"/>
              <p14:cNvContentPartPr/>
              <p14:nvPr/>
            </p14:nvContentPartPr>
            <p14:xfrm>
              <a:off x="5934075" y="5480050"/>
              <a:ext cx="60325" cy="920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0"/>
            </p:blipFill>
            <p:spPr>
              <a:xfrm>
                <a:off x="5934075" y="5480050"/>
                <a:ext cx="603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9" name="墨迹 198"/>
              <p14:cNvContentPartPr/>
              <p14:nvPr/>
            </p14:nvContentPartPr>
            <p14:xfrm>
              <a:off x="6238875" y="5578475"/>
              <a:ext cx="469900" cy="4476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2"/>
            </p:blipFill>
            <p:spPr>
              <a:xfrm>
                <a:off x="6238875" y="5578475"/>
                <a:ext cx="4699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0" name="墨迹 199"/>
              <p14:cNvContentPartPr/>
              <p14:nvPr/>
            </p14:nvContentPartPr>
            <p14:xfrm>
              <a:off x="6318250" y="5638800"/>
              <a:ext cx="260350" cy="2635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4"/>
            </p:blipFill>
            <p:spPr>
              <a:xfrm>
                <a:off x="6318250" y="5638800"/>
                <a:ext cx="2603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1" name="墨迹 200"/>
              <p14:cNvContentPartPr/>
              <p14:nvPr/>
            </p14:nvContentPartPr>
            <p14:xfrm>
              <a:off x="6727825" y="5822950"/>
              <a:ext cx="231775" cy="190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6"/>
            </p:blipFill>
            <p:spPr>
              <a:xfrm>
                <a:off x="6727825" y="5822950"/>
                <a:ext cx="2317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2" name="墨迹 201"/>
              <p14:cNvContentPartPr/>
              <p14:nvPr/>
            </p14:nvContentPartPr>
            <p14:xfrm>
              <a:off x="6889750" y="5702300"/>
              <a:ext cx="171450" cy="2127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8"/>
            </p:blipFill>
            <p:spPr>
              <a:xfrm>
                <a:off x="6889750" y="57023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3" name="墨迹 202"/>
              <p14:cNvContentPartPr/>
              <p14:nvPr/>
            </p14:nvContentPartPr>
            <p14:xfrm>
              <a:off x="6775450" y="5372100"/>
              <a:ext cx="190500" cy="2286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0"/>
            </p:blipFill>
            <p:spPr>
              <a:xfrm>
                <a:off x="6775450" y="5372100"/>
                <a:ext cx="190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4" name="墨迹 203"/>
              <p14:cNvContentPartPr/>
              <p14:nvPr/>
            </p14:nvContentPartPr>
            <p14:xfrm>
              <a:off x="6870700" y="5387975"/>
              <a:ext cx="38100" cy="30162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2"/>
            </p:blipFill>
            <p:spPr>
              <a:xfrm>
                <a:off x="6870700" y="5387975"/>
                <a:ext cx="38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5" name="墨迹 204"/>
              <p14:cNvContentPartPr/>
              <p14:nvPr/>
            </p14:nvContentPartPr>
            <p14:xfrm>
              <a:off x="7261225" y="5734050"/>
              <a:ext cx="88900" cy="2063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4"/>
            </p:blipFill>
            <p:spPr>
              <a:xfrm>
                <a:off x="7261225" y="5734050"/>
                <a:ext cx="889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6" name="墨迹 205"/>
              <p14:cNvContentPartPr/>
              <p14:nvPr/>
            </p14:nvContentPartPr>
            <p14:xfrm>
              <a:off x="7159625" y="5673725"/>
              <a:ext cx="250825" cy="3683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6"/>
            </p:blipFill>
            <p:spPr>
              <a:xfrm>
                <a:off x="7159625" y="5673725"/>
                <a:ext cx="250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7" name="墨迹 206"/>
              <p14:cNvContentPartPr/>
              <p14:nvPr/>
            </p14:nvContentPartPr>
            <p14:xfrm>
              <a:off x="7083425" y="5540375"/>
              <a:ext cx="422275" cy="6286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8"/>
            </p:blipFill>
            <p:spPr>
              <a:xfrm>
                <a:off x="7083425" y="5540375"/>
                <a:ext cx="4222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8" name="墨迹 207"/>
              <p14:cNvContentPartPr/>
              <p14:nvPr/>
            </p14:nvContentPartPr>
            <p14:xfrm>
              <a:off x="7181850" y="5740400"/>
              <a:ext cx="117475" cy="1143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0"/>
            </p:blipFill>
            <p:spPr>
              <a:xfrm>
                <a:off x="7181850" y="5740400"/>
                <a:ext cx="1174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9" name="墨迹 208"/>
              <p14:cNvContentPartPr/>
              <p14:nvPr/>
            </p14:nvContentPartPr>
            <p14:xfrm>
              <a:off x="7607300" y="5902325"/>
              <a:ext cx="222250" cy="539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2"/>
            </p:blipFill>
            <p:spPr>
              <a:xfrm>
                <a:off x="7607300" y="5902325"/>
                <a:ext cx="2222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10" name="墨迹 209"/>
              <p14:cNvContentPartPr/>
              <p14:nvPr/>
            </p14:nvContentPartPr>
            <p14:xfrm>
              <a:off x="7769225" y="5845175"/>
              <a:ext cx="155575" cy="2317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4"/>
            </p:blipFill>
            <p:spPr>
              <a:xfrm>
                <a:off x="7769225" y="584517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1" name="墨迹 210"/>
              <p14:cNvContentPartPr/>
              <p14:nvPr/>
            </p14:nvContentPartPr>
            <p14:xfrm>
              <a:off x="7632700" y="5581650"/>
              <a:ext cx="165100" cy="2635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6"/>
            </p:blipFill>
            <p:spPr>
              <a:xfrm>
                <a:off x="7632700" y="5581650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2" name="墨迹 211"/>
              <p14:cNvContentPartPr/>
              <p14:nvPr/>
            </p14:nvContentPartPr>
            <p14:xfrm>
              <a:off x="7613650" y="5578475"/>
              <a:ext cx="142875" cy="127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8"/>
            </p:blipFill>
            <p:spPr>
              <a:xfrm>
                <a:off x="7613650" y="557847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3" name="墨迹 212"/>
              <p14:cNvContentPartPr/>
              <p14:nvPr/>
            </p14:nvContentPartPr>
            <p14:xfrm>
              <a:off x="7648575" y="5695950"/>
              <a:ext cx="193675" cy="190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0"/>
            </p:blipFill>
            <p:spPr>
              <a:xfrm>
                <a:off x="7648575" y="5695950"/>
                <a:ext cx="1936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4" name="墨迹 213"/>
              <p14:cNvContentPartPr/>
              <p14:nvPr/>
            </p14:nvContentPartPr>
            <p14:xfrm>
              <a:off x="8064500" y="5895975"/>
              <a:ext cx="161925" cy="1460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2"/>
            </p:blipFill>
            <p:spPr>
              <a:xfrm>
                <a:off x="8064500" y="5895975"/>
                <a:ext cx="1619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5" name="墨迹 214"/>
              <p14:cNvContentPartPr/>
              <p14:nvPr/>
            </p14:nvContentPartPr>
            <p14:xfrm>
              <a:off x="8169275" y="5895975"/>
              <a:ext cx="15875" cy="1746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4"/>
            </p:blipFill>
            <p:spPr>
              <a:xfrm>
                <a:off x="8169275" y="589597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6" name="墨迹 215"/>
              <p14:cNvContentPartPr/>
              <p14:nvPr/>
            </p14:nvContentPartPr>
            <p14:xfrm>
              <a:off x="8026400" y="5781675"/>
              <a:ext cx="298450" cy="3905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6"/>
            </p:blipFill>
            <p:spPr>
              <a:xfrm>
                <a:off x="8026400" y="5781675"/>
                <a:ext cx="2984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7" name="墨迹 216"/>
              <p14:cNvContentPartPr/>
              <p14:nvPr/>
            </p14:nvContentPartPr>
            <p14:xfrm>
              <a:off x="8369300" y="5940425"/>
              <a:ext cx="180975" cy="95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8"/>
            </p:blipFill>
            <p:spPr>
              <a:xfrm>
                <a:off x="8369300" y="5940425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8" name="墨迹 217"/>
              <p14:cNvContentPartPr/>
              <p14:nvPr/>
            </p14:nvContentPartPr>
            <p14:xfrm>
              <a:off x="8486775" y="5876925"/>
              <a:ext cx="142875" cy="1778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0"/>
            </p:blipFill>
            <p:spPr>
              <a:xfrm>
                <a:off x="8486775" y="5876925"/>
                <a:ext cx="1428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9" name="墨迹 218"/>
              <p14:cNvContentPartPr/>
              <p14:nvPr/>
            </p14:nvContentPartPr>
            <p14:xfrm>
              <a:off x="8362950" y="5762625"/>
              <a:ext cx="117475" cy="63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2"/>
            </p:blipFill>
            <p:spPr>
              <a:xfrm>
                <a:off x="8362950" y="5762625"/>
                <a:ext cx="1174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20" name="墨迹 219"/>
              <p14:cNvContentPartPr/>
              <p14:nvPr/>
            </p14:nvContentPartPr>
            <p14:xfrm>
              <a:off x="8445500" y="5715000"/>
              <a:ext cx="360" cy="14605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4"/>
            </p:blipFill>
            <p:spPr>
              <a:xfrm>
                <a:off x="8445500" y="5715000"/>
                <a:ext cx="36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1" name="墨迹 220"/>
              <p14:cNvContentPartPr/>
              <p14:nvPr/>
            </p14:nvContentPartPr>
            <p14:xfrm>
              <a:off x="8709025" y="5788025"/>
              <a:ext cx="111125" cy="2889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6"/>
            </p:blipFill>
            <p:spPr>
              <a:xfrm>
                <a:off x="8709025" y="5788025"/>
                <a:ext cx="111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2" name="墨迹 221"/>
              <p14:cNvContentPartPr/>
              <p14:nvPr/>
            </p14:nvContentPartPr>
            <p14:xfrm>
              <a:off x="8731250" y="5892800"/>
              <a:ext cx="6350" cy="36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18"/>
            </p:blipFill>
            <p:spPr>
              <a:xfrm>
                <a:off x="8731250" y="589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8623300" y="5740400"/>
              <a:ext cx="250825" cy="3810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8623300" y="5740400"/>
                <a:ext cx="2508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8696325" y="5829300"/>
              <a:ext cx="133350" cy="5080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8696325" y="5829300"/>
                <a:ext cx="1333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8893175" y="5959475"/>
              <a:ext cx="260350" cy="5715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8893175" y="5959475"/>
                <a:ext cx="260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9134475" y="5899150"/>
              <a:ext cx="104775" cy="2190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9134475" y="58991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8985250" y="5768975"/>
              <a:ext cx="98425" cy="20955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8985250" y="5768975"/>
                <a:ext cx="984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8982075" y="5788025"/>
              <a:ext cx="155575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8982075" y="57880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337675" y="5937250"/>
              <a:ext cx="114300" cy="2381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337675" y="5937250"/>
                <a:ext cx="1143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245600" y="5867400"/>
              <a:ext cx="301625" cy="39370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245600" y="5867400"/>
                <a:ext cx="301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175750" y="5756275"/>
              <a:ext cx="469900" cy="55245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175750" y="5756275"/>
                <a:ext cx="46990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9639300" y="5972175"/>
              <a:ext cx="333375" cy="762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9639300" y="5972175"/>
                <a:ext cx="3333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9915525" y="5905500"/>
              <a:ext cx="142875" cy="19685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9915525" y="5905500"/>
                <a:ext cx="142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9728200" y="5692775"/>
              <a:ext cx="127000" cy="26035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9728200" y="56927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0093325" y="5816600"/>
              <a:ext cx="120650" cy="30162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0093325" y="5816600"/>
                <a:ext cx="1206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0023475" y="5791200"/>
              <a:ext cx="228600" cy="40322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0023475" y="5791200"/>
                <a:ext cx="2286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9940925" y="5699125"/>
              <a:ext cx="396875" cy="58102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9940925" y="5699125"/>
                <a:ext cx="396875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4254500" y="5918200"/>
              <a:ext cx="187325" cy="1968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4254500" y="5918200"/>
                <a:ext cx="187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5073650" y="5905500"/>
              <a:ext cx="174625" cy="20637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5073650" y="5905500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5851525" y="5953125"/>
              <a:ext cx="203200" cy="23812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5851525" y="5953125"/>
                <a:ext cx="2032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6623050" y="5953125"/>
              <a:ext cx="260350" cy="2762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6623050" y="5953125"/>
                <a:ext cx="2603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7585075" y="6105525"/>
              <a:ext cx="231775" cy="16192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7585075" y="6105525"/>
                <a:ext cx="231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8448675" y="6089650"/>
              <a:ext cx="225425" cy="17145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8448675" y="6089650"/>
                <a:ext cx="2254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8893175" y="6042025"/>
              <a:ext cx="136525" cy="19685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8893175" y="6042025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9715500" y="6045200"/>
              <a:ext cx="139700" cy="2159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9715500" y="6045200"/>
                <a:ext cx="139700" cy="215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3538" name="标题 1935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White Space and </a:t>
            </a:r>
            <a:r>
              <a:rPr lang="en-US" altLang="zh-CN" err="1"/>
              <a:t>Lookahead</a:t>
            </a:r>
            <a:endParaRPr lang="en-US" altLang="zh-CN"/>
          </a:p>
        </p:txBody>
      </p:sp>
      <p:sp>
        <p:nvSpPr>
          <p:cNvPr id="193539" name="文本占位符 19353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/>
              <a:t>White space: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Delimiters:  characters that are unambiguously part of other tokens are delimiters.</a:t>
            </a:r>
            <a:endParaRPr lang="en-US" altLang="zh-CN" sz="2400" i="1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 i="1" err="1"/>
              <a:t>whitespace</a:t>
            </a:r>
            <a:r>
              <a:rPr lang="en-US" altLang="zh-CN" sz="2400" i="1"/>
              <a:t> = </a:t>
            </a:r>
            <a:r>
              <a:rPr lang="en-US" altLang="zh-CN" sz="2400"/>
              <a:t>( </a:t>
            </a:r>
            <a:r>
              <a:rPr lang="en-US" altLang="zh-CN" sz="2400" err="1"/>
              <a:t>n</a:t>
            </a:r>
            <a:r>
              <a:rPr lang="en-US" altLang="zh-CN" sz="2400" i="1" err="1"/>
              <a:t>ewline</a:t>
            </a:r>
            <a:r>
              <a:rPr lang="en-US" altLang="zh-CN" sz="2400" i="1"/>
              <a:t> </a:t>
            </a:r>
            <a:r>
              <a:rPr lang="en-US" altLang="zh-CN" sz="2400"/>
              <a:t>| </a:t>
            </a:r>
            <a:r>
              <a:rPr lang="en-US" altLang="zh-CN" sz="2400" i="1"/>
              <a:t>blank </a:t>
            </a:r>
            <a:r>
              <a:rPr lang="en-US" altLang="zh-CN" sz="2400"/>
              <a:t>| </a:t>
            </a:r>
            <a:r>
              <a:rPr lang="en-US" altLang="zh-CN" sz="2400" i="1"/>
              <a:t>tab </a:t>
            </a:r>
            <a:r>
              <a:rPr lang="en-US" altLang="zh-CN" sz="2400"/>
              <a:t>| </a:t>
            </a:r>
            <a:r>
              <a:rPr lang="en-US" altLang="zh-CN" sz="2400" i="1"/>
              <a:t>comment</a:t>
            </a:r>
            <a:r>
              <a:rPr lang="en-US" altLang="zh-CN" sz="2400"/>
              <a:t>)+</a:t>
            </a:r>
            <a:endParaRPr lang="en-US" altLang="zh-CN" sz="24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free format or fixed format</a:t>
            </a:r>
            <a:endParaRPr lang="en-US" altLang="zh-CN" sz="2400"/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800" err="1"/>
              <a:t>Lookahead</a:t>
            </a:r>
            <a:r>
              <a:rPr lang="zh-CN" altLang="en-US" sz="2800" err="1"/>
              <a:t>（</a:t>
            </a:r>
            <a:r>
              <a:rPr lang="en-US" altLang="zh-CN" sz="2800" err="1"/>
              <a:t>Fortran</a:t>
            </a:r>
            <a:r>
              <a:rPr lang="zh-CN" altLang="en-US" sz="2800" err="1"/>
              <a:t>语言的特殊词法问题，无空格、无</a:t>
            </a:r>
            <a:r>
              <a:rPr lang="zh-CN" altLang="en-US" sz="2800" err="1"/>
              <a:t>保留字）</a:t>
            </a:r>
            <a:r>
              <a:rPr lang="en-US" altLang="zh-CN" sz="2800"/>
              <a:t>:</a:t>
            </a:r>
            <a:endParaRPr lang="en-US" altLang="zh-CN" sz="2800"/>
          </a:p>
          <a:p>
            <a:pPr marL="990600" lvl="1" indent="-533400">
              <a:lnSpc>
                <a:spcPct val="90000"/>
              </a:lnSpc>
            </a:pPr>
            <a:r>
              <a:rPr lang="en-US" altLang="zh-CN" sz="2400"/>
              <a:t>buffering of input characters ,  marking places for backtracking </a:t>
            </a:r>
            <a:endParaRPr lang="en-US" altLang="zh-CN" sz="24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 DO99I=1,10</a:t>
            </a:r>
            <a:endParaRPr lang="en-US" altLang="zh-CN" sz="2000"/>
          </a:p>
          <a:p>
            <a:pPr marL="1371600" lvl="2" indent="-457200">
              <a:lnSpc>
                <a:spcPct val="90000"/>
              </a:lnSpc>
              <a:buNone/>
            </a:pPr>
            <a:r>
              <a:rPr lang="en-US" altLang="zh-CN" sz="2000"/>
              <a:t>     DO99I=1.10 </a:t>
            </a:r>
            <a:endParaRPr lang="zh-CN" altLang="en-US" sz="2000" dirty="0"/>
          </a:p>
        </p:txBody>
      </p:sp>
      <p:sp>
        <p:nvSpPr>
          <p:cNvPr id="193540" name="文本框 193539">
            <a:hlinkClick r:id="rId1" action="ppaction://hlinksldjump"/>
          </p:cNvPr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500" name="标题 234499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Regular Expression To 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DFAs</a:t>
            </a:r>
            <a:b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en-US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正则表达式转化为</a:t>
            </a:r>
            <a:r>
              <a:rPr lang="en-US" altLang="zh-CN" sz="4400" kern="1200" baseline="0" err="1"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endParaRPr lang="en-US" altLang="zh-CN" sz="4400" kern="1200" baseline="0" err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01" name="副标题 234500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标题 23654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Main Purpose</a:t>
            </a:r>
            <a:endParaRPr lang="en-US" altLang="zh-CN"/>
          </a:p>
        </p:txBody>
      </p:sp>
      <p:sp>
        <p:nvSpPr>
          <p:cNvPr id="236547" name="文本占位符 23654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1592263"/>
          </a:xfrm>
        </p:spPr>
        <p:txBody>
          <a:bodyPr/>
          <a:p>
            <a:r>
              <a:rPr lang="en-US" altLang="zh-CN"/>
              <a:t>Study an algorithm: </a:t>
            </a:r>
            <a:endParaRPr lang="en-US" altLang="zh-CN"/>
          </a:p>
          <a:p>
            <a:pPr lvl="1"/>
            <a:r>
              <a:rPr lang="en-US" altLang="zh-CN"/>
              <a:t>Translating a regular expression into a DFA via NFA.</a:t>
            </a:r>
            <a:endParaRPr lang="zh-CN" altLang="en-US" dirty="0"/>
          </a:p>
        </p:txBody>
      </p:sp>
      <p:sp>
        <p:nvSpPr>
          <p:cNvPr id="236548" name="椭圆 236547"/>
          <p:cNvSpPr/>
          <p:nvPr/>
        </p:nvSpPr>
        <p:spPr>
          <a:xfrm>
            <a:off x="2279650" y="4005263"/>
            <a:ext cx="1944688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Regular</a:t>
            </a:r>
            <a:endParaRPr lang="en-US" altLang="zh-CN" sz="2400">
              <a:latin typeface="Times New Roman" panose="02020603050405020304" pitchFamily="18" charset="0"/>
            </a:endParaRPr>
          </a:p>
          <a:p>
            <a:r>
              <a:rPr lang="en-US" altLang="zh-CN" sz="2400">
                <a:latin typeface="Times New Roman" panose="02020603050405020304" pitchFamily="18" charset="0"/>
              </a:rPr>
              <a:t> Expression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49" name="椭圆 236548"/>
          <p:cNvSpPr/>
          <p:nvPr/>
        </p:nvSpPr>
        <p:spPr>
          <a:xfrm>
            <a:off x="4583113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NFA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0" name="椭圆 236549"/>
          <p:cNvSpPr/>
          <p:nvPr/>
        </p:nvSpPr>
        <p:spPr>
          <a:xfrm>
            <a:off x="6383338" y="4005263"/>
            <a:ext cx="1152525" cy="7921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DFA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1" name="椭圆 236550"/>
          <p:cNvSpPr/>
          <p:nvPr/>
        </p:nvSpPr>
        <p:spPr>
          <a:xfrm>
            <a:off x="8040688" y="3933825"/>
            <a:ext cx="1944687" cy="79216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r>
              <a:rPr lang="en-US" altLang="zh-CN" sz="2400">
                <a:latin typeface="Times New Roman" panose="02020603050405020304" pitchFamily="18" charset="0"/>
              </a:rPr>
              <a:t>Program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6552" name="直接连接符 236551"/>
          <p:cNvSpPr/>
          <p:nvPr/>
        </p:nvSpPr>
        <p:spPr>
          <a:xfrm>
            <a:off x="4224338" y="4437063"/>
            <a:ext cx="2873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3" name="直接连接符 236552"/>
          <p:cNvSpPr/>
          <p:nvPr/>
        </p:nvSpPr>
        <p:spPr>
          <a:xfrm>
            <a:off x="5735638" y="4437063"/>
            <a:ext cx="647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6554" name="直接连接符 236553"/>
          <p:cNvSpPr/>
          <p:nvPr/>
        </p:nvSpPr>
        <p:spPr>
          <a:xfrm>
            <a:off x="7535863" y="4437063"/>
            <a:ext cx="5048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82" name="标题 32768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Contents </a:t>
            </a:r>
            <a:endParaRPr lang="en-US" altLang="zh-CN"/>
          </a:p>
        </p:txBody>
      </p:sp>
      <p:sp>
        <p:nvSpPr>
          <p:cNvPr id="327683" name="文本占位符 32768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sz="2800"/>
              <a:t>From a Regular Expression to an NFA </a:t>
            </a:r>
            <a:r>
              <a:rPr lang="en-US" altLang="zh-CN" sz="2800">
                <a:hlinkClick r:id="rId1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From an NFA to a DFA </a:t>
            </a:r>
            <a:r>
              <a:rPr lang="en-US" altLang="zh-CN" sz="2800">
                <a:hlinkClick r:id="rId2" action="ppaction://hlinksldjump"/>
              </a:rPr>
              <a:t>[More]</a:t>
            </a:r>
            <a:endParaRPr lang="en-US" altLang="zh-CN" sz="2800"/>
          </a:p>
          <a:p>
            <a:r>
              <a:rPr lang="en-US" altLang="zh-CN" sz="2800"/>
              <a:t>Simulating an NFA using Subset Construction </a:t>
            </a:r>
            <a:r>
              <a:rPr lang="en-US" altLang="zh-CN" sz="2800">
                <a:hlinkClick r:id="rId3" action="ppaction://hlinksldjump"/>
              </a:rPr>
              <a:t>[More] </a:t>
            </a:r>
            <a:endParaRPr lang="en-US" altLang="zh-CN" sz="2800"/>
          </a:p>
          <a:p>
            <a:r>
              <a:rPr lang="en-US" altLang="zh-CN" sz="2800"/>
              <a:t>Minimizing the Number of States in a DFA </a:t>
            </a:r>
            <a:r>
              <a:rPr lang="en-US" altLang="zh-CN" sz="2800">
                <a:hlinkClick r:id="rId4" action="ppaction://hlinksldjump"/>
              </a:rPr>
              <a:t>[More]</a:t>
            </a:r>
            <a:endParaRPr lang="en-US" altLang="zh-CN" sz="2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2" name="标题 237571"/>
          <p:cNvSpPr>
            <a:spLocks noGrp="1"/>
          </p:cNvSpPr>
          <p:nvPr>
            <p:ph type="ctrTitle"/>
          </p:nvPr>
        </p:nvSpPr>
        <p:spPr>
          <a:xfrm>
            <a:off x="2209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4400" kern="1200" baseline="0">
                <a:latin typeface="Times New Roman" panose="02020603050405020304" pitchFamily="18" charset="0"/>
                <a:ea typeface="宋体" panose="02010600030101010101" pitchFamily="2" charset="-122"/>
              </a:rPr>
              <a:t> From a Regular Expression to an NFA</a:t>
            </a:r>
            <a:endParaRPr lang="zh-CN" altLang="en-US" sz="44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7573" name="副标题 23757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zh-CN" altLang="en-US" sz="3200" kern="12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9618" name="标题 23961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r>
              <a:rPr lang="en-US" altLang="zh-CN" sz="4000"/>
              <a:t> </a:t>
            </a:r>
            <a:endParaRPr lang="zh-CN" altLang="en-US" sz="4000" dirty="0"/>
          </a:p>
        </p:txBody>
      </p:sp>
      <p:sp>
        <p:nvSpPr>
          <p:cNvPr id="239619" name="文本占位符 23961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168525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Use ε-transitions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 b="1" i="1">
                <a:solidFill>
                  <a:srgbClr val="FF3300"/>
                </a:solidFill>
              </a:rPr>
              <a:t>“glue together”</a:t>
            </a:r>
            <a:r>
              <a:rPr lang="en-US" altLang="zh-CN" sz="2000" i="1"/>
              <a:t> </a:t>
            </a:r>
            <a:r>
              <a:rPr lang="en-US" altLang="zh-CN" sz="2000"/>
              <a:t>the machine of each piece of a regular expression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form a machine that corresponds to the whole expression</a:t>
            </a:r>
            <a:endParaRPr lang="en-US" altLang="zh-CN" sz="2000"/>
          </a:p>
          <a:p>
            <a:pPr>
              <a:lnSpc>
                <a:spcPct val="90000"/>
              </a:lnSpc>
            </a:pPr>
            <a:r>
              <a:rPr lang="en-US" altLang="zh-CN" sz="2400"/>
              <a:t>Basic regular expression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 err="1"/>
              <a:t>NFAs</a:t>
            </a:r>
            <a:r>
              <a:rPr lang="en-US" altLang="zh-CN" sz="2000"/>
              <a:t> for  basic regular expression of the form a, </a:t>
            </a:r>
            <a:r>
              <a:rPr lang="en-US" altLang="zh-CN" sz="2000" err="1"/>
              <a:t>ε,or</a:t>
            </a:r>
            <a:r>
              <a:rPr lang="en-US" altLang="zh-CN" sz="2000"/>
              <a:t> φ</a:t>
            </a:r>
            <a:endParaRPr lang="zh-CN" altLang="en-US" sz="2000" dirty="0"/>
          </a:p>
        </p:txBody>
      </p:sp>
      <p:grpSp>
        <p:nvGrpSpPr>
          <p:cNvPr id="239620" name="组合 239619"/>
          <p:cNvGrpSpPr/>
          <p:nvPr/>
        </p:nvGrpSpPr>
        <p:grpSpPr>
          <a:xfrm>
            <a:off x="3019425" y="4878388"/>
            <a:ext cx="2057400" cy="495300"/>
            <a:chOff x="3420" y="1908"/>
            <a:chExt cx="3240" cy="780"/>
          </a:xfrm>
        </p:grpSpPr>
        <p:sp>
          <p:nvSpPr>
            <p:cNvPr id="239621" name="直接连接符 23962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2" name="椭圆 23962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3" name="直接连接符 23962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4" name="任意多边形 23962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25" name="矩形 23962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9626" name="组合 239625"/>
          <p:cNvGrpSpPr/>
          <p:nvPr/>
        </p:nvGrpSpPr>
        <p:grpSpPr>
          <a:xfrm>
            <a:off x="6383338" y="4941888"/>
            <a:ext cx="2057400" cy="495300"/>
            <a:chOff x="3060" y="3468"/>
            <a:chExt cx="3240" cy="780"/>
          </a:xfrm>
        </p:grpSpPr>
        <p:sp>
          <p:nvSpPr>
            <p:cNvPr id="239627" name="直接连接符 239626"/>
            <p:cNvSpPr/>
            <p:nvPr/>
          </p:nvSpPr>
          <p:spPr>
            <a:xfrm>
              <a:off x="306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28" name="椭圆 239627"/>
            <p:cNvSpPr/>
            <p:nvPr/>
          </p:nvSpPr>
          <p:spPr>
            <a:xfrm>
              <a:off x="41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39629" name="直接连接符 239628"/>
            <p:cNvSpPr/>
            <p:nvPr/>
          </p:nvSpPr>
          <p:spPr>
            <a:xfrm>
              <a:off x="4680" y="393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9630" name="任意多边形 239629"/>
            <p:cNvSpPr/>
            <p:nvPr/>
          </p:nvSpPr>
          <p:spPr>
            <a:xfrm>
              <a:off x="5760" y="362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39631" name="矩形 239630"/>
            <p:cNvSpPr/>
            <p:nvPr/>
          </p:nvSpPr>
          <p:spPr>
            <a:xfrm>
              <a:off x="50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642" name="标题 24064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0643" name="文本占位符 24064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r>
              <a:rPr lang="en-US" altLang="zh-CN" sz="2800"/>
              <a:t>Concatenation:  to construct an NFA equal to </a:t>
            </a:r>
            <a:r>
              <a:rPr lang="en-US" altLang="zh-CN" sz="2800" b="1" i="1" err="1"/>
              <a:t>rs</a:t>
            </a:r>
            <a:endParaRPr lang="en-US" altLang="zh-CN" sz="2800" b="1" i="1"/>
          </a:p>
          <a:p>
            <a:pPr lvl="1"/>
            <a:r>
              <a:rPr lang="en-US" altLang="zh-CN" sz="2400" i="1"/>
              <a:t>To  </a:t>
            </a:r>
            <a:r>
              <a:rPr lang="en-US" altLang="zh-CN" sz="2400">
                <a:solidFill>
                  <a:srgbClr val="FF3300"/>
                </a:solidFill>
              </a:rPr>
              <a:t>connect</a:t>
            </a:r>
            <a:r>
              <a:rPr lang="en-US" altLang="zh-CN" sz="2400"/>
              <a:t> the accepting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to the start state of the machine of </a:t>
            </a:r>
            <a:r>
              <a:rPr lang="en-US" altLang="zh-CN" sz="2400" i="1"/>
              <a:t>s </a:t>
            </a:r>
            <a:r>
              <a:rPr lang="en-US" altLang="zh-CN" sz="2400">
                <a:solidFill>
                  <a:srgbClr val="FF3300"/>
                </a:solidFill>
              </a:rPr>
              <a:t>by </a:t>
            </a:r>
            <a:r>
              <a:rPr lang="en-US" altLang="zh-CN" sz="2400" err="1">
                <a:solidFill>
                  <a:srgbClr val="FF3300"/>
                </a:solidFill>
              </a:rPr>
              <a:t>anε</a:t>
            </a:r>
            <a:r>
              <a:rPr lang="en-US" altLang="zh-CN" sz="2400">
                <a:solidFill>
                  <a:srgbClr val="FF3300"/>
                </a:solidFill>
              </a:rPr>
              <a:t>-transition</a:t>
            </a:r>
            <a:r>
              <a:rPr lang="en-US" altLang="zh-CN" sz="2400"/>
              <a:t>.</a:t>
            </a:r>
            <a:endParaRPr lang="en-US" altLang="zh-CN" sz="2400"/>
          </a:p>
          <a:p>
            <a:pPr lvl="1"/>
            <a:r>
              <a:rPr lang="en-US" altLang="zh-CN" sz="2400"/>
              <a:t>The start state of the machine of </a:t>
            </a:r>
            <a:r>
              <a:rPr lang="en-US" altLang="zh-CN" sz="2400" i="1"/>
              <a:t>r </a:t>
            </a:r>
            <a:r>
              <a:rPr lang="en-US" altLang="zh-CN" sz="2400"/>
              <a:t>as its start state and the accepting state of the machine of </a:t>
            </a:r>
            <a:r>
              <a:rPr lang="en-US" altLang="zh-CN" sz="2400" i="1"/>
              <a:t>s</a:t>
            </a:r>
            <a:r>
              <a:rPr lang="en-US" altLang="zh-CN" sz="2400"/>
              <a:t> as its accepting state.</a:t>
            </a:r>
            <a:endParaRPr lang="en-US" altLang="zh-CN" sz="2400"/>
          </a:p>
          <a:p>
            <a:pPr lvl="1"/>
            <a:r>
              <a:rPr lang="en-US" altLang="zh-CN" sz="2400"/>
              <a:t>This machine accepts </a:t>
            </a:r>
            <a:r>
              <a:rPr lang="en-US" altLang="zh-CN" sz="2400" i="1" err="1"/>
              <a:t>L(rs</a:t>
            </a:r>
            <a:r>
              <a:rPr lang="en-US" altLang="zh-CN" sz="2400" i="1"/>
              <a:t>)</a:t>
            </a:r>
            <a:r>
              <a:rPr lang="en-US" altLang="zh-CN" sz="2400"/>
              <a:t> </a:t>
            </a:r>
            <a:r>
              <a:rPr lang="en-US" altLang="zh-CN" sz="2400" i="1"/>
              <a:t>= </a:t>
            </a:r>
            <a:r>
              <a:rPr lang="en-US" altLang="zh-CN" sz="2400" i="1" err="1"/>
              <a:t>L(r)L(s</a:t>
            </a:r>
            <a:r>
              <a:rPr lang="en-US" altLang="zh-CN" sz="2400" i="1"/>
              <a:t>) </a:t>
            </a:r>
            <a:r>
              <a:rPr lang="en-US" altLang="zh-CN" sz="2400"/>
              <a:t>and so corresponds to the regular expression </a:t>
            </a:r>
            <a:r>
              <a:rPr lang="en-US" altLang="zh-CN" sz="2400" i="1" err="1"/>
              <a:t>rs</a:t>
            </a:r>
            <a:r>
              <a:rPr lang="en-US" altLang="zh-CN" sz="2400"/>
              <a:t>.</a:t>
            </a:r>
            <a:endParaRPr lang="en-US" altLang="zh-CN" sz="2400"/>
          </a:p>
          <a:p>
            <a:endParaRPr lang="zh-CN" altLang="en-US" sz="2800" dirty="0"/>
          </a:p>
        </p:txBody>
      </p:sp>
      <p:grpSp>
        <p:nvGrpSpPr>
          <p:cNvPr id="240644" name="组合 240643"/>
          <p:cNvGrpSpPr/>
          <p:nvPr/>
        </p:nvGrpSpPr>
        <p:grpSpPr>
          <a:xfrm>
            <a:off x="4008438" y="5445125"/>
            <a:ext cx="3771900" cy="595313"/>
            <a:chOff x="2880" y="10956"/>
            <a:chExt cx="5940" cy="936"/>
          </a:xfrm>
        </p:grpSpPr>
        <p:sp>
          <p:nvSpPr>
            <p:cNvPr id="240645" name="圆角矩形 240644"/>
            <p:cNvSpPr/>
            <p:nvPr/>
          </p:nvSpPr>
          <p:spPr>
            <a:xfrm>
              <a:off x="28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6" name="椭圆 240645"/>
            <p:cNvSpPr/>
            <p:nvPr/>
          </p:nvSpPr>
          <p:spPr>
            <a:xfrm>
              <a:off x="30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7" name="椭圆 240646"/>
            <p:cNvSpPr/>
            <p:nvPr/>
          </p:nvSpPr>
          <p:spPr>
            <a:xfrm>
              <a:off x="468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48" name="圆角矩形 240647"/>
            <p:cNvSpPr/>
            <p:nvPr/>
          </p:nvSpPr>
          <p:spPr>
            <a:xfrm>
              <a:off x="6480" y="10956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0649" name="椭圆 240648"/>
            <p:cNvSpPr/>
            <p:nvPr/>
          </p:nvSpPr>
          <p:spPr>
            <a:xfrm>
              <a:off x="6660" y="11268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0650" name="任意多边形 240649"/>
            <p:cNvSpPr/>
            <p:nvPr/>
          </p:nvSpPr>
          <p:spPr>
            <a:xfrm>
              <a:off x="8280" y="11268"/>
              <a:ext cx="360" cy="31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grpSp>
          <p:nvGrpSpPr>
            <p:cNvPr id="240651" name="组合 240650"/>
            <p:cNvGrpSpPr/>
            <p:nvPr/>
          </p:nvGrpSpPr>
          <p:grpSpPr>
            <a:xfrm>
              <a:off x="3960" y="11112"/>
              <a:ext cx="180" cy="468"/>
              <a:chOff x="2700" y="3312"/>
              <a:chExt cx="180" cy="468"/>
            </a:xfrm>
          </p:grpSpPr>
          <p:sp>
            <p:nvSpPr>
              <p:cNvPr id="240652" name="矩形 24065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3" name="矩形 24065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0654" name="直接连接符 240653"/>
            <p:cNvSpPr/>
            <p:nvPr/>
          </p:nvSpPr>
          <p:spPr>
            <a:xfrm>
              <a:off x="5040" y="11424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0655" name="矩形 240654"/>
            <p:cNvSpPr/>
            <p:nvPr/>
          </p:nvSpPr>
          <p:spPr>
            <a:xfrm>
              <a:off x="5760" y="109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0656" name="组合 240655"/>
            <p:cNvGrpSpPr/>
            <p:nvPr/>
          </p:nvGrpSpPr>
          <p:grpSpPr>
            <a:xfrm>
              <a:off x="7380" y="11112"/>
              <a:ext cx="180" cy="468"/>
              <a:chOff x="4140" y="3312"/>
              <a:chExt cx="180" cy="468"/>
            </a:xfrm>
          </p:grpSpPr>
          <p:sp>
            <p:nvSpPr>
              <p:cNvPr id="240657" name="矩形 240656"/>
              <p:cNvSpPr/>
              <p:nvPr/>
            </p:nvSpPr>
            <p:spPr>
              <a:xfrm>
                <a:off x="414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658" name="矩形 240657"/>
              <p:cNvSpPr/>
              <p:nvPr/>
            </p:nvSpPr>
            <p:spPr>
              <a:xfrm>
                <a:off x="414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s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666" name="标题 24166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1667" name="文本占位符 241666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8876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800"/>
              <a:t>Choice among alternatives:   To construct an NFA equal to </a:t>
            </a:r>
            <a:r>
              <a:rPr lang="en-US" altLang="zh-CN" sz="2800" b="1" i="1"/>
              <a:t>r | s</a:t>
            </a:r>
            <a:r>
              <a:rPr lang="en-US" altLang="zh-CN" sz="2800"/>
              <a:t> </a:t>
            </a:r>
            <a:endParaRPr lang="en-US" altLang="zh-CN" sz="2800"/>
          </a:p>
          <a:p>
            <a:pPr lvl="1">
              <a:lnSpc>
                <a:spcPct val="90000"/>
              </a:lnSpc>
            </a:pPr>
            <a:r>
              <a:rPr lang="en-US" altLang="zh-CN" sz="2400"/>
              <a:t>To </a:t>
            </a:r>
            <a:r>
              <a:rPr lang="en-US" altLang="zh-CN" sz="2400">
                <a:solidFill>
                  <a:srgbClr val="FF3300"/>
                </a:solidFill>
              </a:rPr>
              <a:t>add a new start state and a new accepting state</a:t>
            </a:r>
            <a:r>
              <a:rPr lang="en-US" altLang="zh-CN" sz="2400"/>
              <a:t> and </a:t>
            </a:r>
            <a:r>
              <a:rPr lang="en-US" altLang="zh-CN" sz="2400">
                <a:solidFill>
                  <a:srgbClr val="FF3300"/>
                </a:solidFill>
              </a:rPr>
              <a:t>connected</a:t>
            </a:r>
            <a:r>
              <a:rPr lang="en-US" altLang="zh-CN" sz="2400"/>
              <a:t> them as shown</a:t>
            </a:r>
            <a:r>
              <a:rPr lang="en-US" altLang="zh-CN" sz="2400">
                <a:solidFill>
                  <a:srgbClr val="FF3300"/>
                </a:solidFill>
              </a:rPr>
              <a:t> </a:t>
            </a:r>
            <a:r>
              <a:rPr lang="en-US" altLang="zh-CN" sz="2400" err="1">
                <a:solidFill>
                  <a:srgbClr val="FF3300"/>
                </a:solidFill>
              </a:rPr>
              <a:t>usingε</a:t>
            </a:r>
            <a:r>
              <a:rPr lang="en-US" altLang="zh-CN" sz="2400">
                <a:solidFill>
                  <a:srgbClr val="FF3300"/>
                </a:solidFill>
              </a:rPr>
              <a:t>-transitions</a:t>
            </a:r>
            <a:r>
              <a:rPr lang="en-US" altLang="zh-CN" sz="2400"/>
              <a:t>. 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400"/>
              <a:t>Clearly, this machine accepts the language </a:t>
            </a:r>
            <a:r>
              <a:rPr lang="en-US" altLang="zh-CN" sz="2400" i="1" err="1"/>
              <a:t>L(r|s</a:t>
            </a:r>
            <a:r>
              <a:rPr lang="en-US" altLang="zh-CN" sz="2400" i="1"/>
              <a:t>) </a:t>
            </a:r>
            <a:r>
              <a:rPr lang="en-US" altLang="zh-CN" sz="2400"/>
              <a:t>=</a:t>
            </a:r>
            <a:r>
              <a:rPr lang="en-US" altLang="zh-CN" sz="2400" i="1" err="1"/>
              <a:t>L(r</a:t>
            </a:r>
            <a:r>
              <a:rPr lang="en-US" altLang="zh-CN" sz="2400" i="1"/>
              <a:t> )</a:t>
            </a:r>
            <a:r>
              <a:rPr lang="en-US" altLang="zh-CN" sz="2400"/>
              <a:t>U</a:t>
            </a:r>
            <a:r>
              <a:rPr lang="en-US" altLang="zh-CN" sz="2400" i="1"/>
              <a:t>L ( s)</a:t>
            </a:r>
            <a:r>
              <a:rPr lang="en-US" altLang="zh-CN" sz="2400"/>
              <a:t>, and so corresponds to the regular expression </a:t>
            </a:r>
            <a:r>
              <a:rPr lang="en-US" altLang="zh-CN" sz="2400" i="1" err="1"/>
              <a:t>r|s</a:t>
            </a:r>
            <a:r>
              <a:rPr lang="en-US" altLang="zh-CN" sz="2400"/>
              <a:t>.</a:t>
            </a:r>
            <a:endParaRPr lang="zh-CN" altLang="en-US" sz="2400" dirty="0"/>
          </a:p>
        </p:txBody>
      </p:sp>
      <p:grpSp>
        <p:nvGrpSpPr>
          <p:cNvPr id="241668" name="组合 241667"/>
          <p:cNvGrpSpPr/>
          <p:nvPr/>
        </p:nvGrpSpPr>
        <p:grpSpPr>
          <a:xfrm>
            <a:off x="4008438" y="4598988"/>
            <a:ext cx="4000500" cy="1782762"/>
            <a:chOff x="1980" y="1752"/>
            <a:chExt cx="6300" cy="2808"/>
          </a:xfrm>
        </p:grpSpPr>
        <p:sp>
          <p:nvSpPr>
            <p:cNvPr id="241669" name="椭圆 241668"/>
            <p:cNvSpPr/>
            <p:nvPr/>
          </p:nvSpPr>
          <p:spPr>
            <a:xfrm>
              <a:off x="2880" y="300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0" name="组合 241669"/>
            <p:cNvGrpSpPr/>
            <p:nvPr/>
          </p:nvGrpSpPr>
          <p:grpSpPr>
            <a:xfrm>
              <a:off x="4320" y="1752"/>
              <a:ext cx="2340" cy="936"/>
              <a:chOff x="2340" y="1752"/>
              <a:chExt cx="2340" cy="936"/>
            </a:xfrm>
          </p:grpSpPr>
          <p:sp>
            <p:nvSpPr>
              <p:cNvPr id="241671" name="圆角矩形 241670"/>
              <p:cNvSpPr/>
              <p:nvPr/>
            </p:nvSpPr>
            <p:spPr>
              <a:xfrm>
                <a:off x="2340" y="1752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72" name="椭圆 241671"/>
              <p:cNvSpPr/>
              <p:nvPr/>
            </p:nvSpPr>
            <p:spPr>
              <a:xfrm>
                <a:off x="252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73" name="椭圆 241672"/>
              <p:cNvSpPr/>
              <p:nvPr/>
            </p:nvSpPr>
            <p:spPr>
              <a:xfrm>
                <a:off x="4140" y="2064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41674" name="组合 241673"/>
              <p:cNvGrpSpPr/>
              <p:nvPr/>
            </p:nvGrpSpPr>
            <p:grpSpPr>
              <a:xfrm>
                <a:off x="3420" y="1908"/>
                <a:ext cx="180" cy="468"/>
                <a:chOff x="2700" y="3312"/>
                <a:chExt cx="180" cy="468"/>
              </a:xfrm>
            </p:grpSpPr>
            <p:sp>
              <p:nvSpPr>
                <p:cNvPr id="241675" name="矩形 241674"/>
                <p:cNvSpPr/>
                <p:nvPr/>
              </p:nvSpPr>
              <p:spPr>
                <a:xfrm>
                  <a:off x="270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76" name="矩形 241675"/>
                <p:cNvSpPr/>
                <p:nvPr/>
              </p:nvSpPr>
              <p:spPr>
                <a:xfrm>
                  <a:off x="270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r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77" name="直接连接符 241676"/>
            <p:cNvSpPr/>
            <p:nvPr/>
          </p:nvSpPr>
          <p:spPr>
            <a:xfrm>
              <a:off x="1980" y="3312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78" name="矩形 241677"/>
            <p:cNvSpPr/>
            <p:nvPr/>
          </p:nvSpPr>
          <p:spPr>
            <a:xfrm>
              <a:off x="36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1679" name="组合 241678"/>
            <p:cNvGrpSpPr/>
            <p:nvPr/>
          </p:nvGrpSpPr>
          <p:grpSpPr>
            <a:xfrm>
              <a:off x="4320" y="3624"/>
              <a:ext cx="2340" cy="936"/>
              <a:chOff x="4320" y="3624"/>
              <a:chExt cx="2340" cy="936"/>
            </a:xfrm>
          </p:grpSpPr>
          <p:sp>
            <p:nvSpPr>
              <p:cNvPr id="241680" name="圆角矩形 241679"/>
              <p:cNvSpPr/>
              <p:nvPr/>
            </p:nvSpPr>
            <p:spPr>
              <a:xfrm>
                <a:off x="4320" y="3624"/>
                <a:ext cx="2340" cy="93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1681" name="椭圆 241680"/>
              <p:cNvSpPr/>
              <p:nvPr/>
            </p:nvSpPr>
            <p:spPr>
              <a:xfrm>
                <a:off x="4500" y="3936"/>
                <a:ext cx="360" cy="31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l"/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682" name="任意多边形 241681"/>
              <p:cNvSpPr/>
              <p:nvPr/>
            </p:nvSpPr>
            <p:spPr>
              <a:xfrm>
                <a:off x="6120" y="3936"/>
                <a:ext cx="360" cy="312"/>
              </a:xfrm>
              <a:custGeom>
                <a:avLst/>
                <a:gdLst>
                  <a:gd name="txL" fmla="*/ 3163 w 21600"/>
                  <a:gd name="txT" fmla="*/ 3163 h 21600"/>
                  <a:gd name="txR" fmla="*/ 18437 w 21600"/>
                  <a:gd name="txB" fmla="*/ 18437 h 21600"/>
                </a:gdLst>
                <a:ahLst/>
                <a:cxnLst>
                  <a:cxn ang="270">
                    <a:pos x="10800" y="0"/>
                  </a:cxn>
                  <a:cxn ang="270">
                    <a:pos x="3163" y="3163"/>
                  </a:cxn>
                  <a:cxn ang="180">
                    <a:pos x="0" y="10800"/>
                  </a:cxn>
                  <a:cxn ang="90">
                    <a:pos x="3163" y="18437"/>
                  </a:cxn>
                  <a:cxn ang="90">
                    <a:pos x="10800" y="21600"/>
                  </a:cxn>
                  <a:cxn ang="90">
                    <a:pos x="18437" y="18437"/>
                  </a:cxn>
                  <a:cxn ang="0">
                    <a:pos x="21600" y="10800"/>
                  </a:cxn>
                  <a:cxn ang="270">
                    <a:pos x="18437" y="3163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arcTo wR="10800" hR="10800" stAng="10800000" swAng="5400000"/>
                    <a:arcTo wR="10800" hR="10800" stAng="-5400000" swAng="5400000"/>
                    <a:arcTo wR="10800" hR="10800" stAng="0" swAng="5400000"/>
                    <a:arcTo wR="10800" hR="10800" stAng="5400000" swAng="5400000"/>
                    <a:close/>
                    <a:moveTo>
                      <a:pt x="2700" y="10800"/>
                    </a:moveTo>
                    <a:arcTo wR="8100" hR="8100" stAng="10800000" swAng="-5400000"/>
                    <a:arcTo wR="8100" hR="8100" stAng="5400000" swAng="-5400000"/>
                    <a:arcTo wR="8100" hR="8100" stAng="0" swAng="-5400000"/>
                    <a:arcTo wR="8100" hR="8100" stAng="-5400000" swAng="-5400000"/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grpSp>
            <p:nvGrpSpPr>
              <p:cNvPr id="241683" name="组合 241682"/>
              <p:cNvGrpSpPr/>
              <p:nvPr/>
            </p:nvGrpSpPr>
            <p:grpSpPr>
              <a:xfrm>
                <a:off x="5220" y="3780"/>
                <a:ext cx="180" cy="468"/>
                <a:chOff x="4140" y="3312"/>
                <a:chExt cx="180" cy="468"/>
              </a:xfrm>
            </p:grpSpPr>
            <p:sp>
              <p:nvSpPr>
                <p:cNvPr id="241684" name="矩形 241683"/>
                <p:cNvSpPr/>
                <p:nvPr/>
              </p:nvSpPr>
              <p:spPr>
                <a:xfrm>
                  <a:off x="4140" y="3468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…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685" name="矩形 241684"/>
                <p:cNvSpPr/>
                <p:nvPr/>
              </p:nvSpPr>
              <p:spPr>
                <a:xfrm>
                  <a:off x="4140" y="3312"/>
                  <a:ext cx="180" cy="3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p>
                  <a:pPr algn="just"/>
                  <a:r>
                    <a:rPr lang="en-US" altLang="zh-CN" sz="1000">
                      <a:latin typeface="Times New Roman" panose="02020603050405020304" pitchFamily="18" charset="0"/>
                    </a:rPr>
                    <a:t>s</a:t>
                  </a:r>
                  <a:endParaRPr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1686" name="直接连接符 241685"/>
            <p:cNvSpPr/>
            <p:nvPr/>
          </p:nvSpPr>
          <p:spPr>
            <a:xfrm flipV="1">
              <a:off x="3420" y="2220"/>
              <a:ext cx="108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7" name="直接连接符 241686"/>
            <p:cNvSpPr/>
            <p:nvPr/>
          </p:nvSpPr>
          <p:spPr>
            <a:xfrm>
              <a:off x="3420" y="3468"/>
              <a:ext cx="108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88" name="矩形 241687"/>
            <p:cNvSpPr/>
            <p:nvPr/>
          </p:nvSpPr>
          <p:spPr>
            <a:xfrm>
              <a:off x="36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89" name="任意多边形 241688"/>
            <p:cNvSpPr/>
            <p:nvPr/>
          </p:nvSpPr>
          <p:spPr>
            <a:xfrm>
              <a:off x="7740" y="3000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1690" name="直接连接符 241689"/>
            <p:cNvSpPr/>
            <p:nvPr/>
          </p:nvSpPr>
          <p:spPr>
            <a:xfrm flipV="1">
              <a:off x="6480" y="3468"/>
              <a:ext cx="126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1" name="直接连接符 241690"/>
            <p:cNvSpPr/>
            <p:nvPr/>
          </p:nvSpPr>
          <p:spPr>
            <a:xfrm>
              <a:off x="6480" y="2220"/>
              <a:ext cx="126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1692" name="矩形 241691"/>
            <p:cNvSpPr/>
            <p:nvPr/>
          </p:nvSpPr>
          <p:spPr>
            <a:xfrm>
              <a:off x="72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1693" name="矩形 241692"/>
            <p:cNvSpPr/>
            <p:nvPr/>
          </p:nvSpPr>
          <p:spPr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2690" name="标题 24268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1"/>
              <a:t>The Idea of Thompson’s Construction</a:t>
            </a:r>
            <a:endParaRPr lang="zh-CN" altLang="en-US" sz="4000" b="1" dirty="0"/>
          </a:p>
        </p:txBody>
      </p:sp>
      <p:sp>
        <p:nvSpPr>
          <p:cNvPr id="242691" name="文本占位符 24269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33194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sz="2400"/>
              <a:t>Repetition:   Given a machine that corresponds to </a:t>
            </a:r>
            <a:r>
              <a:rPr lang="en-US" altLang="zh-CN" sz="2400" i="1"/>
              <a:t>r</a:t>
            </a:r>
            <a:r>
              <a:rPr lang="zh-CN" altLang="en-US" sz="2400" i="1" dirty="0"/>
              <a:t>，</a:t>
            </a:r>
            <a:r>
              <a:rPr lang="en-US" altLang="zh-CN" sz="2400"/>
              <a:t>Construct a machine that corresponds to r*</a:t>
            </a:r>
            <a:endParaRPr lang="en-US" altLang="zh-CN" sz="24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add two new states</a:t>
            </a:r>
            <a:r>
              <a:rPr lang="en-US" altLang="zh-CN" sz="2000"/>
              <a:t>, a start state and an accepting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The </a:t>
            </a:r>
            <a:r>
              <a:rPr lang="en-US" altLang="zh-CN" sz="2000">
                <a:solidFill>
                  <a:srgbClr val="FF3300"/>
                </a:solidFill>
              </a:rPr>
              <a:t>repetition  is afforded by the </a:t>
            </a:r>
            <a:r>
              <a:rPr lang="en-US" altLang="zh-CN" sz="2000" err="1">
                <a:solidFill>
                  <a:srgbClr val="FF3300"/>
                </a:solidFill>
              </a:rPr>
              <a:t>newε</a:t>
            </a:r>
            <a:r>
              <a:rPr lang="en-US" altLang="zh-CN" sz="2000">
                <a:solidFill>
                  <a:srgbClr val="FF3300"/>
                </a:solidFill>
              </a:rPr>
              <a:t>-transition</a:t>
            </a:r>
            <a:r>
              <a:rPr lang="en-US" altLang="zh-CN" sz="2000"/>
              <a:t> from the accepting state of the machine of </a:t>
            </a:r>
            <a:r>
              <a:rPr lang="en-US" altLang="zh-CN" sz="2000" i="1"/>
              <a:t>r </a:t>
            </a:r>
            <a:r>
              <a:rPr lang="en-US" altLang="zh-CN" sz="2000"/>
              <a:t>to its start state. 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To </a:t>
            </a:r>
            <a:r>
              <a:rPr lang="en-US" altLang="zh-CN" sz="2000">
                <a:solidFill>
                  <a:srgbClr val="FF3300"/>
                </a:solidFill>
              </a:rPr>
              <a:t>draw an ε-transition from the new start state to the new</a:t>
            </a:r>
            <a:r>
              <a:rPr lang="en-US" altLang="zh-CN" sz="2000"/>
              <a:t> accepting state.</a:t>
            </a:r>
            <a:endParaRPr lang="en-US" altLang="zh-CN" sz="2000"/>
          </a:p>
          <a:p>
            <a:pPr lvl="1">
              <a:lnSpc>
                <a:spcPct val="90000"/>
              </a:lnSpc>
            </a:pPr>
            <a:r>
              <a:rPr lang="en-US" altLang="zh-CN" sz="2000"/>
              <a:t>This construction is not unique, sim­plifications are possible in the many cases.</a:t>
            </a:r>
            <a:endParaRPr lang="zh-CN" altLang="en-US" sz="2000" dirty="0"/>
          </a:p>
        </p:txBody>
      </p:sp>
      <p:grpSp>
        <p:nvGrpSpPr>
          <p:cNvPr id="242693" name="组合 242692"/>
          <p:cNvGrpSpPr/>
          <p:nvPr/>
        </p:nvGrpSpPr>
        <p:grpSpPr>
          <a:xfrm rot="-10778083" flipH="1" flipV="1">
            <a:off x="4943475" y="6000750"/>
            <a:ext cx="3024188" cy="595313"/>
            <a:chOff x="2149" y="4014"/>
            <a:chExt cx="2978" cy="546"/>
          </a:xfrm>
        </p:grpSpPr>
        <p:sp>
          <p:nvSpPr>
            <p:cNvPr id="242694" name="任意多边形 242693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5" name="直接连接符 242694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696" name="椭圆 242695"/>
          <p:cNvSpPr/>
          <p:nvPr/>
        </p:nvSpPr>
        <p:spPr>
          <a:xfrm>
            <a:off x="4694238" y="5634038"/>
            <a:ext cx="342900" cy="3968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42697" name="组合 242696"/>
          <p:cNvGrpSpPr/>
          <p:nvPr/>
        </p:nvGrpSpPr>
        <p:grpSpPr>
          <a:xfrm>
            <a:off x="5608638" y="5535613"/>
            <a:ext cx="1485900" cy="593725"/>
            <a:chOff x="2340" y="1752"/>
            <a:chExt cx="2340" cy="936"/>
          </a:xfrm>
        </p:grpSpPr>
        <p:sp>
          <p:nvSpPr>
            <p:cNvPr id="242698" name="圆角矩形 242697"/>
            <p:cNvSpPr/>
            <p:nvPr/>
          </p:nvSpPr>
          <p:spPr>
            <a:xfrm>
              <a:off x="2340" y="1752"/>
              <a:ext cx="234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699" name="椭圆 242698"/>
            <p:cNvSpPr/>
            <p:nvPr/>
          </p:nvSpPr>
          <p:spPr>
            <a:xfrm>
              <a:off x="252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2700" name="椭圆 242699"/>
            <p:cNvSpPr/>
            <p:nvPr/>
          </p:nvSpPr>
          <p:spPr>
            <a:xfrm>
              <a:off x="4140" y="2064"/>
              <a:ext cx="360" cy="31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2701" name="组合 242700"/>
            <p:cNvGrpSpPr/>
            <p:nvPr/>
          </p:nvGrpSpPr>
          <p:grpSpPr>
            <a:xfrm>
              <a:off x="3420" y="1908"/>
              <a:ext cx="180" cy="468"/>
              <a:chOff x="2700" y="3312"/>
              <a:chExt cx="180" cy="468"/>
            </a:xfrm>
          </p:grpSpPr>
          <p:sp>
            <p:nvSpPr>
              <p:cNvPr id="242702" name="矩形 242701"/>
              <p:cNvSpPr/>
              <p:nvPr/>
            </p:nvSpPr>
            <p:spPr>
              <a:xfrm>
                <a:off x="2700" y="3468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…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703" name="矩形 242702"/>
              <p:cNvSpPr/>
              <p:nvPr/>
            </p:nvSpPr>
            <p:spPr>
              <a:xfrm>
                <a:off x="2700" y="331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000">
                    <a:latin typeface="Times New Roman" panose="02020603050405020304" pitchFamily="18" charset="0"/>
                  </a:rPr>
                  <a:t>r</a:t>
                </a:r>
                <a:endParaRPr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2704" name="组合 242703"/>
          <p:cNvGrpSpPr/>
          <p:nvPr/>
        </p:nvGrpSpPr>
        <p:grpSpPr>
          <a:xfrm rot="10800000">
            <a:off x="5837238" y="5337175"/>
            <a:ext cx="1028700" cy="495300"/>
            <a:chOff x="2149" y="4014"/>
            <a:chExt cx="2978" cy="546"/>
          </a:xfrm>
        </p:grpSpPr>
        <p:sp>
          <p:nvSpPr>
            <p:cNvPr id="242705" name="任意多边形 242704"/>
            <p:cNvSpPr/>
            <p:nvPr/>
          </p:nvSpPr>
          <p:spPr>
            <a:xfrm rot="-10800000" flipH="1">
              <a:off x="2149" y="4014"/>
              <a:ext cx="2836" cy="546"/>
            </a:xfrm>
            <a:custGeom>
              <a:avLst/>
              <a:gdLst>
                <a:gd name="txL" fmla="*/ 0 w 40941"/>
                <a:gd name="txT" fmla="*/ 0 h 21600"/>
                <a:gd name="txR" fmla="*/ 40941 w 40941"/>
                <a:gd name="txB" fmla="*/ 21600 h 21600"/>
              </a:gdLst>
              <a:ahLst/>
              <a:cxnLst>
                <a:cxn ang="180">
                  <a:pos x="0" y="16998"/>
                </a:cxn>
                <a:cxn ang="0">
                  <a:pos x="40941" y="13053"/>
                </a:cxn>
                <a:cxn ang="90">
                  <a:pos x="21104" y="21600"/>
                </a:cxn>
              </a:cxnLst>
              <a:rect l="txL" t="txT" r="txR" b="txB"/>
              <a:pathLst>
                <a:path w="40941" h="21600" fill="none">
                  <a:moveTo>
                    <a:pt x="0" y="16998"/>
                  </a:moveTo>
                  <a:arcTo wR="21600" hR="21600" stAng="-10061909" swAng="8663348"/>
                </a:path>
                <a:path w="40941" h="21600" stroke="0">
                  <a:moveTo>
                    <a:pt x="0" y="16998"/>
                  </a:moveTo>
                  <a:arcTo wR="21600" hR="21600" stAng="-10061909" swAng="8663348"/>
                  <a:lnTo>
                    <a:pt x="21104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2706" name="直接连接符 242705"/>
            <p:cNvSpPr/>
            <p:nvPr/>
          </p:nvSpPr>
          <p:spPr>
            <a:xfrm flipV="1">
              <a:off x="4985" y="4123"/>
              <a:ext cx="142" cy="1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42707" name="矩形 242706"/>
          <p:cNvSpPr/>
          <p:nvPr/>
        </p:nvSpPr>
        <p:spPr>
          <a:xfrm>
            <a:off x="6294438" y="50403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08" name="任意多边形 242707"/>
          <p:cNvSpPr/>
          <p:nvPr/>
        </p:nvSpPr>
        <p:spPr>
          <a:xfrm>
            <a:off x="7780338" y="5634038"/>
            <a:ext cx="342900" cy="39687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700" y="10800"/>
                </a:moveTo>
                <a:arcTo wR="8100" hR="8100" stAng="10800000" swAng="-5400000"/>
                <a:arcTo wR="8100" hR="8100" stAng="5400000" swAng="-5400000"/>
                <a:arcTo wR="8100" hR="8100" stAng="0" swAng="-5400000"/>
                <a:arcTo wR="8100" hR="8100" stAng="-5400000" swAng="-5400000"/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2709" name="直接连接符 242708"/>
          <p:cNvSpPr/>
          <p:nvPr/>
        </p:nvSpPr>
        <p:spPr>
          <a:xfrm>
            <a:off x="50371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0" name="直接连接符 242709"/>
          <p:cNvSpPr/>
          <p:nvPr/>
        </p:nvSpPr>
        <p:spPr>
          <a:xfrm>
            <a:off x="6980238" y="5832475"/>
            <a:ext cx="8001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1" name="直接连接符 242710"/>
          <p:cNvSpPr/>
          <p:nvPr/>
        </p:nvSpPr>
        <p:spPr>
          <a:xfrm>
            <a:off x="4008438" y="5832475"/>
            <a:ext cx="6858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42712" name="矩形 242711"/>
          <p:cNvSpPr/>
          <p:nvPr/>
        </p:nvSpPr>
        <p:spPr>
          <a:xfrm>
            <a:off x="52657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3" name="矩形 242712"/>
          <p:cNvSpPr/>
          <p:nvPr/>
        </p:nvSpPr>
        <p:spPr>
          <a:xfrm>
            <a:off x="7323138" y="5535613"/>
            <a:ext cx="114300" cy="1984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42714" name="矩形 242713"/>
          <p:cNvSpPr/>
          <p:nvPr/>
        </p:nvSpPr>
        <p:spPr>
          <a:xfrm>
            <a:off x="6294438" y="6229350"/>
            <a:ext cx="114300" cy="196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zh-CN" altLang="en-US" sz="1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zh-CN" altLang="en-US" sz="1000" dirty="0">
              <a:latin typeface="Times New Roman" panose="02020603050405020304" pitchFamily="18" charset="0"/>
            </a:endParaRPr>
          </a:p>
          <a:p>
            <a:pPr algn="l"/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56845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.32E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（没有到终态）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62925" y="1924050"/>
              <a:ext cx="257175" cy="349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62925" y="1924050"/>
                <a:ext cx="2571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26475" y="2079625"/>
              <a:ext cx="323850" cy="66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26475" y="2079625"/>
                <a:ext cx="3238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842375" y="2006600"/>
              <a:ext cx="292100" cy="193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842375" y="2006600"/>
                <a:ext cx="292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59825" y="1809750"/>
              <a:ext cx="63500" cy="98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59825" y="1809750"/>
                <a:ext cx="63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797925" y="1806575"/>
              <a:ext cx="50800" cy="698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797925" y="1806575"/>
                <a:ext cx="508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328150" y="1974850"/>
              <a:ext cx="387350" cy="387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328150" y="1974850"/>
                <a:ext cx="3873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829800" y="2162175"/>
              <a:ext cx="444500" cy="34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829800" y="2162175"/>
                <a:ext cx="444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10188575" y="2032000"/>
              <a:ext cx="244475" cy="390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10188575" y="2032000"/>
                <a:ext cx="244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9858375" y="1771650"/>
              <a:ext cx="2540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9858375" y="1771650"/>
                <a:ext cx="254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0652125" y="2120900"/>
              <a:ext cx="209550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0652125" y="2120900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0563225" y="2057400"/>
              <a:ext cx="431800" cy="422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0563225" y="2057400"/>
                <a:ext cx="431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0442575" y="1936750"/>
              <a:ext cx="698500" cy="647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0442575" y="1936750"/>
                <a:ext cx="6985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0429875" y="2651125"/>
              <a:ext cx="98425" cy="476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0429875" y="2651125"/>
                <a:ext cx="984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10401300" y="3028950"/>
              <a:ext cx="298450" cy="2127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10401300" y="3028950"/>
                <a:ext cx="298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10820400" y="2759075"/>
              <a:ext cx="209550" cy="2095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10820400" y="2759075"/>
                <a:ext cx="209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239375" y="3349625"/>
              <a:ext cx="561975" cy="536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239375" y="3349625"/>
                <a:ext cx="5619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398125" y="343852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398125" y="3438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309225" y="3422650"/>
              <a:ext cx="409575" cy="396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309225" y="3422650"/>
                <a:ext cx="409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14000" y="3479800"/>
              <a:ext cx="158750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14000" y="3479800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9890125" y="3876675"/>
              <a:ext cx="460375" cy="342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9890125" y="3876675"/>
                <a:ext cx="4603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763125" y="4048125"/>
              <a:ext cx="269875" cy="323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763125" y="4048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852025" y="3670300"/>
              <a:ext cx="2000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852025" y="36703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909175" y="3594100"/>
              <a:ext cx="180975" cy="22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909175" y="3594100"/>
                <a:ext cx="1809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934575" y="371792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4"/>
            </p:blipFill>
            <p:spPr>
              <a:xfrm>
                <a:off x="9934575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394825" y="4394200"/>
              <a:ext cx="269875" cy="1968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394825" y="4394200"/>
                <a:ext cx="269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493250" y="4403725"/>
              <a:ext cx="53975" cy="3016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493250" y="4403725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9197975" y="4216400"/>
              <a:ext cx="514350" cy="628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9197975" y="4216400"/>
                <a:ext cx="5143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6000750" y="3349625"/>
              <a:ext cx="85725" cy="5270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6000750" y="3349625"/>
                <a:ext cx="857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6165850" y="3286125"/>
              <a:ext cx="174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6165850" y="3286125"/>
                <a:ext cx="174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6137275" y="3568700"/>
              <a:ext cx="1492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6137275" y="3568700"/>
                <a:ext cx="1492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359525" y="3397250"/>
              <a:ext cx="247650" cy="95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359525" y="3397250"/>
                <a:ext cx="2476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6429375" y="3292475"/>
              <a:ext cx="133350" cy="412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6429375" y="3292475"/>
                <a:ext cx="133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6457950" y="3479800"/>
              <a:ext cx="174625" cy="3270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6457950" y="3479800"/>
                <a:ext cx="1746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6677025" y="3359150"/>
              <a:ext cx="196850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6677025" y="3359150"/>
                <a:ext cx="1968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734175" y="3305175"/>
              <a:ext cx="165100" cy="469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734175" y="3305175"/>
                <a:ext cx="1651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924675" y="3289300"/>
              <a:ext cx="155575" cy="2254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924675" y="3289300"/>
                <a:ext cx="1555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15150" y="3400425"/>
              <a:ext cx="349250" cy="447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15150" y="3400425"/>
                <a:ext cx="3492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419975" y="3327400"/>
              <a:ext cx="171450" cy="3968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419975" y="3327400"/>
                <a:ext cx="171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258050" y="3517900"/>
              <a:ext cx="263525" cy="292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258050" y="3517900"/>
                <a:ext cx="263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058025" y="3406775"/>
              <a:ext cx="57150" cy="3683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058025" y="3406775"/>
                <a:ext cx="57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007225" y="3540125"/>
              <a:ext cx="88900" cy="104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007225" y="3540125"/>
                <a:ext cx="889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956425" y="3152775"/>
              <a:ext cx="508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956425" y="3152775"/>
                <a:ext cx="508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988175" y="3159125"/>
              <a:ext cx="209550" cy="1809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988175" y="3159125"/>
                <a:ext cx="2095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5181600" y="3422650"/>
              <a:ext cx="352425" cy="384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5181600" y="3422650"/>
                <a:ext cx="3524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353050" y="3438525"/>
              <a:ext cx="53975" cy="2413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353050" y="343852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5194300" y="4235450"/>
              <a:ext cx="234950" cy="4699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5194300" y="42354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5616575" y="4216400"/>
              <a:ext cx="247650" cy="5651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5616575" y="4216400"/>
                <a:ext cx="2476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5899150" y="4130675"/>
              <a:ext cx="190500" cy="174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5899150" y="4130675"/>
                <a:ext cx="1905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5921375" y="4349750"/>
              <a:ext cx="1365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5921375" y="4349750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5816600" y="4565650"/>
              <a:ext cx="238125" cy="320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5816600" y="4565650"/>
                <a:ext cx="2381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5911850" y="4514850"/>
              <a:ext cx="203200" cy="31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5911850" y="4514850"/>
                <a:ext cx="2032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5918200" y="460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4"/>
            </p:blipFill>
            <p:spPr>
              <a:xfrm>
                <a:off x="5918200" y="460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02325" y="4581525"/>
              <a:ext cx="200025" cy="57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02325" y="4581525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257925" y="4346575"/>
              <a:ext cx="304800" cy="57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257925" y="4346575"/>
                <a:ext cx="304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251575" y="4168775"/>
              <a:ext cx="2159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251575" y="4168775"/>
                <a:ext cx="2159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302375" y="4527550"/>
              <a:ext cx="63500" cy="3397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302375" y="4527550"/>
                <a:ext cx="635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384925" y="4505325"/>
              <a:ext cx="234950" cy="1968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384925" y="4505325"/>
                <a:ext cx="2349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6902450" y="4327525"/>
              <a:ext cx="200025" cy="231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6902450" y="4327525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7007225" y="4375150"/>
              <a:ext cx="25400" cy="30162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7007225" y="4375150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6816725" y="4768850"/>
              <a:ext cx="368300" cy="603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6816725" y="4768850"/>
                <a:ext cx="3683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845300" y="4870450"/>
              <a:ext cx="400050" cy="44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845300" y="487045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65925" y="4133850"/>
              <a:ext cx="482600" cy="5810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65925" y="4133850"/>
                <a:ext cx="4826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594350" y="5207000"/>
              <a:ext cx="31750" cy="3016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594350" y="5207000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632450" y="5178425"/>
              <a:ext cx="152400" cy="2571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632450" y="5178425"/>
                <a:ext cx="152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521325" y="5257800"/>
              <a:ext cx="307975" cy="238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521325" y="5257800"/>
                <a:ext cx="3079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886450" y="5210175"/>
              <a:ext cx="136525" cy="403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886450" y="5210175"/>
                <a:ext cx="1365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029325" y="5207000"/>
              <a:ext cx="133350" cy="155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029325" y="5207000"/>
                <a:ext cx="1333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092825" y="5108575"/>
              <a:ext cx="44450" cy="444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092825" y="5108575"/>
                <a:ext cx="444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6111875" y="5394325"/>
              <a:ext cx="11430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6111875" y="5394325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6124575" y="5102225"/>
              <a:ext cx="120650" cy="1397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6124575" y="51022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6261100" y="5054600"/>
              <a:ext cx="225425" cy="3175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6261100" y="5054600"/>
                <a:ext cx="2254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400800" y="5394325"/>
              <a:ext cx="76200" cy="190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400800" y="5394325"/>
                <a:ext cx="762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6337300" y="5429250"/>
              <a:ext cx="69850" cy="2095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6337300" y="5429250"/>
                <a:ext cx="698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6410325" y="5432425"/>
              <a:ext cx="206375" cy="1111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6410325" y="5432425"/>
                <a:ext cx="2063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6734175" y="5200650"/>
              <a:ext cx="209550" cy="1968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6734175" y="5200650"/>
                <a:ext cx="2095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6819900" y="5238750"/>
              <a:ext cx="53975" cy="260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6819900" y="5238750"/>
                <a:ext cx="539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673850" y="5130800"/>
              <a:ext cx="403225" cy="4984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673850" y="5130800"/>
                <a:ext cx="403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429375" y="5543550"/>
              <a:ext cx="146050" cy="1016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429375" y="5543550"/>
                <a:ext cx="1460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216775" y="5064125"/>
              <a:ext cx="263525" cy="4508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216775" y="5064125"/>
                <a:ext cx="2635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7597775" y="5029200"/>
              <a:ext cx="25400" cy="209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7597775" y="5029200"/>
                <a:ext cx="25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7581900" y="5067300"/>
              <a:ext cx="142875" cy="2698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7581900" y="506730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7531100" y="5175250"/>
              <a:ext cx="412750" cy="342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7531100" y="5175250"/>
                <a:ext cx="412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8064500" y="4930775"/>
              <a:ext cx="130175" cy="549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8064500" y="4930775"/>
                <a:ext cx="130175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8242300" y="4949825"/>
              <a:ext cx="165100" cy="3333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8242300" y="4949825"/>
                <a:ext cx="165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8251825" y="5086350"/>
              <a:ext cx="269875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8251825" y="5086350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8337550" y="5210175"/>
              <a:ext cx="11430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8337550" y="52101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8334375" y="5381625"/>
              <a:ext cx="127000" cy="285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8334375" y="5381625"/>
                <a:ext cx="1270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8648700" y="4794250"/>
              <a:ext cx="241300" cy="155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8648700" y="4794250"/>
                <a:ext cx="241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8645525" y="4772025"/>
              <a:ext cx="323850" cy="6223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8645525" y="4772025"/>
                <a:ext cx="323850" cy="6223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4738" name="标题 2447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4739" name="文本占位符 244738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buNone/>
            </a:pPr>
            <a:r>
              <a:rPr lang="en-US" altLang="zh-CN" sz="2400"/>
              <a:t>Example 1.12: Translate regular expression </a:t>
            </a:r>
            <a:r>
              <a:rPr lang="en-US" altLang="zh-CN" sz="2400" b="1" err="1"/>
              <a:t>ab|a</a:t>
            </a:r>
            <a:r>
              <a:rPr lang="en-US" altLang="zh-CN" sz="2400" b="1"/>
              <a:t> </a:t>
            </a:r>
            <a:r>
              <a:rPr lang="en-US" altLang="zh-CN" sz="2400"/>
              <a:t>into NFA</a:t>
            </a:r>
            <a:r>
              <a:rPr lang="en-US" altLang="zh-CN"/>
              <a:t> </a:t>
            </a:r>
            <a:endParaRPr lang="zh-CN" altLang="en-US" dirty="0"/>
          </a:p>
        </p:txBody>
      </p:sp>
      <p:grpSp>
        <p:nvGrpSpPr>
          <p:cNvPr id="244740" name="组合 244739"/>
          <p:cNvGrpSpPr/>
          <p:nvPr/>
        </p:nvGrpSpPr>
        <p:grpSpPr>
          <a:xfrm>
            <a:off x="2903538" y="2708275"/>
            <a:ext cx="2057400" cy="495300"/>
            <a:chOff x="3420" y="1908"/>
            <a:chExt cx="3240" cy="780"/>
          </a:xfrm>
        </p:grpSpPr>
        <p:sp>
          <p:nvSpPr>
            <p:cNvPr id="244741" name="直接连接符 244740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2" name="椭圆 244741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3" name="直接连接符 244742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4" name="任意多边形 244743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45" name="矩形 244744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4746" name="组合 244745"/>
          <p:cNvGrpSpPr/>
          <p:nvPr/>
        </p:nvGrpSpPr>
        <p:grpSpPr>
          <a:xfrm>
            <a:off x="2914650" y="3357563"/>
            <a:ext cx="2057400" cy="495300"/>
            <a:chOff x="3420" y="1908"/>
            <a:chExt cx="3240" cy="780"/>
          </a:xfrm>
        </p:grpSpPr>
        <p:sp>
          <p:nvSpPr>
            <p:cNvPr id="244747" name="直接连接符 244746"/>
            <p:cNvSpPr/>
            <p:nvPr/>
          </p:nvSpPr>
          <p:spPr>
            <a:xfrm>
              <a:off x="34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48" name="椭圆 244747"/>
            <p:cNvSpPr/>
            <p:nvPr/>
          </p:nvSpPr>
          <p:spPr>
            <a:xfrm>
              <a:off x="45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49" name="直接连接符 244748"/>
            <p:cNvSpPr/>
            <p:nvPr/>
          </p:nvSpPr>
          <p:spPr>
            <a:xfrm>
              <a:off x="504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0" name="任意多边形 244749"/>
            <p:cNvSpPr/>
            <p:nvPr/>
          </p:nvSpPr>
          <p:spPr>
            <a:xfrm>
              <a:off x="612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51" name="矩形 244750"/>
            <p:cNvSpPr/>
            <p:nvPr/>
          </p:nvSpPr>
          <p:spPr>
            <a:xfrm>
              <a:off x="55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52" name="右箭头 244751"/>
          <p:cNvSpPr/>
          <p:nvPr/>
        </p:nvSpPr>
        <p:spPr>
          <a:xfrm>
            <a:off x="5751513" y="29972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53" name="组合 244752"/>
          <p:cNvGrpSpPr/>
          <p:nvPr/>
        </p:nvGrpSpPr>
        <p:grpSpPr>
          <a:xfrm>
            <a:off x="2927350" y="4149725"/>
            <a:ext cx="4114800" cy="495300"/>
            <a:chOff x="1260" y="1908"/>
            <a:chExt cx="6480" cy="780"/>
          </a:xfrm>
        </p:grpSpPr>
        <p:sp>
          <p:nvSpPr>
            <p:cNvPr id="244754" name="直接连接符 244753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5" name="椭圆 244754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6" name="直接连接符 244755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57" name="矩形 244756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58" name="矩形 244757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59" name="椭圆 244758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0" name="直接连接符 244759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1" name="任意多边形 244760"/>
            <p:cNvSpPr/>
            <p:nvPr/>
          </p:nvSpPr>
          <p:spPr>
            <a:xfrm>
              <a:off x="720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62" name="椭圆 244761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3" name="直接连接符 244762"/>
            <p:cNvSpPr/>
            <p:nvPr/>
          </p:nvSpPr>
          <p:spPr>
            <a:xfrm>
              <a:off x="126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4" name="矩形 244763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4765" name="右箭头 244764"/>
          <p:cNvSpPr/>
          <p:nvPr/>
        </p:nvSpPr>
        <p:spPr>
          <a:xfrm>
            <a:off x="7816850" y="4076700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4766" name="组合 244765"/>
          <p:cNvGrpSpPr/>
          <p:nvPr/>
        </p:nvGrpSpPr>
        <p:grpSpPr>
          <a:xfrm>
            <a:off x="2914650" y="4938713"/>
            <a:ext cx="5486400" cy="1585912"/>
            <a:chOff x="360" y="1908"/>
            <a:chExt cx="8640" cy="2496"/>
          </a:xfrm>
        </p:grpSpPr>
        <p:sp>
          <p:nvSpPr>
            <p:cNvPr id="244767" name="直接连接符 244766"/>
            <p:cNvSpPr/>
            <p:nvPr/>
          </p:nvSpPr>
          <p:spPr>
            <a:xfrm>
              <a:off x="774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68" name="椭圆 244767"/>
            <p:cNvSpPr/>
            <p:nvPr/>
          </p:nvSpPr>
          <p:spPr>
            <a:xfrm>
              <a:off x="55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69" name="直接连接符 244768"/>
            <p:cNvSpPr/>
            <p:nvPr/>
          </p:nvSpPr>
          <p:spPr>
            <a:xfrm>
              <a:off x="450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0" name="矩形 244769"/>
            <p:cNvSpPr/>
            <p:nvPr/>
          </p:nvSpPr>
          <p:spPr>
            <a:xfrm>
              <a:off x="48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1" name="矩形 244770"/>
            <p:cNvSpPr/>
            <p:nvPr/>
          </p:nvSpPr>
          <p:spPr>
            <a:xfrm>
              <a:off x="324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2" name="椭圆 244771"/>
            <p:cNvSpPr/>
            <p:nvPr/>
          </p:nvSpPr>
          <p:spPr>
            <a:xfrm>
              <a:off x="396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3" name="直接连接符 244772"/>
            <p:cNvSpPr/>
            <p:nvPr/>
          </p:nvSpPr>
          <p:spPr>
            <a:xfrm>
              <a:off x="288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4" name="椭圆 244773"/>
            <p:cNvSpPr/>
            <p:nvPr/>
          </p:nvSpPr>
          <p:spPr>
            <a:xfrm>
              <a:off x="23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5" name="直接连接符 244774"/>
            <p:cNvSpPr/>
            <p:nvPr/>
          </p:nvSpPr>
          <p:spPr>
            <a:xfrm flipV="1">
              <a:off x="16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6" name="矩形 244775"/>
            <p:cNvSpPr/>
            <p:nvPr/>
          </p:nvSpPr>
          <p:spPr>
            <a:xfrm>
              <a:off x="64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b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77" name="椭圆 244776"/>
            <p:cNvSpPr/>
            <p:nvPr/>
          </p:nvSpPr>
          <p:spPr>
            <a:xfrm>
              <a:off x="10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78" name="直接连接符 244777"/>
            <p:cNvSpPr/>
            <p:nvPr/>
          </p:nvSpPr>
          <p:spPr>
            <a:xfrm>
              <a:off x="360" y="3156"/>
              <a:ext cx="72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79" name="任意多边形 244778"/>
            <p:cNvSpPr/>
            <p:nvPr/>
          </p:nvSpPr>
          <p:spPr>
            <a:xfrm>
              <a:off x="846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4780" name="椭圆 244779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1" name="直接连接符 244780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2" name="直接连接符 244781"/>
            <p:cNvSpPr/>
            <p:nvPr/>
          </p:nvSpPr>
          <p:spPr>
            <a:xfrm>
              <a:off x="1620" y="3312"/>
              <a:ext cx="180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3" name="椭圆 244782"/>
            <p:cNvSpPr/>
            <p:nvPr/>
          </p:nvSpPr>
          <p:spPr>
            <a:xfrm>
              <a:off x="342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4" name="直接连接符 244783"/>
            <p:cNvSpPr/>
            <p:nvPr/>
          </p:nvSpPr>
          <p:spPr>
            <a:xfrm>
              <a:off x="3960" y="4092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5" name="椭圆 244784"/>
            <p:cNvSpPr/>
            <p:nvPr/>
          </p:nvSpPr>
          <p:spPr>
            <a:xfrm>
              <a:off x="5940" y="3780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6" name="直接连接符 244785"/>
            <p:cNvSpPr/>
            <p:nvPr/>
          </p:nvSpPr>
          <p:spPr>
            <a:xfrm flipV="1">
              <a:off x="6480" y="3312"/>
              <a:ext cx="198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4787" name="矩形 244786"/>
            <p:cNvSpPr/>
            <p:nvPr/>
          </p:nvSpPr>
          <p:spPr>
            <a:xfrm>
              <a:off x="18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8" name="矩形 244787"/>
            <p:cNvSpPr/>
            <p:nvPr/>
          </p:nvSpPr>
          <p:spPr>
            <a:xfrm>
              <a:off x="252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89" name="矩形 244788"/>
            <p:cNvSpPr/>
            <p:nvPr/>
          </p:nvSpPr>
          <p:spPr>
            <a:xfrm>
              <a:off x="73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4790" name="矩形 244789"/>
            <p:cNvSpPr/>
            <p:nvPr/>
          </p:nvSpPr>
          <p:spPr>
            <a:xfrm>
              <a:off x="486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a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4791" name="矩形 244790"/>
            <p:cNvSpPr/>
            <p:nvPr/>
          </p:nvSpPr>
          <p:spPr>
            <a:xfrm>
              <a:off x="81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3714" name="标题 2437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Examples of </a:t>
            </a:r>
            <a:r>
              <a:rPr lang="en-US" altLang="zh-CN" err="1"/>
              <a:t>NFAs</a:t>
            </a:r>
            <a:r>
              <a:rPr lang="en-US" altLang="zh-CN"/>
              <a:t> Construction</a:t>
            </a:r>
            <a:endParaRPr lang="en-US" altLang="zh-CN"/>
          </a:p>
        </p:txBody>
      </p:sp>
      <p:sp>
        <p:nvSpPr>
          <p:cNvPr id="243715" name="文本占位符 243714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5842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Example 1.13: Translate </a:t>
            </a:r>
            <a:r>
              <a:rPr lang="en-US" altLang="zh-CN" sz="2000"/>
              <a:t>regular expression  </a:t>
            </a:r>
            <a:r>
              <a:rPr lang="en-US" altLang="zh-CN" sz="2000" i="1" err="1"/>
              <a:t>letter(letter|digit</a:t>
            </a:r>
            <a:r>
              <a:rPr lang="en-US" altLang="zh-CN" sz="2000" i="1"/>
              <a:t>)*</a:t>
            </a:r>
            <a:r>
              <a:rPr lang="en-US" altLang="zh-CN" sz="2000"/>
              <a:t> </a:t>
            </a:r>
            <a:r>
              <a:rPr lang="en-US" altLang="zh-CN" sz="1600"/>
              <a:t>into NFA</a:t>
            </a:r>
            <a:r>
              <a:rPr lang="en-US" altLang="zh-CN" sz="2000"/>
              <a:t> </a:t>
            </a:r>
            <a:endParaRPr lang="zh-CN" altLang="en-US" sz="2000" dirty="0"/>
          </a:p>
        </p:txBody>
      </p:sp>
      <p:sp>
        <p:nvSpPr>
          <p:cNvPr id="243728" name="右箭头 243727"/>
          <p:cNvSpPr/>
          <p:nvPr/>
        </p:nvSpPr>
        <p:spPr>
          <a:xfrm>
            <a:off x="4583113" y="2565400"/>
            <a:ext cx="800100" cy="693738"/>
          </a:xfrm>
          <a:prstGeom prst="rightArrow">
            <a:avLst>
              <a:gd name="adj1" fmla="val 50000"/>
              <a:gd name="adj2" fmla="val 28832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741" name="右箭头 243740"/>
          <p:cNvSpPr/>
          <p:nvPr/>
        </p:nvSpPr>
        <p:spPr>
          <a:xfrm>
            <a:off x="9191625" y="2708275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grpSp>
        <p:nvGrpSpPr>
          <p:cNvPr id="243768" name="组合 243767"/>
          <p:cNvGrpSpPr/>
          <p:nvPr/>
        </p:nvGrpSpPr>
        <p:grpSpPr>
          <a:xfrm>
            <a:off x="2351088" y="2420938"/>
            <a:ext cx="1943100" cy="495300"/>
            <a:chOff x="6120" y="1908"/>
            <a:chExt cx="3060" cy="780"/>
          </a:xfrm>
        </p:grpSpPr>
        <p:sp>
          <p:nvSpPr>
            <p:cNvPr id="243769" name="直接连接符 243768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0" name="矩形 243769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1" name="任意多边形 243770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2" name="椭圆 243771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3" name="直接连接符 243772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74" name="组合 243773"/>
          <p:cNvGrpSpPr/>
          <p:nvPr/>
        </p:nvGrpSpPr>
        <p:grpSpPr>
          <a:xfrm>
            <a:off x="2351088" y="2997200"/>
            <a:ext cx="1943100" cy="495300"/>
            <a:chOff x="6120" y="1908"/>
            <a:chExt cx="3060" cy="780"/>
          </a:xfrm>
        </p:grpSpPr>
        <p:sp>
          <p:nvSpPr>
            <p:cNvPr id="243775" name="直接连接符 243774"/>
            <p:cNvSpPr/>
            <p:nvPr/>
          </p:nvSpPr>
          <p:spPr>
            <a:xfrm>
              <a:off x="774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76" name="矩形 243775"/>
            <p:cNvSpPr/>
            <p:nvPr/>
          </p:nvSpPr>
          <p:spPr>
            <a:xfrm>
              <a:off x="792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77" name="任意多边形 243776"/>
            <p:cNvSpPr/>
            <p:nvPr/>
          </p:nvSpPr>
          <p:spPr>
            <a:xfrm>
              <a:off x="8640" y="206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78" name="椭圆 243777"/>
            <p:cNvSpPr/>
            <p:nvPr/>
          </p:nvSpPr>
          <p:spPr>
            <a:xfrm>
              <a:off x="720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79" name="直接连接符 243778"/>
            <p:cNvSpPr/>
            <p:nvPr/>
          </p:nvSpPr>
          <p:spPr>
            <a:xfrm>
              <a:off x="6120" y="237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243780" name="组合 243779"/>
          <p:cNvGrpSpPr/>
          <p:nvPr/>
        </p:nvGrpSpPr>
        <p:grpSpPr>
          <a:xfrm>
            <a:off x="5591175" y="2303463"/>
            <a:ext cx="3429000" cy="1485900"/>
            <a:chOff x="2880" y="4560"/>
            <a:chExt cx="5400" cy="2340"/>
          </a:xfrm>
        </p:grpSpPr>
        <p:sp>
          <p:nvSpPr>
            <p:cNvPr id="243781" name="直接连接符 243780"/>
            <p:cNvSpPr/>
            <p:nvPr/>
          </p:nvSpPr>
          <p:spPr>
            <a:xfrm>
              <a:off x="5580" y="502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2" name="矩形 243781"/>
            <p:cNvSpPr/>
            <p:nvPr/>
          </p:nvSpPr>
          <p:spPr>
            <a:xfrm>
              <a:off x="5760" y="456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3" name="椭圆 243782"/>
            <p:cNvSpPr/>
            <p:nvPr/>
          </p:nvSpPr>
          <p:spPr>
            <a:xfrm>
              <a:off x="504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4" name="直接连接符 243783"/>
            <p:cNvSpPr/>
            <p:nvPr/>
          </p:nvSpPr>
          <p:spPr>
            <a:xfrm flipV="1">
              <a:off x="4320" y="5028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5" name="直接连接符 243784"/>
            <p:cNvSpPr/>
            <p:nvPr/>
          </p:nvSpPr>
          <p:spPr>
            <a:xfrm>
              <a:off x="5580" y="658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86" name="矩形 243785"/>
            <p:cNvSpPr/>
            <p:nvPr/>
          </p:nvSpPr>
          <p:spPr>
            <a:xfrm>
              <a:off x="5760" y="612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787" name="任意多边形 243786"/>
            <p:cNvSpPr/>
            <p:nvPr/>
          </p:nvSpPr>
          <p:spPr>
            <a:xfrm>
              <a:off x="7740" y="549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788" name="椭圆 243787"/>
            <p:cNvSpPr/>
            <p:nvPr/>
          </p:nvSpPr>
          <p:spPr>
            <a:xfrm>
              <a:off x="504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89" name="直接连接符 243788"/>
            <p:cNvSpPr/>
            <p:nvPr/>
          </p:nvSpPr>
          <p:spPr>
            <a:xfrm>
              <a:off x="4320" y="59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0" name="椭圆 243789"/>
            <p:cNvSpPr/>
            <p:nvPr/>
          </p:nvSpPr>
          <p:spPr>
            <a:xfrm>
              <a:off x="6480" y="471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1" name="椭圆 243790"/>
            <p:cNvSpPr/>
            <p:nvPr/>
          </p:nvSpPr>
          <p:spPr>
            <a:xfrm>
              <a:off x="6480" y="627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2" name="直接连接符 243791"/>
            <p:cNvSpPr/>
            <p:nvPr/>
          </p:nvSpPr>
          <p:spPr>
            <a:xfrm>
              <a:off x="7020" y="518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3" name="直接连接符 243792"/>
            <p:cNvSpPr/>
            <p:nvPr/>
          </p:nvSpPr>
          <p:spPr>
            <a:xfrm flipV="1">
              <a:off x="7020" y="5964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4" name="椭圆 243793"/>
            <p:cNvSpPr/>
            <p:nvPr/>
          </p:nvSpPr>
          <p:spPr>
            <a:xfrm>
              <a:off x="3780" y="549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5" name="直接连接符 243794"/>
            <p:cNvSpPr/>
            <p:nvPr/>
          </p:nvSpPr>
          <p:spPr>
            <a:xfrm>
              <a:off x="2880" y="5808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796" name="矩形 243795"/>
            <p:cNvSpPr/>
            <p:nvPr/>
          </p:nvSpPr>
          <p:spPr>
            <a:xfrm>
              <a:off x="450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7" name="矩形 243796"/>
            <p:cNvSpPr/>
            <p:nvPr/>
          </p:nvSpPr>
          <p:spPr>
            <a:xfrm>
              <a:off x="468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8" name="矩形 243797"/>
            <p:cNvSpPr/>
            <p:nvPr/>
          </p:nvSpPr>
          <p:spPr>
            <a:xfrm>
              <a:off x="7380" y="487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799" name="矩形 243798"/>
            <p:cNvSpPr/>
            <p:nvPr/>
          </p:nvSpPr>
          <p:spPr>
            <a:xfrm>
              <a:off x="7200" y="58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00" name="组合 243799"/>
          <p:cNvGrpSpPr/>
          <p:nvPr/>
        </p:nvGrpSpPr>
        <p:grpSpPr>
          <a:xfrm>
            <a:off x="1612900" y="3500438"/>
            <a:ext cx="4914900" cy="1800225"/>
            <a:chOff x="360" y="816"/>
            <a:chExt cx="7740" cy="3900"/>
          </a:xfrm>
        </p:grpSpPr>
        <p:sp>
          <p:nvSpPr>
            <p:cNvPr id="243801" name="直接连接符 243800"/>
            <p:cNvSpPr/>
            <p:nvPr/>
          </p:nvSpPr>
          <p:spPr>
            <a:xfrm>
              <a:off x="3960" y="206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2" name="矩形 243801"/>
            <p:cNvSpPr/>
            <p:nvPr/>
          </p:nvSpPr>
          <p:spPr>
            <a:xfrm>
              <a:off x="4140" y="159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3" name="椭圆 243802"/>
            <p:cNvSpPr/>
            <p:nvPr/>
          </p:nvSpPr>
          <p:spPr>
            <a:xfrm>
              <a:off x="342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4" name="直接连接符 243803"/>
            <p:cNvSpPr/>
            <p:nvPr/>
          </p:nvSpPr>
          <p:spPr>
            <a:xfrm flipV="1">
              <a:off x="2700" y="2064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5" name="直接连接符 243804"/>
            <p:cNvSpPr/>
            <p:nvPr/>
          </p:nvSpPr>
          <p:spPr>
            <a:xfrm>
              <a:off x="3960" y="362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06" name="矩形 243805"/>
            <p:cNvSpPr/>
            <p:nvPr/>
          </p:nvSpPr>
          <p:spPr>
            <a:xfrm>
              <a:off x="4140" y="315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07" name="任意多边形 243806"/>
            <p:cNvSpPr/>
            <p:nvPr/>
          </p:nvSpPr>
          <p:spPr>
            <a:xfrm>
              <a:off x="7560" y="253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08" name="椭圆 243807"/>
            <p:cNvSpPr/>
            <p:nvPr/>
          </p:nvSpPr>
          <p:spPr>
            <a:xfrm>
              <a:off x="342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09" name="直接连接符 243808"/>
            <p:cNvSpPr/>
            <p:nvPr/>
          </p:nvSpPr>
          <p:spPr>
            <a:xfrm>
              <a:off x="2700" y="3000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0" name="椭圆 243809"/>
            <p:cNvSpPr/>
            <p:nvPr/>
          </p:nvSpPr>
          <p:spPr>
            <a:xfrm>
              <a:off x="4860" y="175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1" name="椭圆 243810"/>
            <p:cNvSpPr/>
            <p:nvPr/>
          </p:nvSpPr>
          <p:spPr>
            <a:xfrm>
              <a:off x="4860" y="331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2" name="直接连接符 243811"/>
            <p:cNvSpPr/>
            <p:nvPr/>
          </p:nvSpPr>
          <p:spPr>
            <a:xfrm>
              <a:off x="5400" y="222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3" name="直接连接符 243812"/>
            <p:cNvSpPr/>
            <p:nvPr/>
          </p:nvSpPr>
          <p:spPr>
            <a:xfrm flipV="1">
              <a:off x="5400" y="3000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4" name="椭圆 243813"/>
            <p:cNvSpPr/>
            <p:nvPr/>
          </p:nvSpPr>
          <p:spPr>
            <a:xfrm>
              <a:off x="216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5" name="直接连接符 243814"/>
            <p:cNvSpPr/>
            <p:nvPr/>
          </p:nvSpPr>
          <p:spPr>
            <a:xfrm>
              <a:off x="360" y="284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16" name="矩形 243815"/>
            <p:cNvSpPr/>
            <p:nvPr/>
          </p:nvSpPr>
          <p:spPr>
            <a:xfrm>
              <a:off x="288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7" name="矩形 243816"/>
            <p:cNvSpPr/>
            <p:nvPr/>
          </p:nvSpPr>
          <p:spPr>
            <a:xfrm>
              <a:off x="306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8" name="矩形 243817"/>
            <p:cNvSpPr/>
            <p:nvPr/>
          </p:nvSpPr>
          <p:spPr>
            <a:xfrm>
              <a:off x="5760" y="190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19" name="矩形 243818"/>
            <p:cNvSpPr/>
            <p:nvPr/>
          </p:nvSpPr>
          <p:spPr>
            <a:xfrm>
              <a:off x="5580" y="284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20" name="组合 243819"/>
            <p:cNvGrpSpPr/>
            <p:nvPr/>
          </p:nvGrpSpPr>
          <p:grpSpPr>
            <a:xfrm>
              <a:off x="1260" y="2844"/>
              <a:ext cx="6480" cy="1872"/>
              <a:chOff x="2149" y="4014"/>
              <a:chExt cx="2978" cy="546"/>
            </a:xfrm>
          </p:grpSpPr>
          <p:sp>
            <p:nvSpPr>
              <p:cNvPr id="243821" name="任意多边形 243820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2" name="直接连接符 243821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23" name="组合 243822"/>
            <p:cNvGrpSpPr/>
            <p:nvPr/>
          </p:nvGrpSpPr>
          <p:grpSpPr>
            <a:xfrm rot="10800000">
              <a:off x="2340" y="1284"/>
              <a:ext cx="4140" cy="1560"/>
              <a:chOff x="2149" y="4014"/>
              <a:chExt cx="2978" cy="546"/>
            </a:xfrm>
          </p:grpSpPr>
          <p:sp>
            <p:nvSpPr>
              <p:cNvPr id="243824" name="任意多边形 243823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25" name="直接连接符 243824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26" name="矩形 243825"/>
            <p:cNvSpPr/>
            <p:nvPr/>
          </p:nvSpPr>
          <p:spPr>
            <a:xfrm>
              <a:off x="4320" y="81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7" name="直接连接符 243826"/>
            <p:cNvSpPr/>
            <p:nvPr/>
          </p:nvSpPr>
          <p:spPr>
            <a:xfrm>
              <a:off x="6660" y="2844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28" name="椭圆 243827"/>
            <p:cNvSpPr/>
            <p:nvPr/>
          </p:nvSpPr>
          <p:spPr>
            <a:xfrm>
              <a:off x="612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29" name="椭圆 243828"/>
            <p:cNvSpPr/>
            <p:nvPr/>
          </p:nvSpPr>
          <p:spPr>
            <a:xfrm>
              <a:off x="900" y="253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0" name="直接连接符 243829"/>
            <p:cNvSpPr/>
            <p:nvPr/>
          </p:nvSpPr>
          <p:spPr>
            <a:xfrm>
              <a:off x="1440" y="284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1" name="矩形 243830"/>
            <p:cNvSpPr/>
            <p:nvPr/>
          </p:nvSpPr>
          <p:spPr>
            <a:xfrm>
              <a:off x="162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2" name="矩形 243831"/>
            <p:cNvSpPr/>
            <p:nvPr/>
          </p:nvSpPr>
          <p:spPr>
            <a:xfrm>
              <a:off x="684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3" name="矩形 243832"/>
            <p:cNvSpPr/>
            <p:nvPr/>
          </p:nvSpPr>
          <p:spPr>
            <a:xfrm>
              <a:off x="43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3834" name="组合 243833"/>
          <p:cNvGrpSpPr/>
          <p:nvPr/>
        </p:nvGrpSpPr>
        <p:grpSpPr>
          <a:xfrm>
            <a:off x="4044950" y="4581525"/>
            <a:ext cx="6515100" cy="1871663"/>
            <a:chOff x="360" y="1128"/>
            <a:chExt cx="10260" cy="3900"/>
          </a:xfrm>
        </p:grpSpPr>
        <p:sp>
          <p:nvSpPr>
            <p:cNvPr id="243835" name="直接连接符 243834"/>
            <p:cNvSpPr/>
            <p:nvPr/>
          </p:nvSpPr>
          <p:spPr>
            <a:xfrm>
              <a:off x="6480" y="237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6" name="矩形 243835"/>
            <p:cNvSpPr/>
            <p:nvPr/>
          </p:nvSpPr>
          <p:spPr>
            <a:xfrm>
              <a:off x="6660" y="19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37" name="椭圆 243836"/>
            <p:cNvSpPr/>
            <p:nvPr/>
          </p:nvSpPr>
          <p:spPr>
            <a:xfrm>
              <a:off x="594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38" name="直接连接符 243837"/>
            <p:cNvSpPr/>
            <p:nvPr/>
          </p:nvSpPr>
          <p:spPr>
            <a:xfrm flipV="1">
              <a:off x="5220" y="2376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39" name="直接连接符 243838"/>
            <p:cNvSpPr/>
            <p:nvPr/>
          </p:nvSpPr>
          <p:spPr>
            <a:xfrm>
              <a:off x="6480" y="393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0" name="矩形 243839"/>
            <p:cNvSpPr/>
            <p:nvPr/>
          </p:nvSpPr>
          <p:spPr>
            <a:xfrm>
              <a:off x="6660" y="346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41" name="任意多边形 243840"/>
            <p:cNvSpPr/>
            <p:nvPr/>
          </p:nvSpPr>
          <p:spPr>
            <a:xfrm>
              <a:off x="10080" y="2844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43842" name="椭圆 243841"/>
            <p:cNvSpPr/>
            <p:nvPr/>
          </p:nvSpPr>
          <p:spPr>
            <a:xfrm>
              <a:off x="594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3" name="直接连接符 243842"/>
            <p:cNvSpPr/>
            <p:nvPr/>
          </p:nvSpPr>
          <p:spPr>
            <a:xfrm>
              <a:off x="5220" y="3312"/>
              <a:ext cx="72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4" name="椭圆 243843"/>
            <p:cNvSpPr/>
            <p:nvPr/>
          </p:nvSpPr>
          <p:spPr>
            <a:xfrm>
              <a:off x="7380" y="206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5" name="椭圆 243844"/>
            <p:cNvSpPr/>
            <p:nvPr/>
          </p:nvSpPr>
          <p:spPr>
            <a:xfrm>
              <a:off x="7380" y="362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6" name="直接连接符 243845"/>
            <p:cNvSpPr/>
            <p:nvPr/>
          </p:nvSpPr>
          <p:spPr>
            <a:xfrm>
              <a:off x="7920" y="253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7" name="直接连接符 243846"/>
            <p:cNvSpPr/>
            <p:nvPr/>
          </p:nvSpPr>
          <p:spPr>
            <a:xfrm flipV="1">
              <a:off x="7920" y="3312"/>
              <a:ext cx="72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48" name="椭圆 243847"/>
            <p:cNvSpPr/>
            <p:nvPr/>
          </p:nvSpPr>
          <p:spPr>
            <a:xfrm>
              <a:off x="468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49" name="直接连接符 243848"/>
            <p:cNvSpPr/>
            <p:nvPr/>
          </p:nvSpPr>
          <p:spPr>
            <a:xfrm>
              <a:off x="288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50" name="矩形 243849"/>
            <p:cNvSpPr/>
            <p:nvPr/>
          </p:nvSpPr>
          <p:spPr>
            <a:xfrm>
              <a:off x="540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1" name="矩形 243850"/>
            <p:cNvSpPr/>
            <p:nvPr/>
          </p:nvSpPr>
          <p:spPr>
            <a:xfrm>
              <a:off x="558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2" name="矩形 243851"/>
            <p:cNvSpPr/>
            <p:nvPr/>
          </p:nvSpPr>
          <p:spPr>
            <a:xfrm>
              <a:off x="828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53" name="矩形 243852"/>
            <p:cNvSpPr/>
            <p:nvPr/>
          </p:nvSpPr>
          <p:spPr>
            <a:xfrm>
              <a:off x="81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43854" name="组合 243853"/>
            <p:cNvGrpSpPr/>
            <p:nvPr/>
          </p:nvGrpSpPr>
          <p:grpSpPr>
            <a:xfrm>
              <a:off x="3780" y="3156"/>
              <a:ext cx="6480" cy="1872"/>
              <a:chOff x="2149" y="4014"/>
              <a:chExt cx="2978" cy="546"/>
            </a:xfrm>
          </p:grpSpPr>
          <p:sp>
            <p:nvSpPr>
              <p:cNvPr id="243855" name="任意多边形 243854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6" name="直接连接符 243855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243857" name="组合 243856"/>
            <p:cNvGrpSpPr/>
            <p:nvPr/>
          </p:nvGrpSpPr>
          <p:grpSpPr>
            <a:xfrm rot="10800000">
              <a:off x="4860" y="1596"/>
              <a:ext cx="4140" cy="1560"/>
              <a:chOff x="2149" y="4014"/>
              <a:chExt cx="2978" cy="546"/>
            </a:xfrm>
          </p:grpSpPr>
          <p:sp>
            <p:nvSpPr>
              <p:cNvPr id="243858" name="任意多边形 243857"/>
              <p:cNvSpPr/>
              <p:nvPr/>
            </p:nvSpPr>
            <p:spPr>
              <a:xfrm rot="-10800000" flipH="1">
                <a:off x="2149" y="4014"/>
                <a:ext cx="2836" cy="546"/>
              </a:xfrm>
              <a:custGeom>
                <a:avLst/>
                <a:gdLst>
                  <a:gd name="txL" fmla="*/ 0 w 40941"/>
                  <a:gd name="txT" fmla="*/ 0 h 21600"/>
                  <a:gd name="txR" fmla="*/ 40941 w 40941"/>
                  <a:gd name="txB" fmla="*/ 21600 h 21600"/>
                </a:gdLst>
                <a:ahLst/>
                <a:cxnLst>
                  <a:cxn ang="180">
                    <a:pos x="0" y="16998"/>
                  </a:cxn>
                  <a:cxn ang="0">
                    <a:pos x="40941" y="13053"/>
                  </a:cxn>
                  <a:cxn ang="90">
                    <a:pos x="21104" y="21600"/>
                  </a:cxn>
                </a:cxnLst>
                <a:rect l="txL" t="txT" r="txR" b="txB"/>
                <a:pathLst>
                  <a:path w="40941" h="21600" fill="none">
                    <a:moveTo>
                      <a:pt x="0" y="16998"/>
                    </a:moveTo>
                    <a:arcTo wR="21600" hR="21600" stAng="-10061909" swAng="8663348"/>
                  </a:path>
                  <a:path w="40941" h="21600" stroke="0">
                    <a:moveTo>
                      <a:pt x="0" y="16998"/>
                    </a:moveTo>
                    <a:arcTo wR="21600" hR="21600" stAng="-10061909" swAng="8663348"/>
                    <a:lnTo>
                      <a:pt x="2110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43859" name="直接连接符 243858"/>
              <p:cNvSpPr/>
              <p:nvPr/>
            </p:nvSpPr>
            <p:spPr>
              <a:xfrm flipV="1">
                <a:off x="4985" y="4123"/>
                <a:ext cx="142" cy="109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43860" name="矩形 243859"/>
            <p:cNvSpPr/>
            <p:nvPr/>
          </p:nvSpPr>
          <p:spPr>
            <a:xfrm>
              <a:off x="6840" y="11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1" name="直接连接符 243860"/>
            <p:cNvSpPr/>
            <p:nvPr/>
          </p:nvSpPr>
          <p:spPr>
            <a:xfrm>
              <a:off x="918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2" name="椭圆 243861"/>
            <p:cNvSpPr/>
            <p:nvPr/>
          </p:nvSpPr>
          <p:spPr>
            <a:xfrm>
              <a:off x="86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3" name="椭圆 243862"/>
            <p:cNvSpPr/>
            <p:nvPr/>
          </p:nvSpPr>
          <p:spPr>
            <a:xfrm>
              <a:off x="342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4" name="直接连接符 243863"/>
            <p:cNvSpPr/>
            <p:nvPr/>
          </p:nvSpPr>
          <p:spPr>
            <a:xfrm>
              <a:off x="3960" y="3156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5" name="矩形 243864"/>
            <p:cNvSpPr/>
            <p:nvPr/>
          </p:nvSpPr>
          <p:spPr>
            <a:xfrm>
              <a:off x="414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6" name="矩形 243865"/>
            <p:cNvSpPr/>
            <p:nvPr/>
          </p:nvSpPr>
          <p:spPr>
            <a:xfrm>
              <a:off x="93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7" name="矩形 243866"/>
            <p:cNvSpPr/>
            <p:nvPr/>
          </p:nvSpPr>
          <p:spPr>
            <a:xfrm>
              <a:off x="6840" y="45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68" name="直接连接符 243867"/>
            <p:cNvSpPr/>
            <p:nvPr/>
          </p:nvSpPr>
          <p:spPr>
            <a:xfrm>
              <a:off x="1440" y="315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69" name="矩形 243868"/>
            <p:cNvSpPr/>
            <p:nvPr/>
          </p:nvSpPr>
          <p:spPr>
            <a:xfrm>
              <a:off x="1620" y="268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pPr algn="l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43870" name="椭圆 243869"/>
            <p:cNvSpPr/>
            <p:nvPr/>
          </p:nvSpPr>
          <p:spPr>
            <a:xfrm>
              <a:off x="90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1" name="直接连接符 243870"/>
            <p:cNvSpPr/>
            <p:nvPr/>
          </p:nvSpPr>
          <p:spPr>
            <a:xfrm>
              <a:off x="36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43872" name="椭圆 243871"/>
            <p:cNvSpPr/>
            <p:nvPr/>
          </p:nvSpPr>
          <p:spPr>
            <a:xfrm>
              <a:off x="2340" y="2844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43873" name="矩形 243872"/>
            <p:cNvSpPr/>
            <p:nvPr/>
          </p:nvSpPr>
          <p:spPr>
            <a:xfrm>
              <a:off x="306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1000" dirty="0">
                <a:latin typeface="Times New Roman" panose="02020603050405020304" pitchFamily="18" charset="0"/>
              </a:endParaRPr>
            </a:p>
            <a:p>
              <a:pPr algn="l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3874" name="右箭头 243873"/>
          <p:cNvSpPr/>
          <p:nvPr/>
        </p:nvSpPr>
        <p:spPr>
          <a:xfrm>
            <a:off x="6808788" y="4176713"/>
            <a:ext cx="800100" cy="692150"/>
          </a:xfrm>
          <a:prstGeom prst="rightArrow">
            <a:avLst>
              <a:gd name="adj1" fmla="val 50000"/>
              <a:gd name="adj2" fmla="val 28899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2400"/>
          </a:p>
        </p:txBody>
      </p:sp>
      <p:sp>
        <p:nvSpPr>
          <p:cNvPr id="243875" name="文本框 243874"/>
          <p:cNvSpPr txBox="1"/>
          <p:nvPr/>
        </p:nvSpPr>
        <p:spPr>
          <a:xfrm>
            <a:off x="9625013" y="6381750"/>
            <a:ext cx="10429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Examples of Regular Expression =&gt; NFA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From dragon book 2nd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055" y="288925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6" name="图片 419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1575" y="2157730"/>
            <a:ext cx="5151438" cy="3417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1590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0" name="图片 430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35" y="2654935"/>
            <a:ext cx="5554345" cy="3986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40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0"/>
            <a:ext cx="6637338" cy="656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图片 440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85" y="2058670"/>
            <a:ext cx="7237095" cy="420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180340"/>
            <a:ext cx="5726113" cy="6142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53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373380"/>
            <a:ext cx="5280025" cy="566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54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457450"/>
            <a:ext cx="7256145" cy="3114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50800" y="20955"/>
            <a:ext cx="7200900" cy="1143000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）无符号小数状态图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statechart for unsigned float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25674"/>
          <p:cNvGrpSpPr/>
          <p:nvPr/>
        </p:nvGrpSpPr>
        <p:grpSpPr>
          <a:xfrm>
            <a:off x="323850" y="1282700"/>
            <a:ext cx="7086600" cy="2428875"/>
            <a:chOff x="624" y="1256"/>
            <a:chExt cx="4464" cy="1530"/>
          </a:xfrm>
        </p:grpSpPr>
        <p:sp>
          <p:nvSpPr>
            <p:cNvPr id="25604" name="椭圆 25637"/>
            <p:cNvSpPr/>
            <p:nvPr/>
          </p:nvSpPr>
          <p:spPr>
            <a:xfrm>
              <a:off x="624" y="1832"/>
              <a:ext cx="384" cy="413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椭圆 25638"/>
            <p:cNvSpPr/>
            <p:nvPr/>
          </p:nvSpPr>
          <p:spPr>
            <a:xfrm>
              <a:off x="312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6" name="椭圆 25639"/>
            <p:cNvSpPr/>
            <p:nvPr/>
          </p:nvSpPr>
          <p:spPr>
            <a:xfrm>
              <a:off x="3840" y="1861"/>
              <a:ext cx="384" cy="365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7" name="椭圆 25640"/>
            <p:cNvSpPr/>
            <p:nvPr/>
          </p:nvSpPr>
          <p:spPr>
            <a:xfrm>
              <a:off x="1344" y="2389"/>
              <a:ext cx="412" cy="397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8" name="任意多边形 25641"/>
            <p:cNvSpPr/>
            <p:nvPr/>
          </p:nvSpPr>
          <p:spPr>
            <a:xfrm>
              <a:off x="1346" y="1845"/>
              <a:ext cx="382" cy="429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075" y="10800"/>
                  </a:moveTo>
                  <a:cubicBezTo>
                    <a:pt x="3075" y="15066"/>
                    <a:pt x="6534" y="18525"/>
                    <a:pt x="10800" y="18525"/>
                  </a:cubicBezTo>
                  <a:cubicBezTo>
                    <a:pt x="15066" y="18525"/>
                    <a:pt x="18525" y="15066"/>
                    <a:pt x="18525" y="10800"/>
                  </a:cubicBezTo>
                  <a:cubicBezTo>
                    <a:pt x="18525" y="6534"/>
                    <a:pt x="15066" y="3075"/>
                    <a:pt x="10800" y="3075"/>
                  </a:cubicBezTo>
                  <a:cubicBezTo>
                    <a:pt x="6534" y="3075"/>
                    <a:pt x="3075" y="6534"/>
                    <a:pt x="3075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任意多边形 25642"/>
            <p:cNvSpPr/>
            <p:nvPr/>
          </p:nvSpPr>
          <p:spPr>
            <a:xfrm>
              <a:off x="2269" y="1845"/>
              <a:ext cx="419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0" name="任意多边形 25643"/>
            <p:cNvSpPr/>
            <p:nvPr/>
          </p:nvSpPr>
          <p:spPr>
            <a:xfrm>
              <a:off x="4609" y="1845"/>
              <a:ext cx="383" cy="44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610" y="10800"/>
                  </a:moveTo>
                  <a:cubicBezTo>
                    <a:pt x="2610" y="15323"/>
                    <a:pt x="6277" y="18990"/>
                    <a:pt x="10800" y="18990"/>
                  </a:cubicBezTo>
                  <a:cubicBezTo>
                    <a:pt x="15323" y="18990"/>
                    <a:pt x="18990" y="15323"/>
                    <a:pt x="18990" y="10800"/>
                  </a:cubicBezTo>
                  <a:cubicBezTo>
                    <a:pt x="18990" y="6277"/>
                    <a:pt x="15323" y="2610"/>
                    <a:pt x="10800" y="2610"/>
                  </a:cubicBezTo>
                  <a:cubicBezTo>
                    <a:pt x="6277" y="2610"/>
                    <a:pt x="2610" y="6277"/>
                    <a:pt x="2610" y="10800"/>
                  </a:cubicBezTo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1" name="直接连接符 25644"/>
            <p:cNvSpPr/>
            <p:nvPr/>
          </p:nvSpPr>
          <p:spPr>
            <a:xfrm>
              <a:off x="1008" y="2053"/>
              <a:ext cx="338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2" name="直接连接符 25645"/>
            <p:cNvSpPr/>
            <p:nvPr/>
          </p:nvSpPr>
          <p:spPr>
            <a:xfrm>
              <a:off x="1692" y="2060"/>
              <a:ext cx="577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3" name="直接连接符 25646"/>
            <p:cNvSpPr/>
            <p:nvPr/>
          </p:nvSpPr>
          <p:spPr>
            <a:xfrm>
              <a:off x="2688" y="2053"/>
              <a:ext cx="456" cy="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4" name="直接连接符 25647"/>
            <p:cNvSpPr/>
            <p:nvPr/>
          </p:nvSpPr>
          <p:spPr>
            <a:xfrm>
              <a:off x="3504" y="2053"/>
              <a:ext cx="33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5" name="直接连接符 25648"/>
            <p:cNvSpPr/>
            <p:nvPr/>
          </p:nvSpPr>
          <p:spPr>
            <a:xfrm>
              <a:off x="4224" y="2053"/>
              <a:ext cx="38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16" name="文本框 25649"/>
            <p:cNvSpPr txBox="1"/>
            <p:nvPr/>
          </p:nvSpPr>
          <p:spPr>
            <a:xfrm>
              <a:off x="1008" y="1680"/>
              <a:ext cx="33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文本框 25650"/>
            <p:cNvSpPr txBox="1"/>
            <p:nvPr/>
          </p:nvSpPr>
          <p:spPr>
            <a:xfrm>
              <a:off x="1881" y="1765"/>
              <a:ext cx="231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文本框 25651"/>
            <p:cNvSpPr txBox="1"/>
            <p:nvPr/>
          </p:nvSpPr>
          <p:spPr>
            <a:xfrm>
              <a:off x="2112" y="152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文本框 25652"/>
            <p:cNvSpPr txBox="1"/>
            <p:nvPr/>
          </p:nvSpPr>
          <p:spPr>
            <a:xfrm>
              <a:off x="4271" y="2053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0" name="直接连接符 25653"/>
            <p:cNvSpPr/>
            <p:nvPr/>
          </p:nvSpPr>
          <p:spPr>
            <a:xfrm>
              <a:off x="912" y="2197"/>
              <a:ext cx="480" cy="28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1" name="直接连接符 25654"/>
            <p:cNvSpPr/>
            <p:nvPr/>
          </p:nvSpPr>
          <p:spPr>
            <a:xfrm flipV="1">
              <a:off x="1776" y="2245"/>
              <a:ext cx="541" cy="2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5622" name="文本框 25655"/>
            <p:cNvSpPr txBox="1"/>
            <p:nvPr/>
          </p:nvSpPr>
          <p:spPr>
            <a:xfrm>
              <a:off x="1872" y="2341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3" name="曲线连接符 25656"/>
            <p:cNvCxnSpPr>
              <a:stCxn id="25609" idx="1"/>
              <a:endCxn id="25609" idx="7"/>
            </p:cNvCxnSpPr>
            <p:nvPr/>
          </p:nvCxnSpPr>
          <p:spPr>
            <a:xfrm rot="5400000" flipV="1">
              <a:off x="2477" y="1754"/>
              <a:ext cx="1" cy="297"/>
            </a:xfrm>
            <a:prstGeom prst="curvedConnector3">
              <a:avLst>
                <a:gd name="adj1" fmla="val -20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cxnSp>
          <p:nvCxnSpPr>
            <p:cNvPr id="25624" name="曲线连接符 25657"/>
            <p:cNvCxnSpPr>
              <a:stCxn id="25608" idx="1"/>
              <a:endCxn id="25608" idx="0"/>
            </p:cNvCxnSpPr>
            <p:nvPr/>
          </p:nvCxnSpPr>
          <p:spPr>
            <a:xfrm rot="-5400000">
              <a:off x="1437" y="1800"/>
              <a:ext cx="63" cy="135"/>
            </a:xfrm>
            <a:prstGeom prst="curvedConnector3">
              <a:avLst>
                <a:gd name="adj1" fmla="val 315875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25" name="文本框 25658"/>
            <p:cNvSpPr txBox="1"/>
            <p:nvPr/>
          </p:nvSpPr>
          <p:spPr>
            <a:xfrm>
              <a:off x="1338" y="1356"/>
              <a:ext cx="34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6" name="文本框 25659"/>
            <p:cNvSpPr txBox="1"/>
            <p:nvPr/>
          </p:nvSpPr>
          <p:spPr>
            <a:xfrm>
              <a:off x="864" y="2341"/>
              <a:ext cx="336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</a:t>
              </a:r>
              <a:endParaRPr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27" name="文本框 25660"/>
            <p:cNvSpPr txBox="1"/>
            <p:nvPr/>
          </p:nvSpPr>
          <p:spPr>
            <a:xfrm>
              <a:off x="2736" y="2072"/>
              <a:ext cx="289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文本框 25661"/>
            <p:cNvSpPr txBox="1"/>
            <p:nvPr/>
          </p:nvSpPr>
          <p:spPr>
            <a:xfrm>
              <a:off x="3504" y="2072"/>
              <a:ext cx="436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+|-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29" name="曲线连接符 25662"/>
            <p:cNvCxnSpPr>
              <a:stCxn id="25608" idx="7"/>
              <a:endCxn id="25605" idx="1"/>
            </p:cNvCxnSpPr>
            <p:nvPr/>
          </p:nvCxnSpPr>
          <p:spPr>
            <a:xfrm rot="5400000" flipV="1">
              <a:off x="2423" y="1149"/>
              <a:ext cx="2" cy="1504"/>
            </a:xfrm>
            <a:prstGeom prst="curvedConnector3">
              <a:avLst>
                <a:gd name="adj1" fmla="val -189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0" name="文本框 25663"/>
            <p:cNvSpPr txBox="1"/>
            <p:nvPr/>
          </p:nvSpPr>
          <p:spPr>
            <a:xfrm>
              <a:off x="2677" y="1256"/>
              <a:ext cx="347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1" name="曲线连接符 25664"/>
            <p:cNvCxnSpPr>
              <a:stCxn id="25605" idx="0"/>
              <a:endCxn id="25610" idx="1"/>
            </p:cNvCxnSpPr>
            <p:nvPr/>
          </p:nvCxnSpPr>
          <p:spPr>
            <a:xfrm rot="5400000" flipV="1">
              <a:off x="3960" y="1198"/>
              <a:ext cx="54" cy="1353"/>
            </a:xfrm>
            <a:prstGeom prst="curvedConnector3">
              <a:avLst>
                <a:gd name="adj1" fmla="val -481486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2" name="文本框 25665"/>
            <p:cNvSpPr txBox="1"/>
            <p:nvPr/>
          </p:nvSpPr>
          <p:spPr>
            <a:xfrm>
              <a:off x="4224" y="1285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633" name="曲线连接符 25666"/>
            <p:cNvCxnSpPr>
              <a:stCxn id="25610" idx="0"/>
              <a:endCxn id="25610" idx="6"/>
            </p:cNvCxnSpPr>
            <p:nvPr/>
          </p:nvCxnSpPr>
          <p:spPr>
            <a:xfrm rot="5400000" flipV="1">
              <a:off x="4783" y="1852"/>
              <a:ext cx="232" cy="199"/>
            </a:xfrm>
            <a:prstGeom prst="curvedConnector4">
              <a:avLst>
                <a:gd name="adj1" fmla="val -58620"/>
                <a:gd name="adj2" fmla="val 167838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25634" name="文本框 25667"/>
            <p:cNvSpPr txBox="1"/>
            <p:nvPr/>
          </p:nvSpPr>
          <p:spPr>
            <a:xfrm>
              <a:off x="4800" y="1400"/>
              <a:ext cx="288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20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3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直接连接符 25668"/>
            <p:cNvSpPr/>
            <p:nvPr/>
          </p:nvSpPr>
          <p:spPr>
            <a:xfrm>
              <a:off x="720" y="1525"/>
              <a:ext cx="58" cy="32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</p:grpSp>
      <p:sp>
        <p:nvSpPr>
          <p:cNvPr id="25636" name="文本框 25670"/>
          <p:cNvSpPr txBox="1"/>
          <p:nvPr/>
        </p:nvSpPr>
        <p:spPr>
          <a:xfrm>
            <a:off x="6953250" y="312420"/>
            <a:ext cx="5029200" cy="107632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</a:rPr>
              <a:t>输入串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</a:rPr>
              <a:t>/input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5+.9E3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（</a:t>
            </a:r>
            <a:r>
              <a:rPr lang="en-US" altLang="zh-CN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+</a:t>
            </a:r>
            <a:r>
              <a:rPr lang="zh-CN" altLang="en-US" sz="3200" b="1" dirty="0">
                <a:latin typeface="Arial" panose="020B0604020202020204" pitchFamily="34" charset="0"/>
                <a:ea typeface="黑体" panose="02010609060101010101" pitchFamily="2" charset="-122"/>
                <a:sym typeface="+mn-ea"/>
              </a:rPr>
              <a:t>位置错误）</a:t>
            </a:r>
            <a:endParaRPr lang="zh-CN" altLang="en-US" sz="3200" b="1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3714750" y="4704715"/>
              <a:ext cx="47625" cy="320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3714750" y="4704715"/>
                <a:ext cx="476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892550" y="486346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892550" y="48634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175125" y="4672965"/>
              <a:ext cx="247650" cy="1651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175125" y="4672965"/>
                <a:ext cx="247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406900" y="4726940"/>
              <a:ext cx="136525" cy="63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406900" y="4726940"/>
                <a:ext cx="1365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244975" y="4742815"/>
              <a:ext cx="266700" cy="174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244975" y="4742815"/>
                <a:ext cx="2667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530725" y="4634865"/>
              <a:ext cx="196850" cy="2381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530725" y="463486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800600" y="4498340"/>
              <a:ext cx="6350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800600" y="4498340"/>
                <a:ext cx="635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819650" y="4628515"/>
              <a:ext cx="209550" cy="234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819650" y="4628515"/>
                <a:ext cx="209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835525" y="4701540"/>
              <a:ext cx="177800" cy="1111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835525" y="470154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918075" y="4657090"/>
              <a:ext cx="22225" cy="1841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918075" y="4657090"/>
                <a:ext cx="22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749800" y="4368165"/>
              <a:ext cx="165100" cy="2857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749800" y="436816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5089525" y="4491990"/>
              <a:ext cx="1016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5089525" y="4491990"/>
                <a:ext cx="1016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48275" y="4501515"/>
              <a:ext cx="127000" cy="3429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48275" y="4501515"/>
                <a:ext cx="1270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308600" y="4720590"/>
              <a:ext cx="130175" cy="95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308600" y="472059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524500" y="4466590"/>
              <a:ext cx="228600" cy="387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524500" y="4466590"/>
                <a:ext cx="2286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597525" y="4501515"/>
              <a:ext cx="311150" cy="4953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597525" y="4501515"/>
                <a:ext cx="3111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137275" y="4660265"/>
              <a:ext cx="2825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137275" y="4660265"/>
                <a:ext cx="2825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200775" y="4688840"/>
              <a:ext cx="269875" cy="50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200775" y="4688840"/>
                <a:ext cx="269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381750" y="4545965"/>
              <a:ext cx="168275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381750" y="4545965"/>
                <a:ext cx="1682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6772275" y="4501515"/>
              <a:ext cx="41275" cy="127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6772275" y="4501515"/>
                <a:ext cx="412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775450" y="4441190"/>
              <a:ext cx="263525" cy="501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775450" y="4441190"/>
                <a:ext cx="2635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153275" y="4733290"/>
              <a:ext cx="63500" cy="95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153275" y="473329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470775" y="4472940"/>
              <a:ext cx="193675" cy="371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470775" y="4472940"/>
                <a:ext cx="1936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667625" y="4514215"/>
              <a:ext cx="1047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667625" y="4514215"/>
                <a:ext cx="1047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7775575" y="466026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"/>
            </p:blipFill>
            <p:spPr>
              <a:xfrm>
                <a:off x="7775575" y="466026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007350" y="4476115"/>
              <a:ext cx="206375" cy="3619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007350" y="4476115"/>
                <a:ext cx="2063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775575" y="4682490"/>
              <a:ext cx="171450" cy="1079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775575" y="4682490"/>
                <a:ext cx="171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8401050" y="4409440"/>
              <a:ext cx="92075" cy="2952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8401050" y="4409440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8340725" y="4526915"/>
              <a:ext cx="222250" cy="3143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8340725" y="4526915"/>
                <a:ext cx="222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8680450" y="4504690"/>
              <a:ext cx="212725" cy="149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8680450" y="4504690"/>
                <a:ext cx="2127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8712200" y="4444365"/>
              <a:ext cx="241300" cy="520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8712200" y="4444365"/>
                <a:ext cx="2413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8921750" y="4450715"/>
              <a:ext cx="44450" cy="257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8921750" y="445071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140825" y="4780915"/>
              <a:ext cx="635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"/>
            </p:blipFill>
            <p:spPr>
              <a:xfrm>
                <a:off x="9140825" y="478091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9318625" y="4511040"/>
              <a:ext cx="400050" cy="492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9318625" y="4511040"/>
                <a:ext cx="4000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883775" y="4647565"/>
              <a:ext cx="234950" cy="444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883775" y="4647565"/>
                <a:ext cx="2349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9979025" y="4536440"/>
              <a:ext cx="107950" cy="327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9979025" y="4536440"/>
                <a:ext cx="107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9864725" y="4580890"/>
              <a:ext cx="196850" cy="4127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9864725" y="4580890"/>
                <a:ext cx="196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0258425" y="4669790"/>
              <a:ext cx="203200" cy="222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0258425" y="466979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0496550" y="4447540"/>
              <a:ext cx="317500" cy="177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0496550" y="4447540"/>
                <a:ext cx="3175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0566400" y="4612640"/>
              <a:ext cx="57150" cy="450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0566400" y="4612640"/>
                <a:ext cx="571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0791825" y="4495165"/>
              <a:ext cx="117475" cy="533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0791825" y="4495165"/>
                <a:ext cx="11747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0947400" y="4495165"/>
              <a:ext cx="146050" cy="393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0947400" y="4495165"/>
                <a:ext cx="146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10950575" y="4717415"/>
              <a:ext cx="21272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10950575" y="4717415"/>
                <a:ext cx="2127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11039475" y="4838065"/>
              <a:ext cx="171450" cy="1365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11039475" y="4838065"/>
                <a:ext cx="1714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1293475" y="4526915"/>
              <a:ext cx="171450" cy="698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1293475" y="4526915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1315700" y="4438015"/>
              <a:ext cx="123825" cy="371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1315700" y="4438015"/>
                <a:ext cx="1238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1236325" y="4841240"/>
              <a:ext cx="288925" cy="1651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1236325" y="4841240"/>
                <a:ext cx="288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1528425" y="4993640"/>
              <a:ext cx="8890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1528425" y="499364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7337425" y="5079365"/>
              <a:ext cx="34925" cy="2730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7337425" y="5079365"/>
                <a:ext cx="349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7372350" y="5044440"/>
              <a:ext cx="155575" cy="279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7372350" y="504444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7226300" y="5149215"/>
              <a:ext cx="422275" cy="2159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7226300" y="5149215"/>
                <a:ext cx="4222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7750175" y="5015865"/>
              <a:ext cx="57150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7750175" y="5015865"/>
                <a:ext cx="57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7721600" y="5149215"/>
              <a:ext cx="2540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7721600" y="5149215"/>
                <a:ext cx="254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7835900" y="5009515"/>
              <a:ext cx="165100" cy="355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7835900" y="5009515"/>
                <a:ext cx="165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8023225" y="5139690"/>
              <a:ext cx="206375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8023225" y="5139690"/>
                <a:ext cx="206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8083550" y="5015865"/>
              <a:ext cx="101600" cy="3619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8083550" y="5015865"/>
                <a:ext cx="1016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8153400" y="5193665"/>
              <a:ext cx="539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8153400" y="5193665"/>
                <a:ext cx="53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8188325" y="5228590"/>
              <a:ext cx="139700" cy="254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8188325" y="5228590"/>
                <a:ext cx="1397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8223250" y="5295265"/>
              <a:ext cx="111125" cy="920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8223250" y="529526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8502650" y="508889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"/>
            </p:blipFill>
            <p:spPr>
              <a:xfrm>
                <a:off x="8502650" y="5088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8410575" y="5158740"/>
              <a:ext cx="234950" cy="3619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8410575" y="5158740"/>
                <a:ext cx="234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8521700" y="5095240"/>
              <a:ext cx="174625" cy="444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8521700" y="5095240"/>
                <a:ext cx="1746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8740775" y="5060315"/>
              <a:ext cx="152400" cy="276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8740775" y="5060315"/>
                <a:ext cx="152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8721725" y="5231765"/>
              <a:ext cx="203200" cy="3016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8721725" y="5231765"/>
                <a:ext cx="2032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8734425" y="5365115"/>
              <a:ext cx="111125" cy="1111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8734425" y="536511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8978900" y="5171440"/>
              <a:ext cx="168275" cy="539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8978900" y="517144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9001125" y="5044440"/>
              <a:ext cx="149225" cy="454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9001125" y="504444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9124950" y="5136515"/>
              <a:ext cx="193675" cy="203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9124950" y="513651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9150350" y="5333365"/>
              <a:ext cx="266700" cy="219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9150350" y="5333365"/>
                <a:ext cx="2667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9471025" y="5279390"/>
              <a:ext cx="15875" cy="1619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9471025" y="5279390"/>
                <a:ext cx="15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9594850" y="5177790"/>
              <a:ext cx="130175" cy="301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9594850" y="5177790"/>
                <a:ext cx="1301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9544050" y="5307965"/>
              <a:ext cx="73025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9544050" y="5307965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9759950" y="5130165"/>
              <a:ext cx="158750" cy="1746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9759950" y="513016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9858375" y="5215890"/>
              <a:ext cx="635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"/>
            </p:blipFill>
            <p:spPr>
              <a:xfrm>
                <a:off x="9858375" y="521589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9871075" y="4987290"/>
              <a:ext cx="355600" cy="5619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9871075" y="4987290"/>
                <a:ext cx="3556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0036175" y="5228590"/>
              <a:ext cx="149225" cy="3683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0036175" y="5228590"/>
                <a:ext cx="1492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10229850" y="5126990"/>
              <a:ext cx="212725" cy="558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10229850" y="5126990"/>
                <a:ext cx="21272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8569325" y="1930400"/>
              <a:ext cx="215900" cy="2635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8569325" y="1930400"/>
                <a:ext cx="2159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953500" y="2032000"/>
              <a:ext cx="409575" cy="53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953500" y="20320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9169400" y="1933575"/>
              <a:ext cx="346075" cy="3365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9169400" y="1933575"/>
                <a:ext cx="3460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9029700" y="1778000"/>
              <a:ext cx="98425" cy="889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9029700" y="1778000"/>
                <a:ext cx="984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9620250" y="1898650"/>
              <a:ext cx="311150" cy="3587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9620250" y="1898650"/>
                <a:ext cx="3111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0013950" y="2003425"/>
              <a:ext cx="488950" cy="603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0013950" y="2003425"/>
                <a:ext cx="4889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0423525" y="1933575"/>
              <a:ext cx="279400" cy="2444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0423525" y="193357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0090150" y="1524000"/>
              <a:ext cx="203200" cy="3778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0090150" y="1524000"/>
                <a:ext cx="2032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0864850" y="1879600"/>
              <a:ext cx="263525" cy="3111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0864850" y="1879600"/>
                <a:ext cx="263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10861675" y="1784350"/>
              <a:ext cx="403225" cy="517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10861675" y="1784350"/>
                <a:ext cx="4032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10709275" y="1625600"/>
              <a:ext cx="739775" cy="841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10709275" y="1625600"/>
                <a:ext cx="739775" cy="841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9007475" y="2619375"/>
              <a:ext cx="63500" cy="1079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9007475" y="2619375"/>
                <a:ext cx="635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9283700" y="2486025"/>
              <a:ext cx="212725" cy="381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9283700" y="24860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9391650" y="2520950"/>
              <a:ext cx="279400" cy="476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9391650" y="2520950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9877425" y="2482850"/>
              <a:ext cx="282575" cy="3016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9877425" y="2482850"/>
                <a:ext cx="2825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175625" y="3187700"/>
              <a:ext cx="254000" cy="5143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175625" y="3187700"/>
                <a:ext cx="2540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72475" y="3270250"/>
              <a:ext cx="196850" cy="539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72475" y="3270250"/>
                <a:ext cx="1968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683625" y="3498850"/>
              <a:ext cx="6350" cy="36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4"/>
            </p:blipFill>
            <p:spPr>
              <a:xfrm>
                <a:off x="8683625" y="3498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0" name="墨迹 99"/>
              <p14:cNvContentPartPr/>
              <p14:nvPr/>
            </p14:nvContentPartPr>
            <p14:xfrm>
              <a:off x="9153525" y="3241675"/>
              <a:ext cx="276225" cy="422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7"/>
            </p:blipFill>
            <p:spPr>
              <a:xfrm>
                <a:off x="9153525" y="3241675"/>
                <a:ext cx="276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1" name="墨迹 100"/>
              <p14:cNvContentPartPr/>
              <p14:nvPr/>
            </p14:nvContentPartPr>
            <p14:xfrm>
              <a:off x="9058275" y="3305175"/>
              <a:ext cx="38417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9"/>
            </p:blipFill>
            <p:spPr>
              <a:xfrm>
                <a:off x="9058275" y="3305175"/>
                <a:ext cx="3841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2" name="墨迹 101"/>
              <p14:cNvContentPartPr/>
              <p14:nvPr/>
            </p14:nvContentPartPr>
            <p14:xfrm>
              <a:off x="8712200" y="3416300"/>
              <a:ext cx="88900" cy="793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1"/>
            </p:blipFill>
            <p:spPr>
              <a:xfrm>
                <a:off x="8712200" y="3416300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3" name="墨迹 102"/>
              <p14:cNvContentPartPr/>
              <p14:nvPr/>
            </p14:nvContentPartPr>
            <p14:xfrm>
              <a:off x="9150350" y="3171825"/>
              <a:ext cx="323850" cy="4794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3"/>
            </p:blipFill>
            <p:spPr>
              <a:xfrm>
                <a:off x="9150350" y="3171825"/>
                <a:ext cx="3238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4" name="墨迹 103"/>
              <p14:cNvContentPartPr/>
              <p14:nvPr/>
            </p14:nvContentPartPr>
            <p14:xfrm>
              <a:off x="9664700" y="3060700"/>
              <a:ext cx="241300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5"/>
            </p:blipFill>
            <p:spPr>
              <a:xfrm>
                <a:off x="9664700" y="3060700"/>
                <a:ext cx="2413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5" name="墨迹 104"/>
              <p14:cNvContentPartPr/>
              <p14:nvPr/>
            </p14:nvContentPartPr>
            <p14:xfrm>
              <a:off x="9753600" y="3298825"/>
              <a:ext cx="2508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7"/>
            </p:blipFill>
            <p:spPr>
              <a:xfrm>
                <a:off x="9753600" y="3298825"/>
                <a:ext cx="2508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6" name="墨迹 105"/>
              <p14:cNvContentPartPr/>
              <p14:nvPr/>
            </p14:nvContentPartPr>
            <p14:xfrm>
              <a:off x="9702800" y="3438525"/>
              <a:ext cx="282575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9"/>
            </p:blipFill>
            <p:spPr>
              <a:xfrm>
                <a:off x="9702800" y="3438525"/>
                <a:ext cx="282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7" name="墨迹 106"/>
              <p14:cNvContentPartPr/>
              <p14:nvPr/>
            </p14:nvContentPartPr>
            <p14:xfrm>
              <a:off x="10061575" y="3178175"/>
              <a:ext cx="120650" cy="527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1"/>
            </p:blipFill>
            <p:spPr>
              <a:xfrm>
                <a:off x="10061575" y="3178175"/>
                <a:ext cx="1206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8" name="墨迹 107"/>
              <p14:cNvContentPartPr/>
              <p14:nvPr/>
            </p14:nvContentPartPr>
            <p14:xfrm>
              <a:off x="10182225" y="3228975"/>
              <a:ext cx="2286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3"/>
            </p:blipFill>
            <p:spPr>
              <a:xfrm>
                <a:off x="10182225" y="3228975"/>
                <a:ext cx="228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9" name="墨迹 108"/>
              <p14:cNvContentPartPr/>
              <p14:nvPr/>
            </p14:nvContentPartPr>
            <p14:xfrm>
              <a:off x="10175875" y="3162300"/>
              <a:ext cx="279400" cy="6159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5"/>
            </p:blipFill>
            <p:spPr>
              <a:xfrm>
                <a:off x="10175875" y="3162300"/>
                <a:ext cx="27940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0" name="墨迹 109"/>
              <p14:cNvContentPartPr/>
              <p14:nvPr/>
            </p14:nvContentPartPr>
            <p14:xfrm>
              <a:off x="6340475" y="3505200"/>
              <a:ext cx="282575" cy="381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7"/>
            </p:blipFill>
            <p:spPr>
              <a:xfrm>
                <a:off x="6340475" y="3505200"/>
                <a:ext cx="2825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1" name="墨迹 110"/>
              <p14:cNvContentPartPr/>
              <p14:nvPr/>
            </p14:nvContentPartPr>
            <p14:xfrm>
              <a:off x="6765925" y="3756025"/>
              <a:ext cx="317500" cy="666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9"/>
            </p:blipFill>
            <p:spPr>
              <a:xfrm>
                <a:off x="6765925" y="3756025"/>
                <a:ext cx="3175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2" name="墨迹 111"/>
              <p14:cNvContentPartPr/>
              <p14:nvPr/>
            </p14:nvContentPartPr>
            <p14:xfrm>
              <a:off x="6931025" y="3673475"/>
              <a:ext cx="219075" cy="3111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1"/>
            </p:blipFill>
            <p:spPr>
              <a:xfrm>
                <a:off x="6931025" y="3673475"/>
                <a:ext cx="2190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3" name="墨迹 112"/>
              <p14:cNvContentPartPr/>
              <p14:nvPr/>
            </p14:nvContentPartPr>
            <p14:xfrm>
              <a:off x="6892925" y="3352800"/>
              <a:ext cx="155575" cy="3460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3"/>
            </p:blipFill>
            <p:spPr>
              <a:xfrm>
                <a:off x="6892925" y="3352800"/>
                <a:ext cx="1555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4" name="墨迹 113"/>
              <p14:cNvContentPartPr/>
              <p14:nvPr/>
            </p14:nvContentPartPr>
            <p14:xfrm>
              <a:off x="6991350" y="3438525"/>
              <a:ext cx="165100" cy="412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5"/>
            </p:blipFill>
            <p:spPr>
              <a:xfrm>
                <a:off x="6991350" y="343852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5" name="墨迹 114"/>
              <p14:cNvContentPartPr/>
              <p14:nvPr/>
            </p14:nvContentPartPr>
            <p14:xfrm>
              <a:off x="7391400" y="3635375"/>
              <a:ext cx="73025" cy="355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7"/>
            </p:blipFill>
            <p:spPr>
              <a:xfrm>
                <a:off x="7391400" y="3635375"/>
                <a:ext cx="730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6" name="墨迹 115"/>
              <p14:cNvContentPartPr/>
              <p14:nvPr/>
            </p14:nvContentPartPr>
            <p14:xfrm>
              <a:off x="7496175" y="3863975"/>
              <a:ext cx="333375" cy="222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9"/>
            </p:blipFill>
            <p:spPr>
              <a:xfrm>
                <a:off x="7496175" y="3863975"/>
                <a:ext cx="333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7" name="墨迹 116"/>
              <p14:cNvContentPartPr/>
              <p14:nvPr/>
            </p14:nvContentPartPr>
            <p14:xfrm>
              <a:off x="7769225" y="3810000"/>
              <a:ext cx="165100" cy="1936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1"/>
            </p:blipFill>
            <p:spPr>
              <a:xfrm>
                <a:off x="7769225" y="3810000"/>
                <a:ext cx="1651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8" name="墨迹 117"/>
              <p14:cNvContentPartPr/>
              <p14:nvPr/>
            </p14:nvContentPartPr>
            <p14:xfrm>
              <a:off x="7677150" y="3613150"/>
              <a:ext cx="82550" cy="1079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3"/>
            </p:blipFill>
            <p:spPr>
              <a:xfrm>
                <a:off x="7677150" y="361315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9" name="墨迹 118"/>
              <p14:cNvContentPartPr/>
              <p14:nvPr/>
            </p14:nvContentPartPr>
            <p14:xfrm>
              <a:off x="8150225" y="3860800"/>
              <a:ext cx="16510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5"/>
            </p:blipFill>
            <p:spPr>
              <a:xfrm>
                <a:off x="8150225" y="3860800"/>
                <a:ext cx="1651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0" name="墨迹 119"/>
              <p14:cNvContentPartPr/>
              <p14:nvPr/>
            </p14:nvContentPartPr>
            <p14:xfrm>
              <a:off x="8013700" y="3724275"/>
              <a:ext cx="384175" cy="431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7"/>
            </p:blipFill>
            <p:spPr>
              <a:xfrm>
                <a:off x="8013700" y="3724275"/>
                <a:ext cx="38417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1" name="墨迹 120"/>
              <p14:cNvContentPartPr/>
              <p14:nvPr/>
            </p14:nvContentPartPr>
            <p14:xfrm>
              <a:off x="7934325" y="3676650"/>
              <a:ext cx="542925" cy="571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9"/>
            </p:blipFill>
            <p:spPr>
              <a:xfrm>
                <a:off x="7934325" y="3676650"/>
                <a:ext cx="5429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2" name="墨迹 121"/>
              <p14:cNvContentPartPr/>
              <p14:nvPr/>
            </p14:nvContentPartPr>
            <p14:xfrm>
              <a:off x="8543925" y="3698875"/>
              <a:ext cx="114300" cy="450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1"/>
            </p:blipFill>
            <p:spPr>
              <a:xfrm>
                <a:off x="8543925" y="3698875"/>
                <a:ext cx="1143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3" name="墨迹 122"/>
              <p14:cNvContentPartPr/>
              <p14:nvPr/>
            </p14:nvContentPartPr>
            <p14:xfrm>
              <a:off x="8636000" y="3727450"/>
              <a:ext cx="171450" cy="317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3"/>
            </p:blipFill>
            <p:spPr>
              <a:xfrm>
                <a:off x="8636000" y="3727450"/>
                <a:ext cx="171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4" name="墨迹 123"/>
              <p14:cNvContentPartPr/>
              <p14:nvPr/>
            </p14:nvContentPartPr>
            <p14:xfrm>
              <a:off x="8686800" y="3911600"/>
              <a:ext cx="171450" cy="698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5"/>
            </p:blipFill>
            <p:spPr>
              <a:xfrm>
                <a:off x="8686800" y="3911600"/>
                <a:ext cx="171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5" name="墨迹 124"/>
              <p14:cNvContentPartPr/>
              <p14:nvPr/>
            </p14:nvContentPartPr>
            <p14:xfrm>
              <a:off x="8788400" y="4000500"/>
              <a:ext cx="165100" cy="146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7"/>
            </p:blipFill>
            <p:spPr>
              <a:xfrm>
                <a:off x="8788400" y="400050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6" name="墨迹 125"/>
              <p14:cNvContentPartPr/>
              <p14:nvPr/>
            </p14:nvContentPartPr>
            <p14:xfrm>
              <a:off x="9140825" y="3673475"/>
              <a:ext cx="695325" cy="3429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9"/>
            </p:blipFill>
            <p:spPr>
              <a:xfrm>
                <a:off x="9140825" y="3673475"/>
                <a:ext cx="6953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7" name="墨迹 126"/>
              <p14:cNvContentPartPr/>
              <p14:nvPr/>
            </p14:nvContentPartPr>
            <p14:xfrm>
              <a:off x="9721850" y="3673475"/>
              <a:ext cx="95250" cy="2317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1"/>
            </p:blipFill>
            <p:spPr>
              <a:xfrm>
                <a:off x="9721850" y="3673475"/>
                <a:ext cx="952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8" name="墨迹 127"/>
              <p14:cNvContentPartPr/>
              <p14:nvPr/>
            </p14:nvContentPartPr>
            <p14:xfrm>
              <a:off x="8810625" y="4060825"/>
              <a:ext cx="146050" cy="222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3"/>
            </p:blipFill>
            <p:spPr>
              <a:xfrm>
                <a:off x="8810625" y="4060825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9" name="墨迹 128"/>
              <p14:cNvContentPartPr/>
              <p14:nvPr/>
            </p14:nvContentPartPr>
            <p14:xfrm>
              <a:off x="8794750" y="4175125"/>
              <a:ext cx="200025" cy="730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5"/>
            </p:blipFill>
            <p:spPr>
              <a:xfrm>
                <a:off x="8794750" y="4175125"/>
                <a:ext cx="200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0" name="墨迹 129"/>
              <p14:cNvContentPartPr/>
              <p14:nvPr/>
            </p14:nvContentPartPr>
            <p14:xfrm>
              <a:off x="10642600" y="3133725"/>
              <a:ext cx="517525" cy="4762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7"/>
            </p:blipFill>
            <p:spPr>
              <a:xfrm>
                <a:off x="10642600" y="3133725"/>
                <a:ext cx="5175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1" name="墨迹 130"/>
              <p14:cNvContentPartPr/>
              <p14:nvPr/>
            </p14:nvContentPartPr>
            <p14:xfrm>
              <a:off x="9156700" y="3181350"/>
              <a:ext cx="358775" cy="4286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9"/>
            </p:blipFill>
            <p:spPr>
              <a:xfrm>
                <a:off x="9156700" y="3181350"/>
                <a:ext cx="358775" cy="4286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2829560"/>
            <a:ext cx="11010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https://courses.physics.illinois.edu/cs374/fa2017/extra_notes/01_nfa_to_reg.pdf</a:t>
            </a:r>
            <a:endParaRPr lang="zh-CN" altLang="en-US"/>
          </a:p>
          <a:p>
            <a:r>
              <a:rPr lang="zh-CN" altLang="en-US"/>
              <a:t>How to convert DFA/NFA to a regular expression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3314" name="图片 133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2000" y="1198245"/>
            <a:ext cx="7327900" cy="46069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8686800" y="5070475"/>
              <a:ext cx="225425" cy="920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8686800" y="5070475"/>
                <a:ext cx="2254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778875" y="5045075"/>
              <a:ext cx="34925" cy="3206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778875" y="5045075"/>
                <a:ext cx="349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785225" y="5111750"/>
              <a:ext cx="187325" cy="168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785225" y="51117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8886825" y="4927600"/>
              <a:ext cx="6667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8886825" y="4927600"/>
                <a:ext cx="66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8963025" y="4975225"/>
              <a:ext cx="215900" cy="330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8963025" y="4975225"/>
                <a:ext cx="215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128125" y="4981575"/>
              <a:ext cx="82550" cy="95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128125" y="4981575"/>
                <a:ext cx="825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041900" y="1416050"/>
              <a:ext cx="43497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041900" y="1416050"/>
                <a:ext cx="4349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21350" y="1244600"/>
              <a:ext cx="1651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21350" y="1244600"/>
                <a:ext cx="165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9950" y="1412875"/>
              <a:ext cx="139700" cy="222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9950" y="1412875"/>
                <a:ext cx="139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6070600" y="1330325"/>
              <a:ext cx="120650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6070600" y="1330325"/>
                <a:ext cx="120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292850" y="1333500"/>
              <a:ext cx="104775" cy="1746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292850" y="1333500"/>
                <a:ext cx="1047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480175" y="1266825"/>
              <a:ext cx="47625" cy="333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480175" y="1266825"/>
                <a:ext cx="47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6626225" y="1377950"/>
              <a:ext cx="12700" cy="152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6626225" y="1377950"/>
                <a:ext cx="12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759575" y="1289050"/>
              <a:ext cx="31750" cy="311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759575" y="1289050"/>
                <a:ext cx="317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870700" y="1377950"/>
              <a:ext cx="117475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870700" y="1377950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083425" y="1304925"/>
              <a:ext cx="12700" cy="295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083425" y="1304925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178675" y="1403350"/>
              <a:ext cx="98425" cy="34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178675" y="1403350"/>
                <a:ext cx="984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327900" y="1387475"/>
              <a:ext cx="203200" cy="38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327900" y="1387475"/>
                <a:ext cx="203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94600" y="1270000"/>
              <a:ext cx="25400" cy="333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94600" y="1270000"/>
                <a:ext cx="25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05725" y="1339850"/>
              <a:ext cx="111125" cy="292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05725" y="1339850"/>
                <a:ext cx="1111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099050" y="1673225"/>
              <a:ext cx="279400" cy="276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099050" y="1673225"/>
                <a:ext cx="2794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54650" y="1841500"/>
              <a:ext cx="37465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54650" y="1841500"/>
                <a:ext cx="374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908675" y="1651000"/>
              <a:ext cx="155575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908675" y="1651000"/>
                <a:ext cx="155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200775" y="1647825"/>
              <a:ext cx="82550" cy="3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200775" y="1647825"/>
                <a:ext cx="825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153150" y="1720850"/>
              <a:ext cx="155575" cy="285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153150" y="172085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6194425" y="17811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6194425" y="1781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6219825" y="1790700"/>
              <a:ext cx="95250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6219825" y="1790700"/>
                <a:ext cx="952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6197600" y="1676400"/>
              <a:ext cx="187325" cy="327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6197600" y="1676400"/>
                <a:ext cx="1873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6365875" y="1651000"/>
              <a:ext cx="139700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6365875" y="1651000"/>
                <a:ext cx="1397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397625" y="1778000"/>
              <a:ext cx="12700" cy="793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397625" y="1778000"/>
                <a:ext cx="127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397625" y="1784350"/>
              <a:ext cx="168275" cy="2190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397625" y="178435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604000" y="1666875"/>
              <a:ext cx="9525" cy="2698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604000" y="1666875"/>
                <a:ext cx="95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699250" y="1666875"/>
              <a:ext cx="266700" cy="3079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699250" y="1666875"/>
                <a:ext cx="266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7004050" y="1647825"/>
              <a:ext cx="104775" cy="1873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7004050" y="1647825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997700" y="1771650"/>
              <a:ext cx="142875" cy="2095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997700" y="1771650"/>
                <a:ext cx="142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026275" y="1892300"/>
              <a:ext cx="114300" cy="635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026275" y="1892300"/>
                <a:ext cx="1143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210425" y="1739900"/>
              <a:ext cx="200025" cy="2476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210425" y="1739900"/>
                <a:ext cx="200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321550" y="1870075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7321550" y="1870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210425" y="1797050"/>
              <a:ext cx="31750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210425" y="1797050"/>
                <a:ext cx="317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207250" y="1879600"/>
              <a:ext cx="111125" cy="476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207250" y="1879600"/>
                <a:ext cx="111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7375525" y="1866900"/>
              <a:ext cx="76200" cy="762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7375525" y="18669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7721600" y="1644650"/>
              <a:ext cx="558800" cy="1428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7721600" y="1644650"/>
                <a:ext cx="5588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378825" y="1447800"/>
              <a:ext cx="146050" cy="333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378825" y="1447800"/>
                <a:ext cx="146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607425" y="1450975"/>
              <a:ext cx="12065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607425" y="145097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594725" y="1431925"/>
              <a:ext cx="123825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594725" y="1431925"/>
                <a:ext cx="123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20125" y="1473200"/>
              <a:ext cx="22860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20125" y="1473200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667750" y="1765300"/>
              <a:ext cx="136525" cy="1428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667750" y="1765300"/>
                <a:ext cx="1365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867775" y="1790700"/>
              <a:ext cx="177800" cy="317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867775" y="1790700"/>
                <a:ext cx="1778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9061450" y="1673225"/>
              <a:ext cx="168275" cy="228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9061450" y="1673225"/>
                <a:ext cx="168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9175750" y="1473200"/>
              <a:ext cx="19050" cy="1238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9175750" y="1473200"/>
                <a:ext cx="190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163050" y="1438275"/>
              <a:ext cx="17145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163050" y="143827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04325" y="1574800"/>
              <a:ext cx="136525" cy="1555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04325" y="1574800"/>
                <a:ext cx="1365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5565775" y="2613025"/>
              <a:ext cx="393700" cy="222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5565775" y="26130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5991225" y="2511425"/>
              <a:ext cx="152400" cy="320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5991225" y="2511425"/>
                <a:ext cx="1524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6118225" y="2492375"/>
              <a:ext cx="53975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6118225" y="2492375"/>
                <a:ext cx="539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6080125" y="2638425"/>
              <a:ext cx="152400" cy="12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608012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6286500" y="2536825"/>
              <a:ext cx="282575" cy="1333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6286500" y="2536825"/>
                <a:ext cx="2825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6499225" y="2495550"/>
              <a:ext cx="177800" cy="279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6499225" y="2495550"/>
                <a:ext cx="177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6543675" y="2609850"/>
              <a:ext cx="6350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6543675" y="2609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581775" y="2593975"/>
              <a:ext cx="85725" cy="53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581775" y="2593975"/>
                <a:ext cx="857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734175" y="2657475"/>
              <a:ext cx="139700" cy="1301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734175" y="2657475"/>
                <a:ext cx="1397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6931025" y="2625725"/>
              <a:ext cx="174625" cy="730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6931025" y="262572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7124700" y="2571750"/>
              <a:ext cx="161925" cy="152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7124700" y="25717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7131050" y="26289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4"/>
            </p:blipFill>
            <p:spPr>
              <a:xfrm>
                <a:off x="7131050" y="262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6734175" y="2632075"/>
              <a:ext cx="111125" cy="155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6734175" y="2632075"/>
                <a:ext cx="1111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7118350" y="2632075"/>
              <a:ext cx="16827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7118350" y="2632075"/>
                <a:ext cx="168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194175" y="2797175"/>
              <a:ext cx="914400" cy="4127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194175" y="2797175"/>
                <a:ext cx="9144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5118100" y="3168650"/>
              <a:ext cx="2266950" cy="73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5118100" y="3168650"/>
                <a:ext cx="22669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7064375" y="3213100"/>
              <a:ext cx="44450" cy="177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7064375" y="3213100"/>
                <a:ext cx="44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7283450" y="3298825"/>
              <a:ext cx="25400" cy="269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7283450" y="3298825"/>
                <a:ext cx="25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7321550" y="3368675"/>
              <a:ext cx="136525" cy="168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7321550" y="33686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7334250" y="3181350"/>
              <a:ext cx="196850" cy="3905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7334250" y="3181350"/>
                <a:ext cx="1968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7629525" y="3321050"/>
              <a:ext cx="31750" cy="889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7629525" y="3321050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7623175" y="3486150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54"/>
            </p:blipFill>
            <p:spPr>
              <a:xfrm>
                <a:off x="7623175" y="3486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7864475" y="3143250"/>
              <a:ext cx="79375" cy="149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7864475" y="3143250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7807325" y="3244850"/>
              <a:ext cx="19050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7807325" y="3244850"/>
                <a:ext cx="190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7832725" y="3308350"/>
              <a:ext cx="187325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7832725" y="3308350"/>
                <a:ext cx="1873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8013700" y="3216275"/>
              <a:ext cx="269875" cy="307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8013700" y="3216275"/>
                <a:ext cx="269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7978775" y="3219450"/>
              <a:ext cx="209550" cy="3111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7978775" y="3219450"/>
                <a:ext cx="209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8112125" y="3305175"/>
              <a:ext cx="22225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8112125" y="3305175"/>
                <a:ext cx="22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7994650" y="3197225"/>
              <a:ext cx="174625" cy="4953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7994650" y="3197225"/>
                <a:ext cx="1746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8112125" y="3267075"/>
              <a:ext cx="3175" cy="76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8112125" y="3267075"/>
                <a:ext cx="31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7829550" y="3254375"/>
              <a:ext cx="149225" cy="730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7829550" y="3254375"/>
                <a:ext cx="1492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8308975" y="3533775"/>
              <a:ext cx="841375" cy="603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8308975" y="3533775"/>
                <a:ext cx="8413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8489950" y="3070225"/>
              <a:ext cx="53975" cy="1333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8489950" y="3070225"/>
                <a:ext cx="53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8448675" y="3209925"/>
              <a:ext cx="196850" cy="2635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8448675" y="3209925"/>
                <a:ext cx="1968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8664575" y="3117850"/>
              <a:ext cx="41275" cy="409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8664575" y="3117850"/>
                <a:ext cx="41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8759825" y="3194050"/>
              <a:ext cx="47625" cy="1111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8759825" y="319405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8750300" y="3190875"/>
              <a:ext cx="1174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8750300" y="3190875"/>
                <a:ext cx="1174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8772525" y="3171825"/>
              <a:ext cx="19050" cy="260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8772525" y="3171825"/>
                <a:ext cx="19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8763000" y="3336925"/>
              <a:ext cx="107950" cy="1555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8763000" y="3336925"/>
                <a:ext cx="1079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8861425" y="3213100"/>
              <a:ext cx="117475" cy="3206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8861425" y="3213100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8350250" y="3073400"/>
              <a:ext cx="98425" cy="5778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8350250" y="3073400"/>
                <a:ext cx="98425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8994775" y="3133725"/>
              <a:ext cx="82550" cy="4127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8994775" y="3133725"/>
                <a:ext cx="825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9134475" y="3003550"/>
              <a:ext cx="95250" cy="2349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9134475" y="3003550"/>
                <a:ext cx="952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9140825" y="2997200"/>
              <a:ext cx="82550" cy="1936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9140825" y="2997200"/>
                <a:ext cx="825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9112250" y="3054350"/>
              <a:ext cx="209550" cy="127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9112250" y="3054350"/>
                <a:ext cx="209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8953500" y="3302000"/>
              <a:ext cx="238125" cy="530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8953500" y="3302000"/>
                <a:ext cx="23812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8629650" y="3835400"/>
              <a:ext cx="9525" cy="1905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8629650" y="3835400"/>
                <a:ext cx="9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8693150" y="3879850"/>
              <a:ext cx="231775" cy="85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8693150" y="3879850"/>
                <a:ext cx="2317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8629650" y="3794125"/>
              <a:ext cx="82550" cy="2349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8629650" y="3794125"/>
                <a:ext cx="825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8985250" y="3848100"/>
              <a:ext cx="117475" cy="1936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8985250" y="3848100"/>
                <a:ext cx="117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2209800" y="2359025"/>
              <a:ext cx="1193800" cy="857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2209800" y="2359025"/>
                <a:ext cx="11938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9471025" y="2146300"/>
              <a:ext cx="406400" cy="95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9471025" y="2146300"/>
                <a:ext cx="406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10048875" y="1936750"/>
              <a:ext cx="266700" cy="266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10048875" y="1936750"/>
                <a:ext cx="266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9747250" y="2209800"/>
              <a:ext cx="396875" cy="3873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9747250" y="2209800"/>
                <a:ext cx="3968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9471025" y="2486025"/>
              <a:ext cx="146050" cy="3270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9471025" y="2486025"/>
                <a:ext cx="146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9588500" y="2635250"/>
              <a:ext cx="295275" cy="20637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9588500" y="2635250"/>
                <a:ext cx="295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9582150" y="2911475"/>
              <a:ext cx="66675" cy="5556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9582150" y="2911475"/>
                <a:ext cx="66675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9413875" y="3517900"/>
              <a:ext cx="139700" cy="269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9413875" y="3517900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9423400" y="3857625"/>
              <a:ext cx="142875" cy="3016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9423400" y="3857625"/>
                <a:ext cx="1428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9559925" y="3825875"/>
              <a:ext cx="14922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9559925" y="3825875"/>
                <a:ext cx="149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9426575" y="4235450"/>
              <a:ext cx="161925" cy="288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9426575" y="4235450"/>
                <a:ext cx="1619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9575800" y="4267200"/>
              <a:ext cx="133350" cy="2508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9575800" y="4267200"/>
                <a:ext cx="1333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9772650" y="4191000"/>
              <a:ext cx="120650" cy="320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9772650" y="4191000"/>
                <a:ext cx="1206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9521825" y="4743450"/>
              <a:ext cx="155575" cy="412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9521825" y="4743450"/>
                <a:ext cx="1555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9737725" y="4740275"/>
              <a:ext cx="295275" cy="603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9737725" y="4740275"/>
                <a:ext cx="295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9359900" y="2301875"/>
              <a:ext cx="565150" cy="711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9359900" y="2301875"/>
                <a:ext cx="5651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9569450" y="4978400"/>
              <a:ext cx="1524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9569450" y="49784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9563100" y="5048250"/>
              <a:ext cx="127000" cy="1492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9563100" y="5048250"/>
                <a:ext cx="127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9607550" y="4933950"/>
              <a:ext cx="6350" cy="3206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9607550" y="4933950"/>
                <a:ext cx="6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9578975" y="5146675"/>
              <a:ext cx="130175" cy="200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9578975" y="5146675"/>
                <a:ext cx="1301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9547225" y="5140325"/>
              <a:ext cx="231775" cy="2095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9547225" y="5140325"/>
                <a:ext cx="2317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9718675" y="4930775"/>
              <a:ext cx="158750" cy="3429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9718675" y="4930775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9753600" y="5159375"/>
              <a:ext cx="635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9753600" y="5159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9531350" y="5260975"/>
              <a:ext cx="330200" cy="952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9531350" y="5260975"/>
                <a:ext cx="3302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9674225" y="5254625"/>
              <a:ext cx="222250" cy="2286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9674225" y="5254625"/>
                <a:ext cx="2222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9782175" y="939800"/>
              <a:ext cx="203200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9782175" y="939800"/>
                <a:ext cx="203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9839325" y="1285875"/>
              <a:ext cx="41275" cy="381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9839325" y="1285875"/>
                <a:ext cx="412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10182225" y="920750"/>
              <a:ext cx="304800" cy="158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10182225" y="920750"/>
                <a:ext cx="304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10131425" y="1000125"/>
              <a:ext cx="206375" cy="279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10131425" y="100012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0436225" y="968375"/>
              <a:ext cx="307975" cy="825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0436225" y="968375"/>
                <a:ext cx="3079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0509250" y="917575"/>
              <a:ext cx="117475" cy="3206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0509250" y="917575"/>
                <a:ext cx="1174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10569575" y="1028700"/>
              <a:ext cx="174625" cy="2635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10569575" y="1028700"/>
                <a:ext cx="1746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0585450" y="1082675"/>
              <a:ext cx="133350" cy="76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0585450" y="1082675"/>
                <a:ext cx="1333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10756900" y="889000"/>
              <a:ext cx="101600" cy="5683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10756900" y="889000"/>
                <a:ext cx="10160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915650" y="990600"/>
              <a:ext cx="238125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915650" y="9906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909300" y="1050925"/>
              <a:ext cx="200025" cy="2698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909300" y="1050925"/>
                <a:ext cx="2000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1169650" y="1050925"/>
              <a:ext cx="298450" cy="1016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1169650" y="1050925"/>
                <a:ext cx="2984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11271250" y="1085850"/>
              <a:ext cx="50800" cy="1619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11271250" y="1085850"/>
                <a:ext cx="508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11382375" y="1111250"/>
              <a:ext cx="174625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11382375" y="1111250"/>
                <a:ext cx="1746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11156950" y="1393825"/>
              <a:ext cx="31750" cy="168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11156950" y="1393825"/>
                <a:ext cx="31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11080750" y="1635125"/>
              <a:ext cx="190500" cy="2222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11080750" y="1635125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9845675" y="1311275"/>
              <a:ext cx="365125" cy="2635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9845675" y="1311275"/>
                <a:ext cx="365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9642475" y="1485900"/>
              <a:ext cx="31750" cy="2825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9642475" y="1485900"/>
                <a:ext cx="31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9763125" y="1441450"/>
              <a:ext cx="95250" cy="1968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9763125" y="144145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9737725" y="1428750"/>
              <a:ext cx="336550" cy="355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9737725" y="1428750"/>
                <a:ext cx="336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9985375" y="2574925"/>
              <a:ext cx="276225" cy="1206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9985375" y="2574925"/>
                <a:ext cx="2762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10366375" y="2492375"/>
              <a:ext cx="34925" cy="41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10366375" y="2492375"/>
                <a:ext cx="349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0521950" y="2317750"/>
              <a:ext cx="165100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0521950" y="2317750"/>
                <a:ext cx="1651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731500" y="2397125"/>
              <a:ext cx="139700" cy="2222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731500" y="239712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10007600" y="2660650"/>
              <a:ext cx="190500" cy="3651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2"/>
            </p:blipFill>
            <p:spPr>
              <a:xfrm>
                <a:off x="10007600" y="2660650"/>
                <a:ext cx="1905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8" name="墨迹 157"/>
              <p14:cNvContentPartPr/>
              <p14:nvPr/>
            </p14:nvContentPartPr>
            <p14:xfrm>
              <a:off x="10264775" y="3009900"/>
              <a:ext cx="187325" cy="2254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4"/>
            </p:blipFill>
            <p:spPr>
              <a:xfrm>
                <a:off x="10264775" y="3009900"/>
                <a:ext cx="1873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9" name="墨迹 158"/>
              <p14:cNvContentPartPr/>
              <p14:nvPr/>
            </p14:nvContentPartPr>
            <p14:xfrm>
              <a:off x="10652125" y="2073275"/>
              <a:ext cx="92075" cy="1174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6"/>
            </p:blipFill>
            <p:spPr>
              <a:xfrm>
                <a:off x="10652125" y="2073275"/>
                <a:ext cx="92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0" name="墨迹 159"/>
              <p14:cNvContentPartPr/>
              <p14:nvPr/>
            </p14:nvContentPartPr>
            <p14:xfrm>
              <a:off x="10756900" y="1844675"/>
              <a:ext cx="98425" cy="266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8"/>
            </p:blipFill>
            <p:spPr>
              <a:xfrm>
                <a:off x="10756900" y="184467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1" name="墨迹 160"/>
              <p14:cNvContentPartPr/>
              <p14:nvPr/>
            </p14:nvContentPartPr>
            <p14:xfrm>
              <a:off x="10829925" y="1949450"/>
              <a:ext cx="6350" cy="36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48"/>
            </p:blipFill>
            <p:spPr>
              <a:xfrm>
                <a:off x="10829925" y="1949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10941050" y="1892300"/>
              <a:ext cx="88900" cy="50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10941050" y="1892300"/>
                <a:ext cx="88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44225" y="1898650"/>
              <a:ext cx="127000" cy="793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44225" y="1898650"/>
                <a:ext cx="127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0928350" y="1870075"/>
              <a:ext cx="311150" cy="3683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0928350" y="1870075"/>
                <a:ext cx="311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0883900" y="1981200"/>
              <a:ext cx="92075" cy="571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0883900" y="1981200"/>
                <a:ext cx="920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10817225" y="2349500"/>
              <a:ext cx="301625" cy="10350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10817225" y="2349500"/>
                <a:ext cx="301625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11122025" y="2663825"/>
              <a:ext cx="120650" cy="327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11122025" y="2663825"/>
                <a:ext cx="1206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11198225" y="2638425"/>
              <a:ext cx="114300" cy="127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11198225" y="2638425"/>
                <a:ext cx="114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11156950" y="2784475"/>
              <a:ext cx="149225" cy="95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11156950" y="2784475"/>
                <a:ext cx="1492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11318875" y="2784475"/>
              <a:ext cx="120650" cy="730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11318875" y="2784475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11423650" y="2647950"/>
              <a:ext cx="146050" cy="222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11423650" y="2647950"/>
                <a:ext cx="1460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11480800" y="2533650"/>
              <a:ext cx="50800" cy="22225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11480800" y="2533650"/>
                <a:ext cx="50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11315700" y="2873375"/>
              <a:ext cx="104775" cy="1524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11315700" y="2873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1455400" y="3048000"/>
              <a:ext cx="142875" cy="31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1455400" y="30480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1268075" y="2873375"/>
              <a:ext cx="85725" cy="3683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1268075" y="2873375"/>
                <a:ext cx="85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1309350" y="3298825"/>
              <a:ext cx="139700" cy="2667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1309350" y="3298825"/>
                <a:ext cx="139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1715750" y="2619375"/>
              <a:ext cx="130175" cy="40957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1715750" y="2619375"/>
                <a:ext cx="1301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11779250" y="2911475"/>
              <a:ext cx="196850" cy="21907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11779250" y="2911475"/>
                <a:ext cx="1968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11820525" y="3213100"/>
              <a:ext cx="41275" cy="762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11820525" y="3213100"/>
                <a:ext cx="412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11737975" y="3302000"/>
              <a:ext cx="152400" cy="3714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11737975" y="3302000"/>
                <a:ext cx="1524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11677650" y="3279775"/>
              <a:ext cx="225425" cy="2444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11677650" y="32797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1104900" y="2187575"/>
              <a:ext cx="787400" cy="984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1104900" y="2187575"/>
                <a:ext cx="787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339725" y="1933575"/>
              <a:ext cx="238125" cy="3841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339725" y="1933575"/>
                <a:ext cx="2381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42950" y="2165350"/>
              <a:ext cx="25400" cy="5397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42950" y="2165350"/>
                <a:ext cx="254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860425" y="1908175"/>
              <a:ext cx="136525" cy="3651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860425" y="1908175"/>
                <a:ext cx="1365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71550" y="1854200"/>
              <a:ext cx="266700" cy="1174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71550" y="1854200"/>
                <a:ext cx="2667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406525" y="1562100"/>
              <a:ext cx="381000" cy="3460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406525" y="1562100"/>
                <a:ext cx="3810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304800" y="2701925"/>
              <a:ext cx="263525" cy="3810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304800" y="2701925"/>
                <a:ext cx="2635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603250" y="2841625"/>
              <a:ext cx="73025" cy="698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603250" y="2841625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771525" y="2619375"/>
              <a:ext cx="16192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771525" y="2619375"/>
                <a:ext cx="1619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882650" y="2628900"/>
              <a:ext cx="209550" cy="3175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882650" y="2628900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127125" y="2705100"/>
              <a:ext cx="177800" cy="282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127125" y="2705100"/>
                <a:ext cx="1778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177925" y="2651125"/>
              <a:ext cx="149225" cy="25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177925" y="2651125"/>
                <a:ext cx="1492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162050" y="2781300"/>
              <a:ext cx="158750" cy="3175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162050" y="2781300"/>
                <a:ext cx="1587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1384300" y="2803525"/>
              <a:ext cx="1301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1384300" y="2803525"/>
                <a:ext cx="1301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1466850" y="2705100"/>
              <a:ext cx="19050" cy="2635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1466850" y="2705100"/>
                <a:ext cx="190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1647825" y="2638425"/>
              <a:ext cx="209550" cy="2000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1647825" y="2638425"/>
                <a:ext cx="2095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450850" y="3213100"/>
              <a:ext cx="269875" cy="60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450850" y="3213100"/>
                <a:ext cx="269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482600" y="3340100"/>
              <a:ext cx="279400" cy="158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482600" y="3340100"/>
                <a:ext cx="279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660400" y="3162300"/>
              <a:ext cx="295275" cy="43815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660400" y="3162300"/>
                <a:ext cx="2952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003300" y="3359150"/>
              <a:ext cx="44450" cy="444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003300" y="3359150"/>
                <a:ext cx="44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066800" y="3175000"/>
              <a:ext cx="123825" cy="3302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066800" y="3175000"/>
                <a:ext cx="1238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1143000" y="3295650"/>
              <a:ext cx="6350" cy="36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248"/>
            </p:blipFill>
            <p:spPr>
              <a:xfrm>
                <a:off x="1143000" y="3295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4" name="墨迹 203"/>
              <p14:cNvContentPartPr/>
              <p14:nvPr/>
            </p14:nvContentPartPr>
            <p14:xfrm>
              <a:off x="1346200" y="3190875"/>
              <a:ext cx="101600" cy="2794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4"/>
            </p:blipFill>
            <p:spPr>
              <a:xfrm>
                <a:off x="1346200" y="3190875"/>
                <a:ext cx="101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5" name="墨迹 204"/>
              <p14:cNvContentPartPr/>
              <p14:nvPr/>
            </p14:nvContentPartPr>
            <p14:xfrm>
              <a:off x="1314450" y="3219450"/>
              <a:ext cx="152400" cy="2349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6"/>
            </p:blipFill>
            <p:spPr>
              <a:xfrm>
                <a:off x="1314450" y="3219450"/>
                <a:ext cx="1524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6" name="墨迹 205"/>
              <p14:cNvContentPartPr/>
              <p14:nvPr/>
            </p14:nvContentPartPr>
            <p14:xfrm>
              <a:off x="1133475" y="3302000"/>
              <a:ext cx="152400" cy="9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8"/>
            </p:blipFill>
            <p:spPr>
              <a:xfrm>
                <a:off x="1133475" y="330200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7" name="墨迹 206"/>
              <p14:cNvContentPartPr/>
              <p14:nvPr/>
            </p14:nvContentPartPr>
            <p14:xfrm>
              <a:off x="1562100" y="3181350"/>
              <a:ext cx="66675" cy="3333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0"/>
            </p:blipFill>
            <p:spPr>
              <a:xfrm>
                <a:off x="1562100" y="3181350"/>
                <a:ext cx="666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8" name="墨迹 207"/>
              <p14:cNvContentPartPr/>
              <p14:nvPr/>
            </p14:nvContentPartPr>
            <p14:xfrm>
              <a:off x="1644650" y="3305175"/>
              <a:ext cx="107950" cy="1651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2"/>
            </p:blipFill>
            <p:spPr>
              <a:xfrm>
                <a:off x="1644650" y="3305175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9" name="墨迹 208"/>
              <p14:cNvContentPartPr/>
              <p14:nvPr/>
            </p14:nvContentPartPr>
            <p14:xfrm>
              <a:off x="1752600" y="3108325"/>
              <a:ext cx="158750" cy="1238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4"/>
            </p:blipFill>
            <p:spPr>
              <a:xfrm>
                <a:off x="1752600" y="3108325"/>
                <a:ext cx="1587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10" name="墨迹 209"/>
              <p14:cNvContentPartPr/>
              <p14:nvPr/>
            </p14:nvContentPartPr>
            <p14:xfrm>
              <a:off x="346075" y="4019550"/>
              <a:ext cx="263525" cy="3746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6"/>
            </p:blipFill>
            <p:spPr>
              <a:xfrm>
                <a:off x="346075" y="4019550"/>
                <a:ext cx="263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1" name="墨迹 210"/>
              <p14:cNvContentPartPr/>
              <p14:nvPr/>
            </p14:nvContentPartPr>
            <p14:xfrm>
              <a:off x="752475" y="4181475"/>
              <a:ext cx="25400" cy="571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8"/>
            </p:blipFill>
            <p:spPr>
              <a:xfrm>
                <a:off x="752475" y="4181475"/>
                <a:ext cx="254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2" name="墨迹 211"/>
              <p14:cNvContentPartPr/>
              <p14:nvPr/>
            </p14:nvContentPartPr>
            <p14:xfrm>
              <a:off x="1098550" y="3844925"/>
              <a:ext cx="266700" cy="33972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0"/>
            </p:blipFill>
            <p:spPr>
              <a:xfrm>
                <a:off x="1098550" y="3844925"/>
                <a:ext cx="2667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3" name="墨迹 212"/>
              <p14:cNvContentPartPr/>
              <p14:nvPr/>
            </p14:nvContentPartPr>
            <p14:xfrm>
              <a:off x="1038225" y="3832225"/>
              <a:ext cx="282575" cy="3778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2"/>
            </p:blipFill>
            <p:spPr>
              <a:xfrm>
                <a:off x="1038225" y="3832225"/>
                <a:ext cx="2825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4" name="墨迹 213"/>
              <p14:cNvContentPartPr/>
              <p14:nvPr/>
            </p14:nvContentPartPr>
            <p14:xfrm>
              <a:off x="441325" y="4854575"/>
              <a:ext cx="63500" cy="889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4"/>
            </p:blipFill>
            <p:spPr>
              <a:xfrm>
                <a:off x="441325" y="4854575"/>
                <a:ext cx="635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5" name="墨迹 214"/>
              <p14:cNvContentPartPr/>
              <p14:nvPr/>
            </p14:nvContentPartPr>
            <p14:xfrm>
              <a:off x="587375" y="4711700"/>
              <a:ext cx="241300" cy="3270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6"/>
            </p:blipFill>
            <p:spPr>
              <a:xfrm>
                <a:off x="587375" y="4711700"/>
                <a:ext cx="2413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6" name="墨迹 215"/>
              <p14:cNvContentPartPr/>
              <p14:nvPr/>
            </p14:nvContentPartPr>
            <p14:xfrm>
              <a:off x="600075" y="4524375"/>
              <a:ext cx="184150" cy="3206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8"/>
            </p:blipFill>
            <p:spPr>
              <a:xfrm>
                <a:off x="600075" y="4524375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7" name="墨迹 216"/>
              <p14:cNvContentPartPr/>
              <p14:nvPr/>
            </p14:nvContentPartPr>
            <p14:xfrm>
              <a:off x="1019175" y="4543425"/>
              <a:ext cx="244475" cy="3937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0"/>
            </p:blipFill>
            <p:spPr>
              <a:xfrm>
                <a:off x="1019175" y="4543425"/>
                <a:ext cx="2444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8" name="墨迹 217"/>
              <p14:cNvContentPartPr/>
              <p14:nvPr/>
            </p14:nvContentPartPr>
            <p14:xfrm>
              <a:off x="968375" y="4511675"/>
              <a:ext cx="304800" cy="3937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2"/>
            </p:blipFill>
            <p:spPr>
              <a:xfrm>
                <a:off x="968375" y="4511675"/>
                <a:ext cx="304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9" name="墨迹 218"/>
              <p14:cNvContentPartPr/>
              <p14:nvPr/>
            </p14:nvContentPartPr>
            <p14:xfrm>
              <a:off x="323850" y="5400675"/>
              <a:ext cx="168275" cy="2794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4"/>
            </p:blipFill>
            <p:spPr>
              <a:xfrm>
                <a:off x="323850" y="5400675"/>
                <a:ext cx="1682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20" name="墨迹 219"/>
              <p14:cNvContentPartPr/>
              <p14:nvPr/>
            </p14:nvContentPartPr>
            <p14:xfrm>
              <a:off x="590550" y="5467350"/>
              <a:ext cx="225425" cy="2540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6"/>
            </p:blipFill>
            <p:spPr>
              <a:xfrm>
                <a:off x="590550" y="5467350"/>
                <a:ext cx="2254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1" name="墨迹 220"/>
              <p14:cNvContentPartPr/>
              <p14:nvPr/>
            </p14:nvContentPartPr>
            <p14:xfrm>
              <a:off x="755650" y="5349875"/>
              <a:ext cx="171450" cy="2603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8"/>
            </p:blipFill>
            <p:spPr>
              <a:xfrm>
                <a:off x="755650" y="5349875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22" name="墨迹 221"/>
              <p14:cNvContentPartPr/>
              <p14:nvPr/>
            </p14:nvContentPartPr>
            <p14:xfrm>
              <a:off x="962025" y="5111750"/>
              <a:ext cx="177800" cy="46355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0"/>
            </p:blipFill>
            <p:spPr>
              <a:xfrm>
                <a:off x="962025" y="5111750"/>
                <a:ext cx="17780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23" name="墨迹 222"/>
              <p14:cNvContentPartPr/>
              <p14:nvPr/>
            </p14:nvContentPartPr>
            <p14:xfrm>
              <a:off x="1184275" y="5251450"/>
              <a:ext cx="200025" cy="33337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2"/>
            </p:blipFill>
            <p:spPr>
              <a:xfrm>
                <a:off x="1184275" y="5251450"/>
                <a:ext cx="2000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4" name="墨迹 223"/>
              <p14:cNvContentPartPr/>
              <p14:nvPr/>
            </p14:nvContentPartPr>
            <p14:xfrm>
              <a:off x="1558925" y="5016500"/>
              <a:ext cx="111125" cy="26352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4"/>
            </p:blipFill>
            <p:spPr>
              <a:xfrm>
                <a:off x="1558925" y="5016500"/>
                <a:ext cx="1111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5" name="墨迹 224"/>
              <p14:cNvContentPartPr/>
              <p14:nvPr/>
            </p14:nvContentPartPr>
            <p14:xfrm>
              <a:off x="1571625" y="5419725"/>
              <a:ext cx="34925" cy="539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6"/>
            </p:blipFill>
            <p:spPr>
              <a:xfrm>
                <a:off x="1571625" y="5419725"/>
                <a:ext cx="349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6" name="墨迹 225"/>
              <p14:cNvContentPartPr/>
              <p14:nvPr/>
            </p14:nvContentPartPr>
            <p14:xfrm>
              <a:off x="1771650" y="4937125"/>
              <a:ext cx="136525" cy="33337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8"/>
            </p:blipFill>
            <p:spPr>
              <a:xfrm>
                <a:off x="1771650" y="4937125"/>
                <a:ext cx="1365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7" name="墨迹 226"/>
              <p14:cNvContentPartPr/>
              <p14:nvPr/>
            </p14:nvContentPartPr>
            <p14:xfrm>
              <a:off x="1806575" y="5426075"/>
              <a:ext cx="6350" cy="36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248"/>
            </p:blipFill>
            <p:spPr>
              <a:xfrm>
                <a:off x="1806575" y="5426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8" name="墨迹 227"/>
              <p14:cNvContentPartPr/>
              <p14:nvPr/>
            </p14:nvContentPartPr>
            <p14:xfrm>
              <a:off x="1825625" y="5407025"/>
              <a:ext cx="12700" cy="730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1"/>
            </p:blipFill>
            <p:spPr>
              <a:xfrm>
                <a:off x="1825625" y="5407025"/>
                <a:ext cx="12700" cy="730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浮点数自动机</a:t>
            </a:r>
            <a:r>
              <a:rPr lang="en-US" altLang="zh-CN"/>
              <a:t>NFA</a:t>
            </a:r>
            <a:r>
              <a:rPr lang="zh-CN" altLang="en-US"/>
              <a:t>的文本定义</a:t>
            </a:r>
            <a:br>
              <a:rPr lang="zh-CN" altLang="en-US"/>
            </a:br>
            <a:r>
              <a:rPr lang="en-US" altLang="zh-CN"/>
              <a:t>plaintext description of float data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520315"/>
            <a:ext cx="10972800" cy="3610610"/>
          </a:xfrm>
        </p:spPr>
        <p:txBody>
          <a:bodyPr/>
          <a:p>
            <a:r>
              <a:rPr lang="zh-CN" altLang="en-US" sz="1800"/>
              <a:t>{"type":"NFA","nfa":{"transitions":{"start":{"1":[],"2":[],"3":[],"4":[],"5":[],"6":[],"d":["s1"],".":["s2"]},"s1":{".":["s3"],"d":["s1"],"E":["s5"]},"s2":{"d":["s3"]},"s3":{"d":["s3"],"E":["s5"]},"s5":{"+":["s4"],"-":["s4"],"d":["s6"]},"s4":{"d":["s6"]},"s6":{"d":["s6"]}},"startState":"start","acceptStates":["s1","s3","s6"]},"states":{"start":{},"s1":{"isAccept":true,"top":123,"left":185,"displayId":"1"},"s2":{"top":249,"left":169,"displayId":"2"},"s3":{"isAccept":true,"top":218,"left":338,"displayId":"3"},"s5":{"top":217,"left":498,"displayId":"4"},"s4":{"top":180,"left":670,"displayId":"5"},"s6":{"isAccept":true,"top":232,"left":829,"displayId":"6"}},"transitions":[{"stateA":"start","label":"d","stateB":"s1"},{"stateA":"start","label":".","stateB":"s2"},{"stateA":"s1","label":".","stateB":"s3"},{"stateA":"s1","label":"d","stateB":"s1"},{"stateA":"s1","label":"E","stateB":"s5"},{"stateA":"s2","label":"d","stateB":"s3"},{"stateA":"s3","label":"d","stateB":"s3"},{"stateA":"s3","label":"E","stateB":"s5"},{"stateA":"s5","label":"+","stateB":"s4"},{"stateA":"s5","label":"-","stateB":"s4"},{"stateA":"s5","label":"d","stateB":"s6"},{"stateA":"s4","label":"d","stateB":"s6"},{"stateA":"s6","label":"d","stateB":"s6"}],"bulkTests":{"accept":"","reject":""}}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3223260" y="1917700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http://automatonsimulator.com/</a:t>
            </a:r>
            <a:endParaRPr lang="zh-CN" altLang="en-US" sz="2400"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3072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4-1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）例</a:t>
            </a:r>
            <a:r>
              <a:rPr kumimoji="0" lang="en-US" altLang="zh-CN" sz="44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-2 / Example-2</a:t>
            </a:r>
            <a:endParaRPr kumimoji="0" lang="en-US" altLang="zh-CN" sz="44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0723" name="内容占位符 30722"/>
          <p:cNvSpPr>
            <a:spLocks noGrp="1"/>
          </p:cNvSpPr>
          <p:nvPr>
            <p:ph idx="1"/>
          </p:nvPr>
        </p:nvSpPr>
        <p:spPr>
          <a:xfrm>
            <a:off x="1981200" y="1371600"/>
            <a:ext cx="4114800" cy="4530725"/>
          </a:xfrm>
        </p:spPr>
        <p:txBody>
          <a:bodyPr anchor="t" anchorCtr="0"/>
          <a:lstStyle/>
          <a:p>
            <a:r>
              <a:rPr lang="en-US" altLang="zh-CN">
                <a:solidFill>
                  <a:schemeClr val="tx1"/>
                </a:solidFill>
                <a:effectLst/>
              </a:rPr>
              <a:t>G=({S,U},{0,1}P,</a:t>
            </a:r>
            <a:r>
              <a:rPr lang="en-US" altLang="zh-CN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S)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r>
              <a:rPr lang="en-US" altLang="zh-CN" i="1">
                <a:solidFill>
                  <a:schemeClr val="tx1"/>
                </a:solidFill>
                <a:effectLst/>
              </a:rPr>
              <a:t>P:</a:t>
            </a:r>
            <a:endParaRPr lang="en-US" altLang="zh-CN" i="1">
              <a:solidFill>
                <a:schemeClr val="tx1"/>
              </a:solidFill>
              <a:effectLst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S  U1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</a:rPr>
              <a:t>S </a:t>
            </a:r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 S1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U0</a:t>
            </a:r>
            <a:endParaRPr lang="en-US" altLang="zh-CN" i="1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pPr lvl="1"/>
            <a:r>
              <a:rPr lang="en-US" altLang="zh-CN" i="1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U  0</a:t>
            </a:r>
            <a:endParaRPr lang="en-US" altLang="zh-CN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  <a:p>
            <a:endParaRPr lang="en-US" altLang="zh-CN" dirty="0">
              <a:solidFill>
                <a:schemeClr val="tx1"/>
              </a:solidFill>
              <a:effectLst/>
              <a:sym typeface="Symbol" panose="05050102010706020507" pitchFamily="18" charset="2"/>
            </a:endParaRPr>
          </a:p>
        </p:txBody>
      </p:sp>
      <p:sp>
        <p:nvSpPr>
          <p:cNvPr id="30724" name="椭圆 30723"/>
          <p:cNvSpPr/>
          <p:nvPr/>
        </p:nvSpPr>
        <p:spPr>
          <a:xfrm>
            <a:off x="64023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椭圆 30724"/>
          <p:cNvSpPr/>
          <p:nvPr/>
        </p:nvSpPr>
        <p:spPr>
          <a:xfrm>
            <a:off x="7850188" y="2143125"/>
            <a:ext cx="533400" cy="457200"/>
          </a:xfrm>
          <a:prstGeom prst="ellipse">
            <a:avLst/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任意多边形 30725"/>
          <p:cNvSpPr/>
          <p:nvPr/>
        </p:nvSpPr>
        <p:spPr>
          <a:xfrm>
            <a:off x="9297988" y="2057400"/>
            <a:ext cx="533400" cy="6096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2893" y="10800"/>
                </a:moveTo>
                <a:arcTo wR="7907" hR="7907" stAng="10800000" swAng="-5400000"/>
                <a:arcTo wR="7907" hR="7907" stAng="5400000" swAng="-5400000"/>
                <a:arcTo wR="7907" hR="7907" stAng="0" swAng="-5400000"/>
                <a:arcTo wR="7907" hR="7907" stAng="-5400000" swAng="-5400000"/>
                <a:close/>
              </a:path>
            </a:pathLst>
          </a:custGeom>
          <a:noFill/>
          <a:ln w="254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7" name="直接连接符 30726"/>
          <p:cNvSpPr/>
          <p:nvPr/>
        </p:nvSpPr>
        <p:spPr>
          <a:xfrm>
            <a:off x="6400800" y="1847850"/>
            <a:ext cx="1524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8" name="直接连接符 30727"/>
          <p:cNvSpPr/>
          <p:nvPr/>
        </p:nvSpPr>
        <p:spPr>
          <a:xfrm>
            <a:off x="6935788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29" name="文本框 30728"/>
          <p:cNvSpPr txBox="1"/>
          <p:nvPr/>
        </p:nvSpPr>
        <p:spPr>
          <a:xfrm>
            <a:off x="7088188" y="1762125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2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0" name="曲线连接符 30729"/>
          <p:cNvCxnSpPr>
            <a:stCxn id="30725" idx="1"/>
            <a:endCxn id="30725" idx="7"/>
          </p:cNvCxnSpPr>
          <p:nvPr/>
        </p:nvCxnSpPr>
        <p:spPr>
          <a:xfrm rot="5400000" flipV="1">
            <a:off x="8113713" y="2001838"/>
            <a:ext cx="3175" cy="377825"/>
          </a:xfrm>
          <a:prstGeom prst="curvedConnector3">
            <a:avLst>
              <a:gd name="adj1" fmla="val -174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1" name="文本框 30730"/>
          <p:cNvSpPr txBox="1"/>
          <p:nvPr/>
        </p:nvSpPr>
        <p:spPr>
          <a:xfrm>
            <a:off x="76215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32" name="直接连接符 30731"/>
          <p:cNvSpPr/>
          <p:nvPr/>
        </p:nvSpPr>
        <p:spPr>
          <a:xfrm>
            <a:off x="8382000" y="2381250"/>
            <a:ext cx="9144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sp>
      <p:sp>
        <p:nvSpPr>
          <p:cNvPr id="30733" name="文本框 30732"/>
          <p:cNvSpPr txBox="1"/>
          <p:nvPr/>
        </p:nvSpPr>
        <p:spPr>
          <a:xfrm>
            <a:off x="8612188" y="1838325"/>
            <a:ext cx="4572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734" name="曲线连接符 30733"/>
          <p:cNvCxnSpPr>
            <a:stCxn id="30726" idx="1"/>
            <a:endCxn id="30726" idx="7"/>
          </p:cNvCxnSpPr>
          <p:nvPr/>
        </p:nvCxnSpPr>
        <p:spPr>
          <a:xfrm rot="5400000" flipV="1">
            <a:off x="9561513" y="1944688"/>
            <a:ext cx="3175" cy="377825"/>
          </a:xfrm>
          <a:prstGeom prst="curvedConnector3">
            <a:avLst>
              <a:gd name="adj1" fmla="val -19200000"/>
            </a:avLst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0735" name="文本框 30734"/>
          <p:cNvSpPr txBox="1"/>
          <p:nvPr/>
        </p:nvSpPr>
        <p:spPr>
          <a:xfrm>
            <a:off x="8993188" y="1447800"/>
            <a:ext cx="381000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40" name="矩形 30739"/>
          <p:cNvSpPr/>
          <p:nvPr/>
        </p:nvSpPr>
        <p:spPr>
          <a:xfrm>
            <a:off x="6629400" y="3048000"/>
            <a:ext cx="2362200" cy="2461260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S1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U0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 </a:t>
            </a:r>
            <a:r>
              <a:rPr lang="en-US" altLang="zh-CN" sz="2800"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pl-PL" altLang="zh-CN" sz="2800" b="1" i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0</a:t>
            </a:r>
            <a:endParaRPr lang="pl-PL" altLang="zh-CN" sz="2800" b="1" i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0740">
                                            <p:txEl>
                                              <p:charRg st="21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074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0740">
                                            <p:txEl>
                                              <p:charRg st="14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30740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ldLvl="2"/>
      <p:bldP spid="30725" grpId="0" bldLvl="0" animBg="1"/>
      <p:bldP spid="30726" grpId="0" bldLvl="0" animBg="1"/>
      <p:bldP spid="30729" grpId="0"/>
      <p:bldP spid="30731" grpId="0"/>
      <p:bldP spid="30733" grpId="0"/>
      <p:bldP spid="30735" grpId="0"/>
      <p:bldP spid="30740" grpId="0" uiExpand="1" build="p"/>
      <p:bldP spid="30740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r>
              <a:rPr lang="en-US" altLang="zh-CN"/>
              <a:t>/Contents——4~6 </a:t>
            </a:r>
            <a:r>
              <a:rPr lang="zh-CN" altLang="en-US"/>
              <a:t>小时</a:t>
            </a:r>
            <a:r>
              <a:rPr lang="en-US" altLang="zh-CN"/>
              <a:t>/4~6 hours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66740" cy="4759325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、有限状态机与状态图（浮点数</a:t>
            </a:r>
            <a:r>
              <a:rPr lang="zh-CN" altLang="en-US"/>
              <a:t>案例）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定义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的编程</a:t>
            </a:r>
            <a:r>
              <a:rPr lang="zh-CN" altLang="en-US"/>
              <a:t>实现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、子集法（</a:t>
            </a:r>
            <a:r>
              <a:rPr lang="en-US" altLang="zh-CN"/>
              <a:t>NFA</a:t>
            </a:r>
            <a:r>
              <a:rPr lang="en-US" altLang="zh-CN">
                <a:sym typeface="Symbol" panose="05050102010706020507" charset="0"/>
              </a:rPr>
              <a:t></a:t>
            </a:r>
            <a:r>
              <a:rPr lang="en-US" altLang="zh-CN"/>
              <a:t>DFA</a:t>
            </a:r>
            <a:r>
              <a:rPr lang="zh-CN" altLang="en-US"/>
              <a:t>与二者</a:t>
            </a:r>
            <a:r>
              <a:rPr lang="zh-CN" altLang="en-US"/>
              <a:t>等价性）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/>
              <a:t>最小化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、正规表达式（正则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、正规式</a:t>
            </a:r>
            <a:r>
              <a:rPr lang="en-US" altLang="zh-CN">
                <a:sym typeface="Symbol" panose="05050102010706020507" charset="0"/>
              </a:rPr>
              <a:t>NFA</a:t>
            </a:r>
            <a:r>
              <a:rPr lang="zh-CN" altLang="en-US">
                <a:sym typeface="Symbol" panose="05050102010706020507" charset="0"/>
              </a:rPr>
              <a:t>（</a:t>
            </a:r>
            <a:r>
              <a:rPr lang="en-US" altLang="zh-CN">
                <a:sym typeface="Symbol" panose="05050102010706020507" charset="0"/>
              </a:rPr>
              <a:t>Thompson</a:t>
            </a:r>
            <a:r>
              <a:rPr lang="zh-CN" altLang="en-US">
                <a:sym typeface="Symbol" panose="05050102010706020507" charset="0"/>
              </a:rPr>
              <a:t>法）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NFA</a:t>
            </a:r>
            <a:r>
              <a:rPr lang="zh-CN" altLang="en-US">
                <a:sym typeface="Symbol" panose="05050102010706020507" charset="0"/>
              </a:rPr>
              <a:t>正规</a:t>
            </a:r>
            <a:r>
              <a:rPr lang="zh-CN" altLang="en-US">
                <a:sym typeface="Symbol" panose="05050102010706020507" charset="0"/>
              </a:rPr>
              <a:t>式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、正规式引擎</a:t>
            </a:r>
            <a:r>
              <a:rPr lang="zh-CN" altLang="en-US">
                <a:sym typeface="Symbol" panose="05050102010706020507" charset="0"/>
              </a:rPr>
              <a:t>简介</a:t>
            </a:r>
            <a:endParaRPr lang="zh-CN" altLang="en-US">
              <a:sym typeface="Symbol" panose="05050102010706020507" charset="0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16650" y="1490345"/>
            <a:ext cx="5666740" cy="475932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Finite Automata &amp; Statechart</a:t>
            </a:r>
            <a:r>
              <a:rPr lang="zh-CN" altLang="en-US"/>
              <a:t>（</a:t>
            </a:r>
            <a:r>
              <a:rPr lang="en-US" altLang="zh-CN"/>
              <a:t>float constant data with scientific format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Definition of NFA &amp; DFA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Write program for NFA &amp; DFA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Equivalenc of NFA &amp; DFA</a:t>
            </a:r>
            <a:endParaRPr lang="en-US" altLang="zh-CN"/>
          </a:p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Minimized DFA</a:t>
            </a:r>
            <a:endParaRPr lang="en-US" altLang="zh-CN"/>
          </a:p>
          <a:p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endParaRPr lang="en-US" altLang="zh-CN"/>
          </a:p>
          <a:p>
            <a:r>
              <a:rPr lang="en-US" altLang="zh-CN"/>
              <a:t>7</a:t>
            </a:r>
            <a:r>
              <a:rPr lang="zh-CN" altLang="en-US"/>
              <a:t>、</a:t>
            </a:r>
            <a:r>
              <a:rPr lang="en-US" altLang="zh-CN"/>
              <a:t>Regular Expression</a:t>
            </a:r>
            <a:r>
              <a:rPr lang="en-US" altLang="zh-CN">
                <a:sym typeface="Symbol" panose="05050102010706020507" charset="0"/>
              </a:rPr>
              <a:t>NFA (Thompson algorith</a:t>
            </a:r>
            <a:r>
              <a:rPr lang="zh-CN" altLang="en-US">
                <a:sym typeface="Symbol" panose="05050102010706020507" charset="0"/>
              </a:rPr>
              <a:t>）</a:t>
            </a:r>
            <a:endParaRPr lang="zh-CN" altLang="en-US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8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NFA</a:t>
            </a:r>
            <a:r>
              <a:rPr lang="en-US" altLang="zh-CN">
                <a:sym typeface="Symbol" panose="05050102010706020507" charset="0"/>
              </a:rPr>
              <a:t>Regular Expression</a:t>
            </a:r>
            <a:endParaRPr lang="en-US" altLang="zh-CN">
              <a:sym typeface="Symbol" panose="05050102010706020507" charset="0"/>
            </a:endParaRPr>
          </a:p>
          <a:p>
            <a:r>
              <a:rPr lang="en-US" altLang="zh-CN">
                <a:sym typeface="Symbol" panose="05050102010706020507" charset="0"/>
              </a:rPr>
              <a:t>9</a:t>
            </a:r>
            <a:r>
              <a:rPr lang="zh-CN" altLang="en-US">
                <a:sym typeface="Symbol" panose="05050102010706020507" charset="0"/>
              </a:rPr>
              <a:t>、</a:t>
            </a:r>
            <a:r>
              <a:rPr lang="en-US" altLang="zh-CN">
                <a:sym typeface="Symbol" panose="05050102010706020507" charset="0"/>
              </a:rPr>
              <a:t>Intro to Regular Expression Engine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31745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4-2</a:t>
            </a:r>
            <a:r>
              <a:rPr kumimoji="0" lang="zh-CN" altLang="en-US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）利用状态转换图识别符号串</a:t>
            </a:r>
            <a:b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40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/ Recognize string with statechart</a:t>
            </a:r>
            <a:endParaRPr kumimoji="0" lang="en-US" altLang="zh-CN" sz="40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1747" name="文本占位符 31746"/>
          <p:cNvSpPr>
            <a:spLocks noGrp="1"/>
          </p:cNvSpPr>
          <p:nvPr>
            <p:ph idx="1"/>
          </p:nvPr>
        </p:nvSpPr>
        <p:spPr>
          <a:xfrm>
            <a:off x="1981200" y="1447800"/>
            <a:ext cx="3352800" cy="45307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/input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：</a:t>
            </a: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32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3600" b="0" i="0" u="none" strike="noStrike" kern="1200" cap="none" spc="0" normalizeH="0" baseline="0" noProof="1" dirty="0">
                <a:solidFill>
                  <a:srgbClr val="FF0000"/>
                </a:solidFill>
                <a:effectLst/>
                <a:latin typeface="+mn-lt"/>
                <a:ea typeface="隶书" panose="02010509060101010101" pitchFamily="49" charset="-122"/>
                <a:cs typeface="+mn-cs"/>
              </a:rPr>
              <a:t>自底向上分析</a:t>
            </a:r>
            <a:endParaRPr kumimoji="0" lang="zh-CN" altLang="en-US" sz="3600" b="0" i="0" u="none" strike="noStrike" kern="1200" cap="none" spc="0" normalizeH="0" baseline="0" noProof="1" dirty="0">
              <a:solidFill>
                <a:srgbClr val="FF0000"/>
              </a:solidFill>
              <a:effectLst/>
              <a:latin typeface="+mn-lt"/>
              <a:ea typeface="隶书" panose="02010509060101010101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从结果向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S</a:t>
            </a:r>
            <a:r>
              <a:rPr kumimoji="0" lang="zh-CN" altLang="en-US" sz="2800" b="1" i="0" u="none" strike="noStrike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逆向推理</a:t>
            </a: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2800" b="1" i="0" u="none" strike="noStrike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5865495" y="1676400"/>
            <a:ext cx="4343400" cy="43732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28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步骤</a:t>
            </a:r>
            <a:r>
              <a:rPr kumimoji="0" lang="zh-CN" altLang="en-US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当前状态  余留符号串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fontAlgn="auto">
              <a:lnSpc>
                <a:spcPts val="288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en-US" altLang="zh-CN" sz="24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Step        State          rest input</a:t>
            </a:r>
            <a:endParaRPr kumimoji="0" lang="zh-CN" altLang="en-US" sz="24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        R          00011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2        U             0011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        U               011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4        U                 11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5        S                    1</a:t>
            </a:r>
            <a:endParaRPr kumimoji="0" lang="en-US" altLang="zh-CN" sz="3200" b="1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6        S      (</a:t>
            </a:r>
            <a:r>
              <a:rPr kumimoji="0" lang="en-US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success</a:t>
            </a:r>
            <a:r>
              <a:rPr kumimoji="0" lang="zh-CN" altLang="zh-CN" sz="3200" b="1" kern="1200" cap="none" spc="0" normalizeH="0" baseline="0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zh-CN" altLang="zh-CN" sz="3200" b="1" kern="1200" cap="none" spc="0" normalizeH="0" baseline="0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700" name="组合 31761"/>
          <p:cNvGrpSpPr/>
          <p:nvPr/>
        </p:nvGrpSpPr>
        <p:grpSpPr>
          <a:xfrm>
            <a:off x="2438400" y="2895600"/>
            <a:ext cx="3430588" cy="1219200"/>
            <a:chOff x="335" y="2256"/>
            <a:chExt cx="2161" cy="768"/>
          </a:xfrm>
        </p:grpSpPr>
        <p:sp>
          <p:nvSpPr>
            <p:cNvPr id="31750" name="椭圆 31749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1" name="椭圆 31750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任意多边形 31751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4" name="直接连接符 31752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29705" name="直接连接符 31753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5" name="文本框 31754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07" name="曲线连接符 31755"/>
            <p:cNvCxnSpPr>
              <a:stCxn id="31751" idx="1"/>
              <a:endCxn id="31751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57" name="文本框 31756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09" name="直接连接符 31757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59" name="文本框 31758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711" name="曲线连接符 31759"/>
            <p:cNvCxnSpPr>
              <a:stCxn id="31752" idx="1"/>
              <a:endCxn id="31752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1761" name="文本框 31760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47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1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43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9">
                                            <p:txEl>
                                              <p:charRg st="17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4-3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）识别符号串和归约</a:t>
            </a:r>
            <a:b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                      / String recognition &amp; reduction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795" name="文本占位符 33794"/>
          <p:cNvSpPr>
            <a:spLocks noGrp="1"/>
          </p:cNvSpPr>
          <p:nvPr>
            <p:ph idx="1"/>
          </p:nvPr>
        </p:nvSpPr>
        <p:spPr>
          <a:xfrm>
            <a:off x="2514600" y="3276600"/>
            <a:ext cx="3810000" cy="2320925"/>
          </a:xfrm>
        </p:spPr>
        <p:txBody>
          <a:bodyPr/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00011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 U0011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U011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U11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S1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  <a:sym typeface="Symbol" panose="05050102010706020507" pitchFamily="18" charset="2"/>
              </a:rPr>
              <a:t>                    S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3796" name="文本框 33795"/>
          <p:cNvSpPr txBox="1"/>
          <p:nvPr/>
        </p:nvSpPr>
        <p:spPr>
          <a:xfrm>
            <a:off x="6934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7" name="直接连接符 33796"/>
          <p:cNvSpPr/>
          <p:nvPr/>
        </p:nvSpPr>
        <p:spPr>
          <a:xfrm flipV="1">
            <a:off x="7162800" y="4953000"/>
            <a:ext cx="0" cy="609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98" name="文本框 33797"/>
          <p:cNvSpPr txBox="1"/>
          <p:nvPr/>
        </p:nvSpPr>
        <p:spPr>
          <a:xfrm>
            <a:off x="6934200" y="4419600"/>
            <a:ext cx="3810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9" name="直接连接符 33798"/>
          <p:cNvSpPr/>
          <p:nvPr/>
        </p:nvSpPr>
        <p:spPr>
          <a:xfrm flipV="1">
            <a:off x="7162800" y="3886200"/>
            <a:ext cx="381000" cy="533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0" name="文本框 33799"/>
          <p:cNvSpPr txBox="1"/>
          <p:nvPr/>
        </p:nvSpPr>
        <p:spPr>
          <a:xfrm>
            <a:off x="7391400" y="34432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1" name="直接连接符 33800"/>
          <p:cNvSpPr/>
          <p:nvPr/>
        </p:nvSpPr>
        <p:spPr>
          <a:xfrm>
            <a:off x="7696200" y="3886200"/>
            <a:ext cx="152400" cy="1600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2" name="文本框 33801"/>
          <p:cNvSpPr txBox="1"/>
          <p:nvPr/>
        </p:nvSpPr>
        <p:spPr>
          <a:xfrm>
            <a:off x="7772400" y="2605088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3" name="直接连接符 33802"/>
          <p:cNvSpPr/>
          <p:nvPr/>
        </p:nvSpPr>
        <p:spPr>
          <a:xfrm flipH="1">
            <a:off x="7696200" y="3048000"/>
            <a:ext cx="228600" cy="4572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4" name="直接连接符 33803"/>
          <p:cNvSpPr/>
          <p:nvPr/>
        </p:nvSpPr>
        <p:spPr>
          <a:xfrm flipH="1" flipV="1">
            <a:off x="8077200" y="3048000"/>
            <a:ext cx="304800" cy="24384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5" name="文本框 33804"/>
          <p:cNvSpPr txBox="1"/>
          <p:nvPr/>
        </p:nvSpPr>
        <p:spPr>
          <a:xfrm>
            <a:off x="8305800" y="20574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6" name="直接连接符 33805"/>
          <p:cNvSpPr/>
          <p:nvPr/>
        </p:nvSpPr>
        <p:spPr>
          <a:xfrm flipV="1">
            <a:off x="8153400" y="2514600"/>
            <a:ext cx="228600" cy="228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7" name="直接连接符 33806"/>
          <p:cNvSpPr/>
          <p:nvPr/>
        </p:nvSpPr>
        <p:spPr>
          <a:xfrm>
            <a:off x="8686800" y="2514600"/>
            <a:ext cx="304800" cy="297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08" name="文本框 33807"/>
          <p:cNvSpPr txBox="1"/>
          <p:nvPr/>
        </p:nvSpPr>
        <p:spPr>
          <a:xfrm>
            <a:off x="8991600" y="1524000"/>
            <a:ext cx="533400" cy="58356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32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09" name="直接连接符 33808"/>
          <p:cNvSpPr/>
          <p:nvPr/>
        </p:nvSpPr>
        <p:spPr>
          <a:xfrm flipV="1">
            <a:off x="8763000" y="1905000"/>
            <a:ext cx="304800" cy="304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10" name="直接连接符 33809"/>
          <p:cNvSpPr/>
          <p:nvPr/>
        </p:nvSpPr>
        <p:spPr>
          <a:xfrm flipH="1" flipV="1">
            <a:off x="9296400" y="1981200"/>
            <a:ext cx="381000" cy="34290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762" name="组合 33810"/>
          <p:cNvGrpSpPr/>
          <p:nvPr/>
        </p:nvGrpSpPr>
        <p:grpSpPr>
          <a:xfrm>
            <a:off x="2667000" y="1676400"/>
            <a:ext cx="3430588" cy="1219200"/>
            <a:chOff x="335" y="2256"/>
            <a:chExt cx="2161" cy="768"/>
          </a:xfrm>
        </p:grpSpPr>
        <p:sp>
          <p:nvSpPr>
            <p:cNvPr id="33812" name="椭圆 33811"/>
            <p:cNvSpPr/>
            <p:nvPr/>
          </p:nvSpPr>
          <p:spPr>
            <a:xfrm>
              <a:off x="336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R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3" name="椭圆 33812"/>
            <p:cNvSpPr/>
            <p:nvPr/>
          </p:nvSpPr>
          <p:spPr>
            <a:xfrm>
              <a:off x="1248" y="2694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14" name="任意多边形 33813"/>
            <p:cNvSpPr/>
            <p:nvPr/>
          </p:nvSpPr>
          <p:spPr>
            <a:xfrm>
              <a:off x="2160" y="2640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66" name="直接连接符 33814"/>
            <p:cNvSpPr/>
            <p:nvPr/>
          </p:nvSpPr>
          <p:spPr>
            <a:xfrm>
              <a:off x="335" y="2508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1767" name="直接连接符 33815"/>
            <p:cNvSpPr/>
            <p:nvPr/>
          </p:nvSpPr>
          <p:spPr>
            <a:xfrm>
              <a:off x="672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17" name="文本框 33816"/>
            <p:cNvSpPr txBox="1"/>
            <p:nvPr/>
          </p:nvSpPr>
          <p:spPr>
            <a:xfrm>
              <a:off x="768" y="2454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32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32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69" name="曲线连接符 33817"/>
            <p:cNvCxnSpPr>
              <a:stCxn id="33813" idx="1"/>
              <a:endCxn id="33813" idx="7"/>
            </p:cNvCxnSpPr>
            <p:nvPr/>
          </p:nvCxnSpPr>
          <p:spPr>
            <a:xfrm rot="5400000" flipV="1">
              <a:off x="1414" y="2604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19" name="文本框 33818"/>
            <p:cNvSpPr txBox="1"/>
            <p:nvPr/>
          </p:nvSpPr>
          <p:spPr>
            <a:xfrm>
              <a:off x="1104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1" name="直接连接符 33819"/>
            <p:cNvSpPr/>
            <p:nvPr/>
          </p:nvSpPr>
          <p:spPr>
            <a:xfrm>
              <a:off x="1583" y="2844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sp>
        <p:sp>
          <p:nvSpPr>
            <p:cNvPr id="33821" name="文本框 33820"/>
            <p:cNvSpPr txBox="1"/>
            <p:nvPr/>
          </p:nvSpPr>
          <p:spPr>
            <a:xfrm>
              <a:off x="1728" y="2502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1773" name="曲线连接符 33821"/>
            <p:cNvCxnSpPr>
              <a:stCxn id="33814" idx="1"/>
              <a:endCxn id="33814" idx="7"/>
            </p:cNvCxnSpPr>
            <p:nvPr/>
          </p:nvCxnSpPr>
          <p:spPr>
            <a:xfrm rot="5400000" flipV="1">
              <a:off x="2326" y="2568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</p:spPr>
        </p:cxnSp>
        <p:sp>
          <p:nvSpPr>
            <p:cNvPr id="33823" name="文本框 33822"/>
            <p:cNvSpPr txBox="1"/>
            <p:nvPr/>
          </p:nvSpPr>
          <p:spPr>
            <a:xfrm>
              <a:off x="1968" y="2256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800" b="1" kern="1200" cap="none" spc="0" normalizeH="0" baseline="0" noProof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824" name="文本框 33823"/>
          <p:cNvSpPr txBox="1"/>
          <p:nvPr/>
        </p:nvSpPr>
        <p:spPr>
          <a:xfrm>
            <a:off x="7696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5" name="文本框 33824"/>
          <p:cNvSpPr txBox="1"/>
          <p:nvPr/>
        </p:nvSpPr>
        <p:spPr>
          <a:xfrm>
            <a:off x="82296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6" name="文本框 33825"/>
          <p:cNvSpPr txBox="1"/>
          <p:nvPr/>
        </p:nvSpPr>
        <p:spPr>
          <a:xfrm>
            <a:off x="88392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827" name="文本框 33826"/>
          <p:cNvSpPr txBox="1"/>
          <p:nvPr/>
        </p:nvSpPr>
        <p:spPr>
          <a:xfrm>
            <a:off x="9448800" y="5454650"/>
            <a:ext cx="457200" cy="6451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3600" b="1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3600" b="1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1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34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55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7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  <p:bldP spid="33796" grpId="0"/>
      <p:bldP spid="33796" grpId="1"/>
      <p:bldP spid="33798" grpId="0"/>
      <p:bldP spid="33798" grpId="1"/>
      <p:bldP spid="33800" grpId="0"/>
      <p:bldP spid="33800" grpId="1"/>
      <p:bldP spid="33802" grpId="0"/>
      <p:bldP spid="33802" grpId="1"/>
      <p:bldP spid="33805" grpId="0"/>
      <p:bldP spid="33805" grpId="1"/>
      <p:bldP spid="33808" grpId="0"/>
      <p:bldP spid="33824" grpId="0"/>
      <p:bldP spid="33824" grpId="1"/>
      <p:bldP spid="33825" grpId="0"/>
      <p:bldP spid="33825" grpId="1"/>
      <p:bldP spid="33826" grpId="0"/>
      <p:bldP spid="33826" grpId="1"/>
      <p:bldP spid="338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34817"/>
          <p:cNvSpPr>
            <a:spLocks noGrp="1"/>
          </p:cNvSpPr>
          <p:nvPr>
            <p:ph type="title"/>
          </p:nvPr>
        </p:nvSpPr>
        <p:spPr>
          <a:xfrm>
            <a:off x="608330" y="174625"/>
            <a:ext cx="10968990" cy="1139190"/>
          </a:xfrm>
        </p:spPr>
        <p:txBody>
          <a:bodyPr anchor="ctr">
            <a:normAutofit fontScale="90000"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5</a:t>
            </a: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）状态转换图的矩阵实现</a:t>
            </a:r>
            <a:b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</a:b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repesentation &amp; Implementation of State Machine</a:t>
            </a:r>
            <a:br>
              <a:rPr lang="zh-CN" altLang="en-US" sz="2665" dirty="0"/>
            </a:br>
            <a:r>
              <a:rPr kumimoji="0" lang="zh-CN" altLang="en-US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矩阵的表示</a:t>
            </a:r>
            <a:r>
              <a:rPr kumimoji="0" lang="en-US" altLang="zh-CN" sz="2665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Matrix representation</a:t>
            </a:r>
            <a:endParaRPr kumimoji="0" lang="en-US" altLang="zh-CN" sz="2665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4819" name="文本占位符 34818"/>
          <p:cNvSpPr>
            <a:spLocks noGrp="1"/>
          </p:cNvSpPr>
          <p:nvPr>
            <p:ph idx="1"/>
          </p:nvPr>
        </p:nvSpPr>
        <p:spPr>
          <a:xfrm>
            <a:off x="2971800" y="1600200"/>
            <a:ext cx="7239000" cy="4530725"/>
          </a:xfrm>
        </p:spPr>
        <p:txBody>
          <a:bodyPr>
            <a:normAutofit lnSpcReduction="10000"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状态转换图的计算机实现方式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将状态图表示为矩阵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Matrix of state &amp; Transition</a:t>
            </a:r>
            <a:endParaRPr kumimoji="0" lang="zh-CN" altLang="en-US" sz="2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实现矩阵驱动的图执行</a:t>
            </a: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/table-driven FA execution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zh-CN" altLang="en-US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状态图的矩阵表示</a:t>
            </a:r>
            <a:r>
              <a:rPr kumimoji="0" lang="en-US" altLang="zh-CN" sz="2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/ Example of matrix</a:t>
            </a:r>
            <a:endParaRPr kumimoji="0" lang="zh-CN" altLang="en-US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a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m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B=S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…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0" lang="en-US" altLang="zh-CN" sz="28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S</a:t>
            </a:r>
            <a:r>
              <a:rPr kumimoji="0" lang="en-US" altLang="zh-CN" sz="2000" b="1" i="0" u="none" strike="noStrike" kern="1200" cap="none" spc="0" normalizeH="0" baseline="0" noProof="1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</a:t>
            </a:r>
            <a:endParaRPr kumimoji="0" lang="en-US" altLang="zh-CN" sz="20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2771" name="矩形 34823"/>
          <p:cNvSpPr/>
          <p:nvPr/>
        </p:nvSpPr>
        <p:spPr>
          <a:xfrm>
            <a:off x="4785995" y="3482340"/>
            <a:ext cx="3124200" cy="189801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000" rIns="36000" anchor="t" anchorCtr="0">
            <a:spAutoFit/>
          </a:bodyPr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2m</a:t>
            </a:r>
            <a:endParaRPr lang="en-US" altLang="zh-CN" sz="20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…    …    …   …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n1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n2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…</a:t>
            </a:r>
            <a:r>
              <a:rPr lang="en-US" altLang="zh-CN" sz="28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B</a:t>
            </a:r>
            <a:r>
              <a:rPr lang="en-US" altLang="zh-CN" sz="2000" b="1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nm</a:t>
            </a:r>
            <a:endParaRPr lang="en-US" altLang="zh-CN" sz="2000" b="1" err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5" name="圆角矩形标注 34824"/>
          <p:cNvSpPr/>
          <p:nvPr/>
        </p:nvSpPr>
        <p:spPr>
          <a:xfrm>
            <a:off x="8350250" y="3199765"/>
            <a:ext cx="2446020" cy="685800"/>
          </a:xfrm>
          <a:prstGeom prst="wedgeRoundRectCallout">
            <a:avLst>
              <a:gd name="adj1" fmla="val -71832"/>
              <a:gd name="adj2" fmla="val -33611"/>
              <a:gd name="adj3" fmla="val 16667"/>
            </a:avLst>
          </a:prstGeom>
          <a:solidFill>
            <a:srgbClr val="CCFFFF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终结符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terminal symbol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6" name="圆角矩形标注 34825"/>
          <p:cNvSpPr/>
          <p:nvPr/>
        </p:nvSpPr>
        <p:spPr>
          <a:xfrm>
            <a:off x="1161415" y="4800600"/>
            <a:ext cx="2724785" cy="685800"/>
          </a:xfrm>
          <a:prstGeom prst="wedgeRoundRectCallout">
            <a:avLst>
              <a:gd name="adj1" fmla="val 67833"/>
              <a:gd name="adj2" fmla="val -49769"/>
              <a:gd name="adj3" fmla="val 16667"/>
            </a:avLst>
          </a:prstGeom>
          <a:solidFill>
            <a:srgbClr val="FFCC99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非终结符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non-terminal symbol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 bldLvl="0" animBg="1"/>
      <p:bldP spid="3482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1986" name="标题 41985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4000"/>
              <a:t>2</a:t>
            </a:r>
            <a:r>
              <a:rPr lang="zh-CN" altLang="en-US" sz="4000"/>
              <a:t>、</a:t>
            </a:r>
            <a:r>
              <a:rPr lang="zh-CN" altLang="en-US" sz="4000" dirty="0"/>
              <a:t>有限自动机（</a:t>
            </a:r>
            <a:r>
              <a:rPr lang="en-US" altLang="zh-CN" sz="4000"/>
              <a:t>Finite Automata</a:t>
            </a:r>
            <a:r>
              <a:rPr lang="zh-CN" altLang="en-US" sz="4000" dirty="0"/>
              <a:t>）</a:t>
            </a:r>
            <a:endParaRPr lang="zh-CN" altLang="en-US" sz="4000" dirty="0"/>
          </a:p>
        </p:txBody>
      </p:sp>
      <p:sp>
        <p:nvSpPr>
          <p:cNvPr id="41987" name="文本占位符 4198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/>
              <a:t>状态图</a:t>
            </a:r>
            <a:r>
              <a:rPr lang="en-US" altLang="zh-CN" b="1" dirty="0"/>
              <a:t> / statechart or state diagram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zh-CN" altLang="en-US" b="1" dirty="0"/>
              <a:t>有限自动机的图形表示</a:t>
            </a:r>
            <a:r>
              <a:rPr lang="en-US" altLang="zh-CN" b="1" dirty="0"/>
              <a:t> / graph representation of finite automata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/>
              <a:t>DFA</a:t>
            </a:r>
            <a:r>
              <a:rPr lang="zh-CN" altLang="en-US" b="1" dirty="0"/>
              <a:t>：确定的有限自动机</a:t>
            </a:r>
            <a:r>
              <a:rPr lang="en-US" altLang="zh-CN" b="1" dirty="0"/>
              <a:t> / 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：非确定的有限状态机</a:t>
            </a:r>
            <a:r>
              <a:rPr lang="en-US" altLang="zh-CN" b="1" dirty="0"/>
              <a:t> / Non-deterministic finite automata</a:t>
            </a:r>
            <a:endParaRPr lang="zh-CN" altLang="en-US" b="1" dirty="0"/>
          </a:p>
          <a:p>
            <a:r>
              <a:rPr lang="en-US" altLang="zh-CN" b="1"/>
              <a:t>NFA</a:t>
            </a:r>
            <a:r>
              <a:rPr lang="zh-CN" altLang="en-US" b="1" dirty="0"/>
              <a:t>、</a:t>
            </a:r>
            <a:r>
              <a:rPr lang="en-US" altLang="zh-CN" b="1"/>
              <a:t>DFA</a:t>
            </a:r>
            <a:r>
              <a:rPr lang="zh-CN" altLang="en-US" b="1" dirty="0"/>
              <a:t>的等价性</a:t>
            </a:r>
            <a:r>
              <a:rPr lang="en-US" altLang="zh-CN" b="1" dirty="0"/>
              <a:t> / Equivalence of NFA and DFA</a:t>
            </a:r>
            <a:endParaRPr lang="zh-CN" altLang="en-US" b="1" dirty="0"/>
          </a:p>
          <a:p>
            <a:r>
              <a:rPr lang="zh-CN" altLang="en-US" b="1" dirty="0"/>
              <a:t>状态机的优化</a:t>
            </a:r>
            <a:r>
              <a:rPr lang="en-US" altLang="zh-CN" b="1" dirty="0"/>
              <a:t> / Optimization of Automata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charRg st="5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charRg st="1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charRg st="44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987">
                                            <p:txEl>
                                              <p:charRg st="5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3010" name="标题 43009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sz="2800"/>
              <a:t>、</a:t>
            </a:r>
            <a:r>
              <a:rPr lang="en-US" altLang="zh-CN" sz="2800"/>
              <a:t> </a:t>
            </a:r>
            <a:r>
              <a:rPr lang="zh-CN" altLang="en-US" sz="2800" dirty="0"/>
              <a:t>确定的有限自动机（</a:t>
            </a:r>
            <a:r>
              <a:rPr lang="en-US" altLang="zh-CN" sz="2800"/>
              <a:t>DFA, deterministic finite automata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/>
              <a:t>1</a:t>
            </a:r>
            <a:r>
              <a:rPr lang="zh-CN" altLang="en-US" sz="2800" dirty="0"/>
              <a:t>）</a:t>
            </a:r>
            <a:r>
              <a:rPr lang="en-US" altLang="zh-CN" sz="2800"/>
              <a:t>DFA</a:t>
            </a:r>
            <a:r>
              <a:rPr lang="zh-CN" altLang="en-US" sz="2800" dirty="0"/>
              <a:t>的定义</a:t>
            </a:r>
            <a:r>
              <a:rPr lang="en-US" altLang="zh-CN" sz="2800" dirty="0"/>
              <a:t> /Definition of DFA</a:t>
            </a:r>
            <a:endParaRPr lang="en-US" altLang="zh-CN" sz="2800" dirty="0"/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1981200" y="1143000"/>
            <a:ext cx="8229600" cy="4983163"/>
          </a:xfrm>
        </p:spPr>
        <p:txBody>
          <a:bodyPr/>
          <a:p>
            <a:r>
              <a:rPr lang="en-US" altLang="zh-CN" b="1"/>
              <a:t>DFA</a:t>
            </a:r>
            <a:r>
              <a:rPr lang="zh-CN" altLang="en-US" b="1" dirty="0"/>
              <a:t>：</a:t>
            </a:r>
            <a:r>
              <a:rPr lang="en-US" altLang="zh-CN" b="1"/>
              <a:t>Deterministic Finite Automata</a:t>
            </a:r>
            <a:endParaRPr lang="en-US" altLang="zh-CN" b="1"/>
          </a:p>
          <a:p>
            <a:r>
              <a:rPr lang="zh-CN" altLang="en-US" b="1" dirty="0"/>
              <a:t>定义  </a:t>
            </a:r>
            <a:r>
              <a:rPr lang="en-US" altLang="zh-CN" b="1"/>
              <a:t>DFA / Definition of DFA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/>
            <a:r>
              <a:rPr lang="en-US" altLang="zh-CN" b="1"/>
              <a:t>M=(K,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∑,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 Z)</a:t>
            </a: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：状态的集合（有限非空）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Set of states (finite &amp;non-empty 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：输入符号所隶属的字母表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Alpabet of input symbols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：单射函数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(injective function)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KK.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f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b="1" err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p,a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)=q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 输入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下一状态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State(p)+Input(a)</a:t>
            </a:r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Next State(q)</a:t>
            </a:r>
            <a:endParaRPr lang="en-US" altLang="zh-CN" sz="28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：初始状态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start state)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b="1">
                <a:latin typeface="Arial Black" panose="020B0A04020102020204" pitchFamily="34" charset="0"/>
                <a:ea typeface="方正舒体" panose="02010601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b="1"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</a:t>
            </a:r>
            <a:endParaRPr lang="en-US" altLang="zh-CN" b="1">
              <a:latin typeface="Times New Roman" panose="02020603050405020304" pitchFamily="18" charset="0"/>
              <a:ea typeface="方正舒体" panose="0201060103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：若干个终态的集合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(set of final states)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FF00"/>
              </a:solidFill>
            </a:endParaRPr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charRg st="34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charRg st="43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charRg st="62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charRg st="79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charRg st="96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011">
                                            <p:txEl>
                                              <p:charRg st="123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011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011">
                                            <p:txEl>
                                              <p:charRg st="141" end="1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3011">
                                            <p:txEl>
                                              <p:charRg st="157" end="1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ldLvl="2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5058" name="标题 4505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 anchor="ctr" anchorCtr="0">
            <a:noAutofit/>
          </a:bodyPr>
          <a:p>
            <a:r>
              <a:rPr lang="en-US" altLang="zh-CN" sz="2800"/>
              <a:t>DFA</a:t>
            </a:r>
            <a:r>
              <a:rPr lang="zh-CN" altLang="en-US" sz="2800" dirty="0"/>
              <a:t>的确定性</a:t>
            </a:r>
            <a:r>
              <a:rPr lang="en-US" altLang="zh-CN" sz="2800" dirty="0"/>
              <a:t> / Deterministics of DFA</a:t>
            </a:r>
            <a:endParaRPr lang="en-US" altLang="zh-CN" sz="2800" dirty="0"/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1"/>
          </p:nvPr>
        </p:nvSpPr>
        <p:spPr>
          <a:xfrm>
            <a:off x="1431925" y="1219200"/>
            <a:ext cx="5501640" cy="5380355"/>
          </a:xfrm>
        </p:spPr>
        <p:txBody>
          <a:bodyPr>
            <a:normAutofit fontScale="90000"/>
          </a:bodyPr>
          <a:p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</a:rPr>
              <a:t>状态转移函数 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</a:rPr>
              <a:t>f / f : state transitioin func </a:t>
            </a:r>
            <a:endParaRPr lang="en-US" altLang="zh-CN" b="1" i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当前状态 </a:t>
            </a:r>
            <a:r>
              <a:rPr lang="en-US" altLang="zh-CN" b="1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+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输入符号 </a:t>
            </a:r>
            <a:r>
              <a:rPr lang="en-US" altLang="zh-CN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唯一的后继状态</a:t>
            </a:r>
            <a:endParaRPr lang="zh-CN" altLang="en-US" b="1" dirty="0">
              <a:solidFill>
                <a:schemeClr val="accent6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 current state + input symbol</a:t>
            </a:r>
            <a:endParaRPr lang="en-US" altLang="zh-CN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    unique next state</a:t>
            </a:r>
            <a:endParaRPr lang="zh-CN" altLang="en-US" b="1" dirty="0">
              <a:solidFill>
                <a:schemeClr val="tx2">
                  <a:lumMod val="50000"/>
                  <a:lumOff val="50000"/>
                </a:schemeClr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zh-CN" altLang="en-US" b="1" dirty="0">
                <a:solidFill>
                  <a:schemeClr val="accent6"/>
                </a:solidFill>
              </a:rPr>
              <a:t>即：</a:t>
            </a:r>
            <a:r>
              <a:rPr lang="zh-CN" altLang="en-US" sz="3200" dirty="0">
                <a:solidFill>
                  <a:schemeClr val="accent6"/>
                </a:solidFill>
                <a:effectLst/>
                <a:ea typeface="隶书" panose="02010509060101010101" pitchFamily="49" charset="-122"/>
              </a:rPr>
              <a:t>从一个状态发出的所有转换边的标记均不同</a:t>
            </a:r>
            <a:endParaRPr lang="zh-CN" altLang="en-US" sz="3200" dirty="0">
              <a:solidFill>
                <a:schemeClr val="accent6"/>
              </a:solidFill>
              <a:effectLst/>
              <a:ea typeface="隶书" panose="02010509060101010101" pitchFamily="49" charset="-122"/>
            </a:endParaRPr>
          </a:p>
          <a:p>
            <a:pPr marL="457200" lvl="1" indent="0" algn="l" defTabSz="914400">
              <a:buClrTx/>
              <a:buSzTx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 sz="1600" b="1" dirty="0">
                <a:solidFill>
                  <a:schemeClr val="accent6"/>
                </a:solidFill>
              </a:rPr>
              <a:t>  In other words, all transitions come out from the same state have different labels with each other.</a:t>
            </a:r>
            <a:endParaRPr lang="zh-CN" altLang="en-US" sz="1600" b="1" dirty="0">
              <a:solidFill>
                <a:schemeClr val="accent6"/>
              </a:solidFill>
            </a:endParaRPr>
          </a:p>
          <a:p>
            <a:r>
              <a:rPr lang="zh-CN" altLang="en-US" b="1" dirty="0"/>
              <a:t>可以证明</a:t>
            </a:r>
            <a:r>
              <a:rPr lang="zh-CN" altLang="en-US" b="1" dirty="0">
                <a:solidFill>
                  <a:schemeClr val="accent6"/>
                </a:solidFill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</a:t>
            </a:r>
            <a:r>
              <a:rPr lang="zh-CN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正规文法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G</a:t>
            </a:r>
            <a:r>
              <a:rPr lang="zh-CN" altLang="en-US" b="1" dirty="0">
                <a:sym typeface="Symbol" panose="05050102010706020507" pitchFamily="18" charset="2"/>
              </a:rPr>
              <a:t>，</a:t>
            </a:r>
            <a:r>
              <a:rPr lang="en-US" altLang="zh-CN" b="1" dirty="0">
                <a:solidFill>
                  <a:schemeClr val="accent6"/>
                </a:solidFill>
                <a:sym typeface="Symbol" panose="05050102010706020507" pitchFamily="18" charset="2"/>
              </a:rPr>
              <a:t> 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DFA  M</a:t>
            </a:r>
            <a:r>
              <a:rPr lang="zh-CN" altLang="en-US" b="1" dirty="0">
                <a:sym typeface="Symbol" panose="05050102010706020507" pitchFamily="18" charset="2"/>
              </a:rPr>
              <a:t>，使</a:t>
            </a:r>
            <a:r>
              <a:rPr lang="en-US" altLang="zh-CN" b="1">
                <a:solidFill>
                  <a:schemeClr val="accent6"/>
                </a:solidFill>
                <a:sym typeface="Symbol" panose="05050102010706020507" pitchFamily="18" charset="2"/>
              </a:rPr>
              <a:t>L(M)=L(G)</a:t>
            </a:r>
            <a:r>
              <a:rPr lang="zh-CN" altLang="en-US" b="1" dirty="0">
                <a:sym typeface="Symbol" panose="05050102010706020507" pitchFamily="18" charset="2"/>
              </a:rPr>
              <a:t>。反之亦然。</a:t>
            </a:r>
            <a:endParaRPr lang="zh-CN" altLang="en-US" b="1" dirty="0">
              <a:sym typeface="Symbol" panose="05050102010706020507" pitchFamily="18" charset="2"/>
            </a:endParaRPr>
          </a:p>
          <a:p>
            <a:r>
              <a:rPr lang="en-US" altLang="zh-CN" b="1" dirty="0">
                <a:sym typeface="Symbol" panose="05050102010706020507" pitchFamily="18" charset="2"/>
              </a:rPr>
              <a:t>It had been proved that: for all regulare grammar G, there must exist a DFA equal to G ( define the same language).</a:t>
            </a:r>
            <a:endParaRPr lang="en-US" altLang="zh-CN" b="1" dirty="0">
              <a:sym typeface="Symbol" panose="05050102010706020507" pitchFamily="18" charset="2"/>
            </a:endParaRPr>
          </a:p>
        </p:txBody>
      </p:sp>
      <p:grpSp>
        <p:nvGrpSpPr>
          <p:cNvPr id="45075" name="组合 45074"/>
          <p:cNvGrpSpPr/>
          <p:nvPr/>
        </p:nvGrpSpPr>
        <p:grpSpPr>
          <a:xfrm>
            <a:off x="6781800" y="1447800"/>
            <a:ext cx="3430588" cy="1219200"/>
            <a:chOff x="2927" y="2544"/>
            <a:chExt cx="2161" cy="768"/>
          </a:xfrm>
        </p:grpSpPr>
        <p:sp>
          <p:nvSpPr>
            <p:cNvPr id="45060" name="椭圆 45059"/>
            <p:cNvSpPr/>
            <p:nvPr/>
          </p:nvSpPr>
          <p:spPr>
            <a:xfrm>
              <a:off x="2928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R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1" name="椭圆 45060"/>
            <p:cNvSpPr/>
            <p:nvPr/>
          </p:nvSpPr>
          <p:spPr>
            <a:xfrm>
              <a:off x="3840" y="2982"/>
              <a:ext cx="336" cy="288"/>
            </a:xfrm>
            <a:prstGeom prst="ellipse">
              <a:avLst/>
            </a:prstGeom>
            <a:noFill/>
            <a:ln w="381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U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2" name="任意多边形 45061"/>
            <p:cNvSpPr/>
            <p:nvPr/>
          </p:nvSpPr>
          <p:spPr>
            <a:xfrm>
              <a:off x="4752" y="2928"/>
              <a:ext cx="336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893" y="10800"/>
                  </a:moveTo>
                  <a:arcTo wR="7907" hR="7907" stAng="10800000" swAng="-5400000"/>
                  <a:arcTo wR="7907" hR="7907" stAng="5400000" swAng="-5400000"/>
                  <a:arcTo wR="7907" hR="7907" stAng="0" swAng="-5400000"/>
                  <a:arcTo wR="7907" hR="7907" stAng="-5400000" swAng="-5400000"/>
                  <a:close/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3" name="直接连接符 45062"/>
            <p:cNvSpPr/>
            <p:nvPr/>
          </p:nvSpPr>
          <p:spPr>
            <a:xfrm>
              <a:off x="2927" y="2796"/>
              <a:ext cx="96" cy="1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4" name="直接连接符 45063"/>
            <p:cNvSpPr/>
            <p:nvPr/>
          </p:nvSpPr>
          <p:spPr>
            <a:xfrm>
              <a:off x="3264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5" name="文本框 45064"/>
            <p:cNvSpPr txBox="1"/>
            <p:nvPr/>
          </p:nvSpPr>
          <p:spPr>
            <a:xfrm>
              <a:off x="3360" y="2742"/>
              <a:ext cx="240" cy="36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66" name="曲线连接符 45065"/>
            <p:cNvCxnSpPr>
              <a:stCxn id="45061" idx="1"/>
              <a:endCxn id="45061" idx="7"/>
            </p:cNvCxnSpPr>
            <p:nvPr/>
          </p:nvCxnSpPr>
          <p:spPr>
            <a:xfrm rot="-16200000" flipV="1">
              <a:off x="4007" y="2893"/>
              <a:ext cx="1" cy="238"/>
            </a:xfrm>
            <a:prstGeom prst="curvedConnector3">
              <a:avLst>
                <a:gd name="adj1" fmla="val -174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67" name="文本框 45066"/>
            <p:cNvSpPr txBox="1"/>
            <p:nvPr/>
          </p:nvSpPr>
          <p:spPr>
            <a:xfrm>
              <a:off x="3696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5068" name="直接连接符 45067"/>
            <p:cNvSpPr/>
            <p:nvPr/>
          </p:nvSpPr>
          <p:spPr>
            <a:xfrm>
              <a:off x="4175" y="3132"/>
              <a:ext cx="576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sp>
        <p:sp>
          <p:nvSpPr>
            <p:cNvPr id="45069" name="文本框 45068"/>
            <p:cNvSpPr txBox="1"/>
            <p:nvPr/>
          </p:nvSpPr>
          <p:spPr>
            <a:xfrm>
              <a:off x="4320" y="2790"/>
              <a:ext cx="288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45070" name="曲线连接符 45069"/>
            <p:cNvCxnSpPr>
              <a:stCxn id="45062" idx="1"/>
              <a:endCxn id="45062" idx="7"/>
            </p:cNvCxnSpPr>
            <p:nvPr/>
          </p:nvCxnSpPr>
          <p:spPr>
            <a:xfrm rot="-16200000" flipV="1">
              <a:off x="4919" y="2857"/>
              <a:ext cx="1" cy="238"/>
            </a:xfrm>
            <a:prstGeom prst="curvedConnector3">
              <a:avLst>
                <a:gd name="adj1" fmla="val -19200000"/>
              </a:avLst>
            </a:prstGeom>
            <a:ln w="38100" cap="sq" cmpd="sng">
              <a:solidFill>
                <a:schemeClr val="tx1"/>
              </a:solidFill>
              <a:prstDash val="solid"/>
              <a:headEnd type="none" w="sm" len="sm"/>
              <a:tailEnd type="stealth" w="lg" len="lg"/>
            </a:ln>
          </p:spPr>
        </p:cxnSp>
        <p:sp>
          <p:nvSpPr>
            <p:cNvPr id="45071" name="文本框 45070"/>
            <p:cNvSpPr txBox="1"/>
            <p:nvPr/>
          </p:nvSpPr>
          <p:spPr>
            <a:xfrm>
              <a:off x="4560" y="2544"/>
              <a:ext cx="24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45073" name="矩形 45072"/>
          <p:cNvSpPr/>
          <p:nvPr/>
        </p:nvSpPr>
        <p:spPr>
          <a:xfrm>
            <a:off x="7467600" y="3657600"/>
            <a:ext cx="2057400" cy="18148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(R,0)=U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(U,0)=U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(U,1)=S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(S,1)=S</a:t>
            </a:r>
            <a:endParaRPr lang="en-US" altLang="zh-CN" sz="28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5074" name="左箭头 45073"/>
          <p:cNvSpPr/>
          <p:nvPr/>
        </p:nvSpPr>
        <p:spPr>
          <a:xfrm rot="16200000">
            <a:off x="8077200" y="3048000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759950" y="2765425"/>
              <a:ext cx="95250" cy="4603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759950" y="2765425"/>
                <a:ext cx="952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9804400" y="2933700"/>
              <a:ext cx="193675" cy="1174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9804400" y="2933700"/>
                <a:ext cx="193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9864725" y="3006725"/>
              <a:ext cx="50800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9864725" y="3006725"/>
                <a:ext cx="50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0064750" y="2997200"/>
              <a:ext cx="133350" cy="6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064750" y="2997200"/>
                <a:ext cx="1333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0029825" y="3041650"/>
              <a:ext cx="200025" cy="57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0029825" y="3041650"/>
                <a:ext cx="200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0312400" y="2784475"/>
              <a:ext cx="193675" cy="203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0312400" y="2784475"/>
                <a:ext cx="1936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0277475" y="3028950"/>
              <a:ext cx="10795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0277475" y="3028950"/>
                <a:ext cx="107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0521950" y="2851150"/>
              <a:ext cx="149225" cy="323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0521950" y="2851150"/>
                <a:ext cx="1492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0537825" y="31019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0537825" y="3101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0696575" y="3041650"/>
              <a:ext cx="1047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0696575" y="3041650"/>
                <a:ext cx="1047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0852150" y="2955925"/>
              <a:ext cx="152400" cy="215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0852150" y="295592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0585450" y="3022600"/>
              <a:ext cx="120650" cy="1555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0585450" y="3022600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1010900" y="3159125"/>
              <a:ext cx="60325" cy="114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1010900" y="3159125"/>
                <a:ext cx="603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1150600" y="2949575"/>
              <a:ext cx="95250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1150600" y="2949575"/>
                <a:ext cx="952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1245850" y="2806700"/>
              <a:ext cx="222250" cy="5492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1245850" y="2806700"/>
                <a:ext cx="222250" cy="549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769475" y="3606800"/>
              <a:ext cx="238125" cy="15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769475" y="3606800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779000" y="3609975"/>
              <a:ext cx="193675" cy="238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779000" y="3609975"/>
                <a:ext cx="1936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893300" y="3975100"/>
              <a:ext cx="25400" cy="984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893300" y="3975100"/>
                <a:ext cx="25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918700" y="3892550"/>
              <a:ext cx="76200" cy="539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918700" y="3892550"/>
                <a:ext cx="76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975850" y="3933825"/>
              <a:ext cx="101600" cy="130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975850" y="3933825"/>
                <a:ext cx="1016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0096500" y="3978275"/>
              <a:ext cx="47625" cy="273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0096500" y="39782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0118725" y="3987800"/>
              <a:ext cx="257175" cy="146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0118725" y="3987800"/>
                <a:ext cx="2571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321925" y="3930650"/>
              <a:ext cx="161925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321925" y="3930650"/>
                <a:ext cx="161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423525" y="3733800"/>
              <a:ext cx="120650" cy="34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423525" y="3733800"/>
                <a:ext cx="1206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410825" y="3822700"/>
              <a:ext cx="142875" cy="127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410825" y="3822700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0680700" y="3641725"/>
              <a:ext cx="155575" cy="1809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0680700" y="3641725"/>
                <a:ext cx="1555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702925" y="3838575"/>
              <a:ext cx="31750" cy="1841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702925" y="3838575"/>
                <a:ext cx="317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871200" y="3711575"/>
              <a:ext cx="88900" cy="1651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871200" y="3711575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20425" y="3860800"/>
              <a:ext cx="34925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20425" y="3860800"/>
                <a:ext cx="349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1188700" y="3695700"/>
              <a:ext cx="31750" cy="269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1188700" y="3695700"/>
                <a:ext cx="31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1280775" y="3622675"/>
              <a:ext cx="177800" cy="447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1280775" y="3622675"/>
                <a:ext cx="1778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61550" y="4394200"/>
              <a:ext cx="209550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61550" y="4394200"/>
                <a:ext cx="2095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845675" y="4549775"/>
              <a:ext cx="247650" cy="41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845675" y="4549775"/>
                <a:ext cx="2476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2350" y="4464050"/>
              <a:ext cx="34925" cy="2349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2350" y="4464050"/>
                <a:ext cx="349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0001250" y="4445000"/>
              <a:ext cx="22225" cy="304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0001250" y="44450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0156825" y="4445000"/>
              <a:ext cx="73025" cy="260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0156825" y="444500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058400" y="4464050"/>
              <a:ext cx="361950" cy="266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058400" y="4464050"/>
                <a:ext cx="361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0483850" y="4562475"/>
              <a:ext cx="149225" cy="63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0483850" y="4562475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10614025" y="4464050"/>
              <a:ext cx="219075" cy="2381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10614025" y="4464050"/>
                <a:ext cx="2190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10626725" y="4514850"/>
              <a:ext cx="88900" cy="3206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10626725" y="4514850"/>
                <a:ext cx="889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10725150" y="4645025"/>
              <a:ext cx="127000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10725150" y="4645025"/>
                <a:ext cx="127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921875" y="4991100"/>
              <a:ext cx="95250" cy="323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921875" y="49911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048875" y="4908550"/>
              <a:ext cx="146050" cy="314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048875" y="4908550"/>
                <a:ext cx="146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055225" y="5076825"/>
              <a:ext cx="18415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055225" y="5076825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090150" y="5226050"/>
              <a:ext cx="28575" cy="47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090150" y="5226050"/>
                <a:ext cx="28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086975" y="5286375"/>
              <a:ext cx="114300" cy="76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086975" y="5286375"/>
                <a:ext cx="1143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0328275" y="5143500"/>
              <a:ext cx="295275" cy="28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0328275" y="5143500"/>
                <a:ext cx="2952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661650" y="5022850"/>
              <a:ext cx="209550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661650" y="5022850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9864725" y="5546725"/>
              <a:ext cx="171450" cy="190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9864725" y="5546725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855200" y="5429250"/>
              <a:ext cx="149225" cy="4540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855200" y="5429250"/>
                <a:ext cx="1492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10026650" y="5514975"/>
              <a:ext cx="142875" cy="1143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10026650" y="5514975"/>
                <a:ext cx="1428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10029825" y="5657850"/>
              <a:ext cx="168275" cy="698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10029825" y="5657850"/>
                <a:ext cx="168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10055225" y="5464175"/>
              <a:ext cx="139700" cy="4127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10055225" y="5464175"/>
                <a:ext cx="1397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10229850" y="5549900"/>
              <a:ext cx="117475" cy="730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10229850" y="5549900"/>
                <a:ext cx="1174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10226675" y="5521325"/>
              <a:ext cx="171450" cy="301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10226675" y="5521325"/>
                <a:ext cx="1714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10293350" y="5476875"/>
              <a:ext cx="228600" cy="3714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10293350" y="5476875"/>
                <a:ext cx="2286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10328275" y="5699125"/>
              <a:ext cx="152400" cy="298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10328275" y="569912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10452100" y="5784850"/>
              <a:ext cx="92075" cy="158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10452100" y="5784850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8912225" y="5537200"/>
              <a:ext cx="8921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8912225" y="5537200"/>
                <a:ext cx="8921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8966200" y="5549900"/>
              <a:ext cx="193675" cy="984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8966200" y="5549900"/>
                <a:ext cx="1936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8121650" y="3317875"/>
              <a:ext cx="222250" cy="368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8121650" y="3317875"/>
                <a:ext cx="2222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8601075" y="3289300"/>
              <a:ext cx="282575" cy="371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8601075" y="3289300"/>
                <a:ext cx="2825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9086850" y="3200400"/>
              <a:ext cx="355600" cy="4762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9086850" y="3200400"/>
                <a:ext cx="3556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134225" y="4213225"/>
              <a:ext cx="2921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134225" y="4213225"/>
                <a:ext cx="292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9070975" y="2416175"/>
              <a:ext cx="263525" cy="2317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9070975" y="2416175"/>
                <a:ext cx="263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7156450" y="4552950"/>
              <a:ext cx="323850" cy="1841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7156450" y="4552950"/>
                <a:ext cx="323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7105650" y="4635500"/>
              <a:ext cx="41275" cy="101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7105650" y="4635500"/>
                <a:ext cx="41275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2466" name="标题 62465"/>
          <p:cNvSpPr>
            <a:spLocks noGrp="1" noRot="1"/>
          </p:cNvSpPr>
          <p:nvPr>
            <p:ph type="title"/>
          </p:nvPr>
        </p:nvSpPr>
        <p:spPr>
          <a:xfrm>
            <a:off x="1643380" y="274955"/>
            <a:ext cx="9185275" cy="788670"/>
          </a:xfrm>
        </p:spPr>
        <p:txBody>
          <a:bodyPr anchor="ctr" anchorCtr="0">
            <a:normAutofit fontScale="90000"/>
          </a:bodyPr>
          <a:p>
            <a:r>
              <a:rPr lang="zh-CN" altLang="en-US" dirty="0"/>
              <a:t>状态矩阵的例子</a:t>
            </a:r>
            <a:r>
              <a:rPr lang="en-US" altLang="zh-CN" dirty="0"/>
              <a:t> / example of state matrix</a:t>
            </a:r>
            <a:endParaRPr lang="en-US" altLang="zh-CN" dirty="0"/>
          </a:p>
        </p:txBody>
      </p:sp>
      <p:grpSp>
        <p:nvGrpSpPr>
          <p:cNvPr id="62467" name="组合 62466"/>
          <p:cNvGrpSpPr/>
          <p:nvPr/>
        </p:nvGrpSpPr>
        <p:grpSpPr>
          <a:xfrm>
            <a:off x="1524000" y="1143000"/>
            <a:ext cx="3962400" cy="3505200"/>
            <a:chOff x="144" y="720"/>
            <a:chExt cx="2496" cy="2208"/>
          </a:xfrm>
        </p:grpSpPr>
        <p:sp>
          <p:nvSpPr>
            <p:cNvPr id="62468" name="矩形 62467"/>
            <p:cNvSpPr/>
            <p:nvPr/>
          </p:nvSpPr>
          <p:spPr>
            <a:xfrm>
              <a:off x="144" y="768"/>
              <a:ext cx="2496" cy="216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6000" rIns="36000"/>
            <a:p>
              <a:r>
                <a:rPr lang="en-US" altLang="zh-CN" sz="2400" b="1" dirty="0"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输入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input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endParaRPr lang="zh-CN" altLang="en-US" b="1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2400" b="1" dirty="0">
                  <a:latin typeface="Times New Roman" panose="02020603050405020304" pitchFamily="18" charset="0"/>
                  <a:ea typeface="楷体_GB2312" pitchFamily="49" charset="-122"/>
                </a:rPr>
                <a:t>  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状态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</a:rPr>
                <a:t>state</a:t>
              </a:r>
              <a:r>
                <a:rPr lang="zh-CN" altLang="en-US" b="1" dirty="0">
                  <a:latin typeface="Times New Roman" panose="02020603050405020304" pitchFamily="18" charset="0"/>
                  <a:ea typeface="楷体_GB2312" pitchFamily="49" charset="-122"/>
                </a:rPr>
                <a:t>                  </a:t>
              </a:r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a      b</a:t>
              </a:r>
              <a:endParaRPr lang="en-US" altLang="zh-CN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0        1      2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1        3      2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2        1      3 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3600" b="1">
                  <a:latin typeface="Times New Roman" panose="02020603050405020304" pitchFamily="18" charset="0"/>
                  <a:ea typeface="楷体_GB2312" pitchFamily="49" charset="-122"/>
                </a:rPr>
                <a:t>           3        3      3</a:t>
              </a:r>
              <a:endParaRPr lang="en-US" altLang="zh-CN" sz="36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2469" name="直接连接符 62468"/>
            <p:cNvSpPr/>
            <p:nvPr/>
          </p:nvSpPr>
          <p:spPr>
            <a:xfrm>
              <a:off x="1536" y="720"/>
              <a:ext cx="0" cy="206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0" name="直接连接符 62469"/>
            <p:cNvSpPr/>
            <p:nvPr/>
          </p:nvSpPr>
          <p:spPr>
            <a:xfrm>
              <a:off x="720" y="1392"/>
              <a:ext cx="18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471" name="直接连接符 62470"/>
            <p:cNvSpPr/>
            <p:nvPr/>
          </p:nvSpPr>
          <p:spPr>
            <a:xfrm flipH="1" flipV="1">
              <a:off x="768" y="1008"/>
              <a:ext cx="816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2473" name="圆角矩形 62472"/>
          <p:cNvSpPr/>
          <p:nvPr/>
        </p:nvSpPr>
        <p:spPr>
          <a:xfrm>
            <a:off x="5656263" y="1219200"/>
            <a:ext cx="5011737" cy="3276600"/>
          </a:xfrm>
          <a:prstGeom prst="roundRect">
            <a:avLst>
              <a:gd name="adj" fmla="val 5435"/>
            </a:avLst>
          </a:prstGeom>
          <a:solidFill>
            <a:srgbClr val="FFFFD5">
              <a:alpha val="50000"/>
            </a:srgbClr>
          </a:solidFill>
          <a:ln w="38100">
            <a:noFill/>
          </a:ln>
        </p:spPr>
        <p:txBody>
          <a:bodyPr wrap="none"/>
          <a:p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DFA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的状态图表示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/DFA statechart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  <a:p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62474" name="椭圆 62473"/>
          <p:cNvSpPr/>
          <p:nvPr/>
        </p:nvSpPr>
        <p:spPr>
          <a:xfrm>
            <a:off x="7745413" y="2319338"/>
            <a:ext cx="488950" cy="484187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椭圆 62474"/>
          <p:cNvSpPr/>
          <p:nvPr/>
        </p:nvSpPr>
        <p:spPr>
          <a:xfrm>
            <a:off x="6408738" y="3044825"/>
            <a:ext cx="454025" cy="48418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6" name="椭圆 62475"/>
          <p:cNvSpPr/>
          <p:nvPr/>
        </p:nvSpPr>
        <p:spPr>
          <a:xfrm>
            <a:off x="9164638" y="2924175"/>
            <a:ext cx="584200" cy="8461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77" name="椭圆 62476"/>
          <p:cNvSpPr/>
          <p:nvPr/>
        </p:nvSpPr>
        <p:spPr>
          <a:xfrm>
            <a:off x="9247188" y="3044825"/>
            <a:ext cx="417512" cy="604838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8" name="椭圆 62477"/>
          <p:cNvSpPr/>
          <p:nvPr/>
        </p:nvSpPr>
        <p:spPr>
          <a:xfrm>
            <a:off x="7745413" y="3649663"/>
            <a:ext cx="488950" cy="482600"/>
          </a:xfrm>
          <a:prstGeom prst="ellipse">
            <a:avLst/>
          </a:prstGeom>
          <a:solidFill>
            <a:srgbClr val="00CC99"/>
          </a:solidFill>
          <a:ln w="381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9" name="直接连接符 62478"/>
          <p:cNvSpPr/>
          <p:nvPr/>
        </p:nvSpPr>
        <p:spPr>
          <a:xfrm>
            <a:off x="5824538" y="3286125"/>
            <a:ext cx="584200" cy="0"/>
          </a:xfrm>
          <a:prstGeom prst="line">
            <a:avLst/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62480" name="文本框 62479"/>
          <p:cNvSpPr txBox="1"/>
          <p:nvPr/>
        </p:nvSpPr>
        <p:spPr>
          <a:xfrm>
            <a:off x="5960904" y="2604770"/>
            <a:ext cx="3098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endParaRPr sz="3600" dirty="0">
              <a:latin typeface="Times New Roman" panose="02020603050405020304" pitchFamily="18" charset="0"/>
            </a:endParaRPr>
          </a:p>
        </p:txBody>
      </p:sp>
      <p:cxnSp>
        <p:nvCxnSpPr>
          <p:cNvPr id="62481" name="曲线连接符 62480"/>
          <p:cNvCxnSpPr>
            <a:stCxn id="62475" idx="0"/>
            <a:endCxn id="62474" idx="1"/>
          </p:cNvCxnSpPr>
          <p:nvPr/>
        </p:nvCxnSpPr>
        <p:spPr>
          <a:xfrm rot="16200000">
            <a:off x="6899275" y="2108200"/>
            <a:ext cx="654050" cy="1181100"/>
          </a:xfrm>
          <a:prstGeom prst="curvedConnector3">
            <a:avLst>
              <a:gd name="adj1" fmla="val 106065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2" name="曲线连接符 62481"/>
          <p:cNvCxnSpPr>
            <a:stCxn id="62474" idx="7"/>
            <a:endCxn id="62476" idx="1"/>
          </p:cNvCxnSpPr>
          <p:nvPr/>
        </p:nvCxnSpPr>
        <p:spPr>
          <a:xfrm rot="-16200000" flipV="1">
            <a:off x="8377238" y="2155825"/>
            <a:ext cx="657225" cy="1087438"/>
          </a:xfrm>
          <a:prstGeom prst="curvedConnector3">
            <a:avLst>
              <a:gd name="adj1" fmla="val -16671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3" name="曲线连接符 62482"/>
          <p:cNvCxnSpPr>
            <a:stCxn id="62478" idx="5"/>
            <a:endCxn id="62476" idx="3"/>
          </p:cNvCxnSpPr>
          <p:nvPr/>
        </p:nvCxnSpPr>
        <p:spPr>
          <a:xfrm rot="5400000" flipH="1" flipV="1">
            <a:off x="8499475" y="3328988"/>
            <a:ext cx="414338" cy="1087437"/>
          </a:xfrm>
          <a:prstGeom prst="curvedConnector3">
            <a:avLst>
              <a:gd name="adj1" fmla="val -2682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4" name="曲线连接符 62483"/>
          <p:cNvCxnSpPr>
            <a:stCxn id="62475" idx="4"/>
            <a:endCxn id="62478" idx="3"/>
          </p:cNvCxnSpPr>
          <p:nvPr/>
        </p:nvCxnSpPr>
        <p:spPr>
          <a:xfrm rot="-5400000" flipH="1">
            <a:off x="6959600" y="3222625"/>
            <a:ext cx="531813" cy="1181100"/>
          </a:xfrm>
          <a:prstGeom prst="curvedConnector3">
            <a:avLst>
              <a:gd name="adj1" fmla="val 109847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5" name="曲线连接符 62484"/>
          <p:cNvCxnSpPr>
            <a:stCxn id="62474" idx="2"/>
            <a:endCxn id="62478" idx="2"/>
          </p:cNvCxnSpPr>
          <p:nvPr/>
        </p:nvCxnSpPr>
        <p:spPr>
          <a:xfrm rot="10800000" flipH="1" flipV="1">
            <a:off x="7726363" y="2562225"/>
            <a:ext cx="1587" cy="1328738"/>
          </a:xfrm>
          <a:prstGeom prst="curvedConnector3">
            <a:avLst>
              <a:gd name="adj1" fmla="val -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62486" name="曲线连接符 62485"/>
          <p:cNvCxnSpPr>
            <a:stCxn id="62478" idx="6"/>
            <a:endCxn id="62474" idx="6"/>
          </p:cNvCxnSpPr>
          <p:nvPr/>
        </p:nvCxnSpPr>
        <p:spPr>
          <a:xfrm flipV="1">
            <a:off x="8253413" y="2562225"/>
            <a:ext cx="1587" cy="1328738"/>
          </a:xfrm>
          <a:prstGeom prst="curvedConnector3">
            <a:avLst>
              <a:gd name="adj1" fmla="val 13200000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87" name="文本框 62486"/>
          <p:cNvSpPr txBox="1"/>
          <p:nvPr/>
        </p:nvSpPr>
        <p:spPr>
          <a:xfrm>
            <a:off x="6477635" y="19792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8" name="文本框 62487"/>
          <p:cNvSpPr txBox="1"/>
          <p:nvPr/>
        </p:nvSpPr>
        <p:spPr>
          <a:xfrm>
            <a:off x="8992235" y="1826895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9" name="文本框 62488"/>
          <p:cNvSpPr txBox="1"/>
          <p:nvPr/>
        </p:nvSpPr>
        <p:spPr>
          <a:xfrm>
            <a:off x="6401435" y="3654108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0" name="文本框 62489"/>
          <p:cNvSpPr txBox="1"/>
          <p:nvPr/>
        </p:nvSpPr>
        <p:spPr>
          <a:xfrm>
            <a:off x="9069229" y="3808095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2491" name="曲线连接符 62490"/>
          <p:cNvCxnSpPr>
            <a:stCxn id="62476" idx="5"/>
            <a:endCxn id="62476" idx="7"/>
          </p:cNvCxnSpPr>
          <p:nvPr/>
        </p:nvCxnSpPr>
        <p:spPr>
          <a:xfrm rot="5400000" flipH="1" flipV="1">
            <a:off x="9363075" y="3346450"/>
            <a:ext cx="601663" cy="1588"/>
          </a:xfrm>
          <a:prstGeom prst="curvedConnector5">
            <a:avLst>
              <a:gd name="adj1" fmla="val -34875"/>
              <a:gd name="adj2" fmla="val 26799995"/>
              <a:gd name="adj3" fmla="val 134454"/>
            </a:avLst>
          </a:prstGeom>
          <a:ln w="38100" cap="flat" cmpd="sng">
            <a:solidFill>
              <a:srgbClr val="000000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62492" name="文本框 62491"/>
          <p:cNvSpPr txBox="1"/>
          <p:nvPr/>
        </p:nvSpPr>
        <p:spPr>
          <a:xfrm>
            <a:off x="9525635" y="2206308"/>
            <a:ext cx="7289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a,b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93" name="对象 62492"/>
          <p:cNvGraphicFramePr/>
          <p:nvPr/>
        </p:nvGraphicFramePr>
        <p:xfrm>
          <a:off x="10271125" y="3719513"/>
          <a:ext cx="1238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71125" y="3719513"/>
                        <a:ext cx="123825" cy="341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4" name="文本框 62493"/>
          <p:cNvSpPr txBox="1"/>
          <p:nvPr/>
        </p:nvSpPr>
        <p:spPr>
          <a:xfrm>
            <a:off x="7091998" y="2958783"/>
            <a:ext cx="4114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5" name="文本框 62494"/>
          <p:cNvSpPr txBox="1"/>
          <p:nvPr/>
        </p:nvSpPr>
        <p:spPr>
          <a:xfrm>
            <a:off x="8528685" y="2958783"/>
            <a:ext cx="386080" cy="64516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6" name="文本框 62495"/>
          <p:cNvSpPr txBox="1"/>
          <p:nvPr/>
        </p:nvSpPr>
        <p:spPr>
          <a:xfrm>
            <a:off x="2133600" y="4953000"/>
            <a:ext cx="3276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2497" name="文本框 62496"/>
          <p:cNvSpPr txBox="1"/>
          <p:nvPr/>
        </p:nvSpPr>
        <p:spPr>
          <a:xfrm>
            <a:off x="6400800" y="4953000"/>
            <a:ext cx="2667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r>
              <a:rPr lang="en-US" altLang="zh-CN" sz="3200" b="1" err="1">
                <a:latin typeface="Times New Roman" panose="02020603050405020304" pitchFamily="18" charset="0"/>
                <a:ea typeface="黑体" panose="02010609060101010101" pitchFamily="2" charset="-122"/>
              </a:rPr>
              <a:t>abab</a:t>
            </a:r>
            <a:endParaRPr lang="en-US" altLang="zh-CN" sz="3200" b="1" err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（输入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2" charset="-122"/>
              </a:rPr>
              <a:t>/input</a:t>
            </a: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sz="32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197350" y="4676775"/>
              <a:ext cx="200025" cy="3429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197350" y="4676775"/>
                <a:ext cx="2000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4438650" y="4851400"/>
              <a:ext cx="254000" cy="6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4438650" y="485140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4584700" y="4756150"/>
              <a:ext cx="200025" cy="254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4584700" y="4756150"/>
                <a:ext cx="200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4498975" y="4568825"/>
              <a:ext cx="1873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0"/>
            </p:blipFill>
            <p:spPr>
              <a:xfrm>
                <a:off x="4498975" y="456882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4933950" y="4695825"/>
              <a:ext cx="69850" cy="342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4933950" y="4695825"/>
                <a:ext cx="69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8" name="墨迹 7"/>
              <p14:cNvContentPartPr/>
              <p14:nvPr/>
            </p14:nvContentPartPr>
            <p14:xfrm>
              <a:off x="3289300" y="5076825"/>
              <a:ext cx="238125" cy="485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4"/>
            </p:blipFill>
            <p:spPr>
              <a:xfrm>
                <a:off x="3289300" y="5076825"/>
                <a:ext cx="23812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9" name="墨迹 8"/>
              <p14:cNvContentPartPr/>
              <p14:nvPr/>
            </p14:nvContentPartPr>
            <p14:xfrm>
              <a:off x="4225925" y="4670425"/>
              <a:ext cx="180975" cy="3746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6"/>
            </p:blipFill>
            <p:spPr>
              <a:xfrm>
                <a:off x="4225925" y="4670425"/>
                <a:ext cx="1809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0" name="墨迹 9"/>
              <p14:cNvContentPartPr/>
              <p14:nvPr/>
            </p14:nvContentPartPr>
            <p14:xfrm>
              <a:off x="4511675" y="4533900"/>
              <a:ext cx="215900" cy="180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8"/>
            </p:blipFill>
            <p:spPr>
              <a:xfrm>
                <a:off x="4511675" y="4533900"/>
                <a:ext cx="2159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1" name="墨迹 10"/>
              <p14:cNvContentPartPr/>
              <p14:nvPr/>
            </p14:nvContentPartPr>
            <p14:xfrm>
              <a:off x="4460875" y="4854575"/>
              <a:ext cx="314325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0"/>
            </p:blipFill>
            <p:spPr>
              <a:xfrm>
                <a:off x="4460875" y="4854575"/>
                <a:ext cx="3143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2" name="墨迹 11"/>
              <p14:cNvContentPartPr/>
              <p14:nvPr/>
            </p14:nvContentPartPr>
            <p14:xfrm>
              <a:off x="4622800" y="4775200"/>
              <a:ext cx="171450" cy="260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2"/>
            </p:blipFill>
            <p:spPr>
              <a:xfrm>
                <a:off x="4622800" y="4775200"/>
                <a:ext cx="1714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3" name="墨迹 12"/>
              <p14:cNvContentPartPr/>
              <p14:nvPr/>
            </p14:nvContentPartPr>
            <p14:xfrm>
              <a:off x="4933950" y="4689475"/>
              <a:ext cx="10160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4"/>
            </p:blipFill>
            <p:spPr>
              <a:xfrm>
                <a:off x="4933950" y="4689475"/>
                <a:ext cx="10160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4" name="墨迹 13"/>
              <p14:cNvContentPartPr/>
              <p14:nvPr/>
            </p14:nvContentPartPr>
            <p14:xfrm>
              <a:off x="3213100" y="5067300"/>
              <a:ext cx="292100" cy="482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6"/>
            </p:blipFill>
            <p:spPr>
              <a:xfrm>
                <a:off x="3213100" y="5067300"/>
                <a:ext cx="2921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5" name="墨迹 14"/>
              <p14:cNvContentPartPr/>
              <p14:nvPr/>
            </p14:nvContentPartPr>
            <p14:xfrm>
              <a:off x="5146675" y="4879975"/>
              <a:ext cx="257175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8"/>
            </p:blipFill>
            <p:spPr>
              <a:xfrm>
                <a:off x="5146675" y="4879975"/>
                <a:ext cx="257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6" name="墨迹 15"/>
              <p14:cNvContentPartPr/>
              <p14:nvPr/>
            </p14:nvContentPartPr>
            <p14:xfrm>
              <a:off x="5349875" y="4822825"/>
              <a:ext cx="15557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0"/>
            </p:blipFill>
            <p:spPr>
              <a:xfrm>
                <a:off x="5349875" y="4822825"/>
                <a:ext cx="1555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7" name="墨迹 16"/>
              <p14:cNvContentPartPr/>
              <p14:nvPr/>
            </p14:nvContentPartPr>
            <p14:xfrm>
              <a:off x="5238750" y="4425950"/>
              <a:ext cx="123825" cy="307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2"/>
            </p:blipFill>
            <p:spPr>
              <a:xfrm>
                <a:off x="5238750" y="4425950"/>
                <a:ext cx="1238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8" name="墨迹 17"/>
              <p14:cNvContentPartPr/>
              <p14:nvPr/>
            </p14:nvContentPartPr>
            <p14:xfrm>
              <a:off x="5584825" y="4765675"/>
              <a:ext cx="282575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4"/>
            </p:blipFill>
            <p:spPr>
              <a:xfrm>
                <a:off x="5584825" y="4765675"/>
                <a:ext cx="2825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19" name="墨迹 18"/>
              <p14:cNvContentPartPr/>
              <p14:nvPr/>
            </p14:nvContentPartPr>
            <p14:xfrm>
              <a:off x="3486150" y="4857750"/>
              <a:ext cx="177800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6"/>
            </p:blipFill>
            <p:spPr>
              <a:xfrm>
                <a:off x="3486150" y="4857750"/>
                <a:ext cx="177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0" name="墨迹 19"/>
              <p14:cNvContentPartPr/>
              <p14:nvPr/>
            </p14:nvContentPartPr>
            <p14:xfrm>
              <a:off x="3644900" y="5470525"/>
              <a:ext cx="184150" cy="28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8"/>
            </p:blipFill>
            <p:spPr>
              <a:xfrm>
                <a:off x="3644900" y="54705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" name="墨迹 20"/>
              <p14:cNvContentPartPr/>
              <p14:nvPr/>
            </p14:nvContentPartPr>
            <p14:xfrm>
              <a:off x="3667125" y="5416550"/>
              <a:ext cx="171450" cy="444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0"/>
            </p:blipFill>
            <p:spPr>
              <a:xfrm>
                <a:off x="3667125" y="5416550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2" name="墨迹 21"/>
              <p14:cNvContentPartPr/>
              <p14:nvPr/>
            </p14:nvContentPartPr>
            <p14:xfrm>
              <a:off x="5845175" y="4826000"/>
              <a:ext cx="301625" cy="25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2"/>
            </p:blipFill>
            <p:spPr>
              <a:xfrm>
                <a:off x="5845175" y="4826000"/>
                <a:ext cx="301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3" name="墨迹 22"/>
              <p14:cNvContentPartPr/>
              <p14:nvPr/>
            </p14:nvContentPartPr>
            <p14:xfrm>
              <a:off x="6057900" y="4730750"/>
              <a:ext cx="171450" cy="184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4"/>
            </p:blipFill>
            <p:spPr>
              <a:xfrm>
                <a:off x="6057900" y="4730750"/>
                <a:ext cx="1714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4" name="墨迹 23"/>
              <p14:cNvContentPartPr/>
              <p14:nvPr/>
            </p14:nvContentPartPr>
            <p14:xfrm>
              <a:off x="5876925" y="4524375"/>
              <a:ext cx="1270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6"/>
            </p:blipFill>
            <p:spPr>
              <a:xfrm>
                <a:off x="5876925" y="4524375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" name="墨迹 24"/>
              <p14:cNvContentPartPr/>
              <p14:nvPr/>
            </p14:nvContentPartPr>
            <p14:xfrm>
              <a:off x="6410325" y="4597400"/>
              <a:ext cx="15875" cy="361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8"/>
            </p:blipFill>
            <p:spPr>
              <a:xfrm>
                <a:off x="6410325" y="4597400"/>
                <a:ext cx="158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6" name="墨迹 25"/>
              <p14:cNvContentPartPr/>
              <p14:nvPr/>
            </p14:nvContentPartPr>
            <p14:xfrm>
              <a:off x="3736975" y="4899025"/>
              <a:ext cx="158750" cy="279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0"/>
            </p:blipFill>
            <p:spPr>
              <a:xfrm>
                <a:off x="3736975" y="4899025"/>
                <a:ext cx="158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7" name="墨迹 26"/>
              <p14:cNvContentPartPr/>
              <p14:nvPr/>
            </p14:nvContentPartPr>
            <p14:xfrm>
              <a:off x="6464300" y="4705350"/>
              <a:ext cx="428625" cy="101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2"/>
            </p:blipFill>
            <p:spPr>
              <a:xfrm>
                <a:off x="6464300" y="4705350"/>
                <a:ext cx="4286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8" name="墨迹 27"/>
              <p14:cNvContentPartPr/>
              <p14:nvPr/>
            </p14:nvContentPartPr>
            <p14:xfrm>
              <a:off x="6759575" y="4664075"/>
              <a:ext cx="196850" cy="196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4"/>
            </p:blipFill>
            <p:spPr>
              <a:xfrm>
                <a:off x="6759575" y="4664075"/>
                <a:ext cx="1968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9" name="墨迹 28"/>
              <p14:cNvContentPartPr/>
              <p14:nvPr/>
            </p14:nvContentPartPr>
            <p14:xfrm>
              <a:off x="6569075" y="4467225"/>
              <a:ext cx="165100" cy="1301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6"/>
            </p:blipFill>
            <p:spPr>
              <a:xfrm>
                <a:off x="6569075" y="4467225"/>
                <a:ext cx="1651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0" name="墨迹 29"/>
              <p14:cNvContentPartPr/>
              <p14:nvPr/>
            </p14:nvContentPartPr>
            <p14:xfrm>
              <a:off x="8997950" y="1997075"/>
              <a:ext cx="323850" cy="400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8"/>
            </p:blipFill>
            <p:spPr>
              <a:xfrm>
                <a:off x="8997950" y="1997075"/>
                <a:ext cx="32385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1" name="墨迹 30"/>
              <p14:cNvContentPartPr/>
              <p14:nvPr/>
            </p14:nvContentPartPr>
            <p14:xfrm>
              <a:off x="7054850" y="4543425"/>
              <a:ext cx="158750" cy="295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0"/>
            </p:blipFill>
            <p:spPr>
              <a:xfrm>
                <a:off x="7054850" y="4543425"/>
                <a:ext cx="1587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2" name="墨迹 31"/>
              <p14:cNvContentPartPr/>
              <p14:nvPr/>
            </p14:nvContentPartPr>
            <p14:xfrm>
              <a:off x="7331075" y="4686300"/>
              <a:ext cx="279400" cy="25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2"/>
            </p:blipFill>
            <p:spPr>
              <a:xfrm>
                <a:off x="7331075" y="468630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3" name="墨迹 32"/>
              <p14:cNvContentPartPr/>
              <p14:nvPr/>
            </p14:nvContentPartPr>
            <p14:xfrm>
              <a:off x="7508875" y="4603750"/>
              <a:ext cx="25400" cy="127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4"/>
            </p:blipFill>
            <p:spPr>
              <a:xfrm>
                <a:off x="7508875" y="460375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4" name="墨迹 33"/>
              <p14:cNvContentPartPr/>
              <p14:nvPr/>
            </p14:nvContentPartPr>
            <p14:xfrm>
              <a:off x="7346950" y="4333875"/>
              <a:ext cx="139700" cy="2508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6"/>
            </p:blipFill>
            <p:spPr>
              <a:xfrm>
                <a:off x="7346950" y="4333875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5" name="墨迹 34"/>
              <p14:cNvContentPartPr/>
              <p14:nvPr/>
            </p14:nvContentPartPr>
            <p14:xfrm>
              <a:off x="7826375" y="4606925"/>
              <a:ext cx="123825" cy="149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8"/>
            </p:blipFill>
            <p:spPr>
              <a:xfrm>
                <a:off x="7826375" y="4606925"/>
                <a:ext cx="1238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6" name="墨迹 35"/>
              <p14:cNvContentPartPr/>
              <p14:nvPr/>
            </p14:nvContentPartPr>
            <p14:xfrm>
              <a:off x="7835900" y="4740275"/>
              <a:ext cx="158750" cy="165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0"/>
            </p:blipFill>
            <p:spPr>
              <a:xfrm>
                <a:off x="7835900" y="4740275"/>
                <a:ext cx="1587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7" name="墨迹 36"/>
              <p14:cNvContentPartPr/>
              <p14:nvPr/>
            </p14:nvContentPartPr>
            <p14:xfrm>
              <a:off x="7467600" y="4638675"/>
              <a:ext cx="180975" cy="219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2"/>
            </p:blipFill>
            <p:spPr>
              <a:xfrm>
                <a:off x="7467600" y="4638675"/>
                <a:ext cx="1809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8" name="墨迹 37"/>
              <p14:cNvContentPartPr/>
              <p14:nvPr/>
            </p14:nvContentPartPr>
            <p14:xfrm>
              <a:off x="7731125" y="4540250"/>
              <a:ext cx="412750" cy="5143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4"/>
            </p:blipFill>
            <p:spPr>
              <a:xfrm>
                <a:off x="7731125" y="4540250"/>
                <a:ext cx="4127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39" name="墨迹 38"/>
              <p14:cNvContentPartPr/>
              <p14:nvPr/>
            </p14:nvContentPartPr>
            <p14:xfrm>
              <a:off x="7600950" y="4378325"/>
              <a:ext cx="657225" cy="7747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6"/>
            </p:blipFill>
            <p:spPr>
              <a:xfrm>
                <a:off x="7600950" y="4378325"/>
                <a:ext cx="657225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0" name="墨迹 39"/>
              <p14:cNvContentPartPr/>
              <p14:nvPr/>
            </p14:nvContentPartPr>
            <p14:xfrm>
              <a:off x="8385175" y="4489450"/>
              <a:ext cx="79375" cy="393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8"/>
            </p:blipFill>
            <p:spPr>
              <a:xfrm>
                <a:off x="8385175" y="4489450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1" name="墨迹 40"/>
              <p14:cNvContentPartPr/>
              <p14:nvPr/>
            </p14:nvContentPartPr>
            <p14:xfrm>
              <a:off x="8496300" y="4448175"/>
              <a:ext cx="180975" cy="3905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0"/>
            </p:blipFill>
            <p:spPr>
              <a:xfrm>
                <a:off x="8496300" y="4448175"/>
                <a:ext cx="1809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2" name="墨迹 41"/>
              <p14:cNvContentPartPr/>
              <p14:nvPr/>
            </p14:nvContentPartPr>
            <p14:xfrm>
              <a:off x="4806950" y="5403850"/>
              <a:ext cx="288925" cy="473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2"/>
            </p:blipFill>
            <p:spPr>
              <a:xfrm>
                <a:off x="4806950" y="5403850"/>
                <a:ext cx="28892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3" name="墨迹 42"/>
              <p14:cNvContentPartPr/>
              <p14:nvPr/>
            </p14:nvContentPartPr>
            <p14:xfrm>
              <a:off x="6470650" y="2124075"/>
              <a:ext cx="434975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4"/>
            </p:blipFill>
            <p:spPr>
              <a:xfrm>
                <a:off x="6470650" y="2124075"/>
                <a:ext cx="434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4" name="墨迹 43"/>
              <p14:cNvContentPartPr/>
              <p14:nvPr/>
            </p14:nvContentPartPr>
            <p14:xfrm>
              <a:off x="7102475" y="3022600"/>
              <a:ext cx="349250" cy="6413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6"/>
            </p:blipFill>
            <p:spPr>
              <a:xfrm>
                <a:off x="7102475" y="3022600"/>
                <a:ext cx="34925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5" name="墨迹 44"/>
              <p14:cNvContentPartPr/>
              <p14:nvPr/>
            </p14:nvContentPartPr>
            <p14:xfrm>
              <a:off x="8524875" y="3108325"/>
              <a:ext cx="333375" cy="460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8"/>
            </p:blipFill>
            <p:spPr>
              <a:xfrm>
                <a:off x="8524875" y="3108325"/>
                <a:ext cx="3333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6" name="墨迹 45"/>
              <p14:cNvContentPartPr/>
              <p14:nvPr/>
            </p14:nvContentPartPr>
            <p14:xfrm>
              <a:off x="8470900" y="5127625"/>
              <a:ext cx="69850" cy="92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0"/>
            </p:blipFill>
            <p:spPr>
              <a:xfrm>
                <a:off x="8470900" y="5127625"/>
                <a:ext cx="698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7" name="墨迹 46"/>
              <p14:cNvContentPartPr/>
              <p14:nvPr/>
            </p14:nvContentPartPr>
            <p14:xfrm>
              <a:off x="8515350" y="5127625"/>
              <a:ext cx="19050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2"/>
            </p:blipFill>
            <p:spPr>
              <a:xfrm>
                <a:off x="8515350" y="5127625"/>
                <a:ext cx="190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8" name="墨迹 47"/>
              <p14:cNvContentPartPr/>
              <p14:nvPr/>
            </p14:nvContentPartPr>
            <p14:xfrm>
              <a:off x="8604250" y="4943475"/>
              <a:ext cx="1682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4"/>
            </p:blipFill>
            <p:spPr>
              <a:xfrm>
                <a:off x="8604250" y="4943475"/>
                <a:ext cx="168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49" name="墨迹 48"/>
              <p14:cNvContentPartPr/>
              <p14:nvPr/>
            </p14:nvContentPartPr>
            <p14:xfrm>
              <a:off x="8550275" y="5092700"/>
              <a:ext cx="241300" cy="355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6"/>
            </p:blipFill>
            <p:spPr>
              <a:xfrm>
                <a:off x="8550275" y="5092700"/>
                <a:ext cx="2413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0" name="墨迹 49"/>
              <p14:cNvContentPartPr/>
              <p14:nvPr/>
            </p14:nvContentPartPr>
            <p14:xfrm>
              <a:off x="8655050" y="5111750"/>
              <a:ext cx="63500" cy="101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8"/>
            </p:blipFill>
            <p:spPr>
              <a:xfrm>
                <a:off x="8655050" y="5111750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1" name="墨迹 50"/>
              <p14:cNvContentPartPr/>
              <p14:nvPr/>
            </p14:nvContentPartPr>
            <p14:xfrm>
              <a:off x="8861425" y="5133975"/>
              <a:ext cx="180975" cy="635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0"/>
            </p:blipFill>
            <p:spPr>
              <a:xfrm>
                <a:off x="8861425" y="5133975"/>
                <a:ext cx="1809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2" name="墨迹 51"/>
              <p14:cNvContentPartPr/>
              <p14:nvPr/>
            </p14:nvContentPartPr>
            <p14:xfrm>
              <a:off x="8839200" y="5010150"/>
              <a:ext cx="16827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2"/>
            </p:blipFill>
            <p:spPr>
              <a:xfrm>
                <a:off x="8839200" y="5010150"/>
                <a:ext cx="1682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3" name="墨迹 52"/>
              <p14:cNvContentPartPr/>
              <p14:nvPr/>
            </p14:nvContentPartPr>
            <p14:xfrm>
              <a:off x="8905875" y="5260975"/>
              <a:ext cx="95250" cy="793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4"/>
            </p:blipFill>
            <p:spPr>
              <a:xfrm>
                <a:off x="8905875" y="5260975"/>
                <a:ext cx="95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4" name="墨迹 53"/>
              <p14:cNvContentPartPr/>
              <p14:nvPr/>
            </p14:nvContentPartPr>
            <p14:xfrm>
              <a:off x="8950325" y="5251450"/>
              <a:ext cx="101600" cy="177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6"/>
            </p:blipFill>
            <p:spPr>
              <a:xfrm>
                <a:off x="8950325" y="525145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5" name="墨迹 54"/>
              <p14:cNvContentPartPr/>
              <p14:nvPr/>
            </p14:nvContentPartPr>
            <p14:xfrm>
              <a:off x="9121775" y="5156200"/>
              <a:ext cx="155575" cy="203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8"/>
            </p:blipFill>
            <p:spPr>
              <a:xfrm>
                <a:off x="9121775" y="5156200"/>
                <a:ext cx="1555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6" name="墨迹 55"/>
              <p14:cNvContentPartPr/>
              <p14:nvPr/>
            </p14:nvContentPartPr>
            <p14:xfrm>
              <a:off x="9309100" y="5305425"/>
              <a:ext cx="76200" cy="1651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0"/>
            </p:blipFill>
            <p:spPr>
              <a:xfrm>
                <a:off x="9309100" y="5305425"/>
                <a:ext cx="762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7" name="墨迹 56"/>
              <p14:cNvContentPartPr/>
              <p14:nvPr/>
            </p14:nvContentPartPr>
            <p14:xfrm>
              <a:off x="8994775" y="5184775"/>
              <a:ext cx="15875" cy="2254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2"/>
            </p:blipFill>
            <p:spPr>
              <a:xfrm>
                <a:off x="8994775" y="5184775"/>
                <a:ext cx="158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8" name="墨迹 57"/>
              <p14:cNvContentPartPr/>
              <p14:nvPr/>
            </p14:nvContentPartPr>
            <p14:xfrm>
              <a:off x="8909050" y="5381625"/>
              <a:ext cx="254000" cy="50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4"/>
            </p:blipFill>
            <p:spPr>
              <a:xfrm>
                <a:off x="8909050" y="5381625"/>
                <a:ext cx="254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59" name="墨迹 58"/>
              <p14:cNvContentPartPr/>
              <p14:nvPr/>
            </p14:nvContentPartPr>
            <p14:xfrm>
              <a:off x="9509125" y="5172075"/>
              <a:ext cx="228600" cy="539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6"/>
            </p:blipFill>
            <p:spPr>
              <a:xfrm>
                <a:off x="9509125" y="5172075"/>
                <a:ext cx="2286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0" name="墨迹 59"/>
              <p14:cNvContentPartPr/>
              <p14:nvPr/>
            </p14:nvContentPartPr>
            <p14:xfrm>
              <a:off x="9826625" y="4873625"/>
              <a:ext cx="31750" cy="441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8"/>
            </p:blipFill>
            <p:spPr>
              <a:xfrm>
                <a:off x="9826625" y="4873625"/>
                <a:ext cx="317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1" name="墨迹 60"/>
              <p14:cNvContentPartPr/>
              <p14:nvPr/>
            </p14:nvContentPartPr>
            <p14:xfrm>
              <a:off x="9912350" y="4781550"/>
              <a:ext cx="139700" cy="4476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0"/>
            </p:blipFill>
            <p:spPr>
              <a:xfrm>
                <a:off x="9912350" y="4781550"/>
                <a:ext cx="13970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2" name="墨迹 61"/>
              <p14:cNvContentPartPr/>
              <p14:nvPr/>
            </p14:nvContentPartPr>
            <p14:xfrm>
              <a:off x="9693275" y="5111750"/>
              <a:ext cx="107950" cy="2159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2"/>
            </p:blipFill>
            <p:spPr>
              <a:xfrm>
                <a:off x="9693275" y="5111750"/>
                <a:ext cx="107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3" name="墨迹 62"/>
              <p14:cNvContentPartPr/>
              <p14:nvPr/>
            </p14:nvContentPartPr>
            <p14:xfrm>
              <a:off x="10169525" y="4772025"/>
              <a:ext cx="92075" cy="396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4"/>
            </p:blipFill>
            <p:spPr>
              <a:xfrm>
                <a:off x="10169525" y="4772025"/>
                <a:ext cx="920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4" name="墨迹 63"/>
              <p14:cNvContentPartPr/>
              <p14:nvPr/>
            </p14:nvContentPartPr>
            <p14:xfrm>
              <a:off x="10245725" y="4743450"/>
              <a:ext cx="146050" cy="234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6"/>
            </p:blipFill>
            <p:spPr>
              <a:xfrm>
                <a:off x="10245725" y="4743450"/>
                <a:ext cx="146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5" name="墨迹 64"/>
              <p14:cNvContentPartPr/>
              <p14:nvPr/>
            </p14:nvContentPartPr>
            <p14:xfrm>
              <a:off x="10236200" y="4933950"/>
              <a:ext cx="222250" cy="1841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8"/>
            </p:blipFill>
            <p:spPr>
              <a:xfrm>
                <a:off x="10236200" y="4933950"/>
                <a:ext cx="222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6" name="墨迹 65"/>
              <p14:cNvContentPartPr/>
              <p14:nvPr/>
            </p14:nvContentPartPr>
            <p14:xfrm>
              <a:off x="10502900" y="4886325"/>
              <a:ext cx="38100" cy="1206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30"/>
            </p:blipFill>
            <p:spPr>
              <a:xfrm>
                <a:off x="10502900" y="4886325"/>
                <a:ext cx="38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7" name="墨迹 66"/>
              <p14:cNvContentPartPr/>
              <p14:nvPr/>
            </p14:nvContentPartPr>
            <p14:xfrm>
              <a:off x="10591800" y="4737100"/>
              <a:ext cx="85725" cy="2190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2"/>
            </p:blipFill>
            <p:spPr>
              <a:xfrm>
                <a:off x="10591800" y="4737100"/>
                <a:ext cx="85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8" name="墨迹 67"/>
              <p14:cNvContentPartPr/>
              <p14:nvPr/>
            </p14:nvContentPartPr>
            <p14:xfrm>
              <a:off x="10490200" y="4857750"/>
              <a:ext cx="130175" cy="2063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4"/>
            </p:blipFill>
            <p:spPr>
              <a:xfrm>
                <a:off x="10490200" y="4857750"/>
                <a:ext cx="130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69" name="墨迹 68"/>
              <p14:cNvContentPartPr/>
              <p14:nvPr/>
            </p14:nvContentPartPr>
            <p14:xfrm>
              <a:off x="9496425" y="5473700"/>
              <a:ext cx="114300" cy="1047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6"/>
            </p:blipFill>
            <p:spPr>
              <a:xfrm>
                <a:off x="9496425" y="5473700"/>
                <a:ext cx="1143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0" name="墨迹 69"/>
              <p14:cNvContentPartPr/>
              <p14:nvPr/>
            </p14:nvContentPartPr>
            <p14:xfrm>
              <a:off x="9525000" y="5470525"/>
              <a:ext cx="111125" cy="2222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8"/>
            </p:blipFill>
            <p:spPr>
              <a:xfrm>
                <a:off x="9525000" y="5470525"/>
                <a:ext cx="1111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1" name="墨迹 70"/>
              <p14:cNvContentPartPr/>
              <p14:nvPr/>
            </p14:nvContentPartPr>
            <p14:xfrm>
              <a:off x="9683750" y="5508625"/>
              <a:ext cx="120650" cy="1651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40"/>
            </p:blipFill>
            <p:spPr>
              <a:xfrm>
                <a:off x="9683750" y="550862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2" name="墨迹 71"/>
              <p14:cNvContentPartPr/>
              <p14:nvPr/>
            </p14:nvContentPartPr>
            <p14:xfrm>
              <a:off x="9912350" y="5362575"/>
              <a:ext cx="41275" cy="292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2"/>
            </p:blipFill>
            <p:spPr>
              <a:xfrm>
                <a:off x="9912350" y="5362575"/>
                <a:ext cx="412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3" name="墨迹 72"/>
              <p14:cNvContentPartPr/>
              <p14:nvPr/>
            </p14:nvContentPartPr>
            <p14:xfrm>
              <a:off x="9804400" y="5495925"/>
              <a:ext cx="107950" cy="1428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4"/>
            </p:blipFill>
            <p:spPr>
              <a:xfrm>
                <a:off x="9804400" y="5495925"/>
                <a:ext cx="1079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4" name="墨迹 73"/>
              <p14:cNvContentPartPr/>
              <p14:nvPr/>
            </p14:nvContentPartPr>
            <p14:xfrm>
              <a:off x="9998075" y="5330825"/>
              <a:ext cx="22225" cy="3111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6"/>
            </p:blipFill>
            <p:spPr>
              <a:xfrm>
                <a:off x="9998075" y="5330825"/>
                <a:ext cx="222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5" name="墨迹 74"/>
              <p14:cNvContentPartPr/>
              <p14:nvPr/>
            </p14:nvContentPartPr>
            <p14:xfrm>
              <a:off x="10023475" y="5394325"/>
              <a:ext cx="92075" cy="174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8"/>
            </p:blipFill>
            <p:spPr>
              <a:xfrm>
                <a:off x="10023475" y="5394325"/>
                <a:ext cx="92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6" name="墨迹 75"/>
              <p14:cNvContentPartPr/>
              <p14:nvPr/>
            </p14:nvContentPartPr>
            <p14:xfrm>
              <a:off x="10204450" y="5245100"/>
              <a:ext cx="50800" cy="3778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50"/>
            </p:blipFill>
            <p:spPr>
              <a:xfrm>
                <a:off x="10204450" y="5245100"/>
                <a:ext cx="508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7" name="墨迹 76"/>
              <p14:cNvContentPartPr/>
              <p14:nvPr/>
            </p14:nvContentPartPr>
            <p14:xfrm>
              <a:off x="10315575" y="5216525"/>
              <a:ext cx="85725" cy="2508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2"/>
            </p:blipFill>
            <p:spPr>
              <a:xfrm>
                <a:off x="10315575" y="5216525"/>
                <a:ext cx="857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8" name="墨迹 77"/>
              <p14:cNvContentPartPr/>
              <p14:nvPr/>
            </p14:nvContentPartPr>
            <p14:xfrm>
              <a:off x="10325100" y="5381625"/>
              <a:ext cx="190500" cy="1682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4"/>
            </p:blipFill>
            <p:spPr>
              <a:xfrm>
                <a:off x="10325100" y="5381625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79" name="墨迹 78"/>
              <p14:cNvContentPartPr/>
              <p14:nvPr/>
            </p14:nvContentPartPr>
            <p14:xfrm>
              <a:off x="10547350" y="5213350"/>
              <a:ext cx="234950" cy="79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6"/>
            </p:blipFill>
            <p:spPr>
              <a:xfrm>
                <a:off x="10547350" y="5213350"/>
                <a:ext cx="2349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0" name="墨迹 79"/>
              <p14:cNvContentPartPr/>
              <p14:nvPr/>
            </p14:nvContentPartPr>
            <p14:xfrm>
              <a:off x="10601325" y="5143500"/>
              <a:ext cx="301625" cy="3778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8"/>
            </p:blipFill>
            <p:spPr>
              <a:xfrm>
                <a:off x="10601325" y="5143500"/>
                <a:ext cx="301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1" name="墨迹 80"/>
              <p14:cNvContentPartPr/>
              <p14:nvPr/>
            </p14:nvContentPartPr>
            <p14:xfrm>
              <a:off x="8985250" y="5692775"/>
              <a:ext cx="238125" cy="3016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60"/>
            </p:blipFill>
            <p:spPr>
              <a:xfrm>
                <a:off x="8985250" y="5692775"/>
                <a:ext cx="2381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2" name="墨迹 81"/>
              <p14:cNvContentPartPr/>
              <p14:nvPr/>
            </p14:nvContentPartPr>
            <p14:xfrm>
              <a:off x="8855075" y="5676900"/>
              <a:ext cx="365125" cy="3968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2"/>
            </p:blipFill>
            <p:spPr>
              <a:xfrm>
                <a:off x="8855075" y="5676900"/>
                <a:ext cx="365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3" name="墨迹 82"/>
              <p14:cNvContentPartPr/>
              <p14:nvPr/>
            </p14:nvContentPartPr>
            <p14:xfrm>
              <a:off x="6940550" y="2006600"/>
              <a:ext cx="295275" cy="1682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4"/>
            </p:blipFill>
            <p:spPr>
              <a:xfrm>
                <a:off x="6940550" y="2006600"/>
                <a:ext cx="295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4" name="墨迹 83"/>
              <p14:cNvContentPartPr/>
              <p14:nvPr/>
            </p14:nvContentPartPr>
            <p14:xfrm>
              <a:off x="2679700" y="1743075"/>
              <a:ext cx="1612900" cy="8985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6"/>
            </p:blipFill>
            <p:spPr>
              <a:xfrm>
                <a:off x="2679700" y="1743075"/>
                <a:ext cx="1612900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5" name="墨迹 84"/>
              <p14:cNvContentPartPr/>
              <p14:nvPr/>
            </p14:nvContentPartPr>
            <p14:xfrm>
              <a:off x="4616450" y="1822450"/>
              <a:ext cx="117475" cy="2476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8"/>
            </p:blipFill>
            <p:spPr>
              <a:xfrm>
                <a:off x="4616450" y="1822450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6" name="墨迹 85"/>
              <p14:cNvContentPartPr/>
              <p14:nvPr/>
            </p14:nvContentPartPr>
            <p14:xfrm>
              <a:off x="4768850" y="193675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70"/>
            </p:blipFill>
            <p:spPr>
              <a:xfrm>
                <a:off x="4768850" y="1936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7" name="墨迹 86"/>
              <p14:cNvContentPartPr/>
              <p14:nvPr/>
            </p14:nvContentPartPr>
            <p14:xfrm>
              <a:off x="6318250" y="3781425"/>
              <a:ext cx="685800" cy="501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2"/>
            </p:blipFill>
            <p:spPr>
              <a:xfrm>
                <a:off x="6318250" y="3781425"/>
                <a:ext cx="6858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8" name="墨迹 87"/>
              <p14:cNvContentPartPr/>
              <p14:nvPr/>
            </p14:nvContentPartPr>
            <p14:xfrm>
              <a:off x="6772275" y="4057650"/>
              <a:ext cx="19685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4"/>
            </p:blipFill>
            <p:spPr>
              <a:xfrm>
                <a:off x="6772275" y="4057650"/>
                <a:ext cx="1968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89" name="墨迹 88"/>
              <p14:cNvContentPartPr/>
              <p14:nvPr/>
            </p14:nvContentPartPr>
            <p14:xfrm>
              <a:off x="8791575" y="1301750"/>
              <a:ext cx="209550" cy="282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6"/>
            </p:blipFill>
            <p:spPr>
              <a:xfrm>
                <a:off x="8791575" y="1301750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0" name="墨迹 89"/>
              <p14:cNvContentPartPr/>
              <p14:nvPr/>
            </p14:nvContentPartPr>
            <p14:xfrm>
              <a:off x="8470900" y="1457325"/>
              <a:ext cx="206375" cy="222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8"/>
            </p:blipFill>
            <p:spPr>
              <a:xfrm>
                <a:off x="8470900" y="1457325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1" name="墨迹 90"/>
              <p14:cNvContentPartPr/>
              <p14:nvPr/>
            </p14:nvContentPartPr>
            <p14:xfrm>
              <a:off x="8616950" y="1425575"/>
              <a:ext cx="165100" cy="168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80"/>
            </p:blipFill>
            <p:spPr>
              <a:xfrm>
                <a:off x="8616950" y="1425575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2" name="墨迹 91"/>
              <p14:cNvContentPartPr/>
              <p14:nvPr/>
            </p14:nvContentPartPr>
            <p14:xfrm>
              <a:off x="8991600" y="1330325"/>
              <a:ext cx="596900" cy="82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2"/>
            </p:blipFill>
            <p:spPr>
              <a:xfrm>
                <a:off x="8991600" y="1330325"/>
                <a:ext cx="5969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3" name="墨迹 92"/>
              <p14:cNvContentPartPr/>
              <p14:nvPr/>
            </p14:nvContentPartPr>
            <p14:xfrm>
              <a:off x="9518650" y="1235075"/>
              <a:ext cx="203200" cy="1841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4"/>
            </p:blipFill>
            <p:spPr>
              <a:xfrm>
                <a:off x="9518650" y="1235075"/>
                <a:ext cx="203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4" name="墨迹 93"/>
              <p14:cNvContentPartPr/>
              <p14:nvPr/>
            </p14:nvContentPartPr>
            <p14:xfrm>
              <a:off x="9207500" y="1165225"/>
              <a:ext cx="196850" cy="127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6"/>
            </p:blipFill>
            <p:spPr>
              <a:xfrm>
                <a:off x="9207500" y="1165225"/>
                <a:ext cx="1968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5" name="墨迹 94"/>
              <p14:cNvContentPartPr/>
              <p14:nvPr/>
            </p14:nvContentPartPr>
            <p14:xfrm>
              <a:off x="10036175" y="1117600"/>
              <a:ext cx="98425" cy="3905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8"/>
            </p:blipFill>
            <p:spPr>
              <a:xfrm>
                <a:off x="10036175" y="1117600"/>
                <a:ext cx="984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6" name="墨迹 95"/>
              <p14:cNvContentPartPr/>
              <p14:nvPr/>
            </p14:nvContentPartPr>
            <p14:xfrm>
              <a:off x="9124950" y="1574800"/>
              <a:ext cx="422275" cy="2317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90"/>
            </p:blipFill>
            <p:spPr>
              <a:xfrm>
                <a:off x="9124950" y="1574800"/>
                <a:ext cx="422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7" name="墨迹 96"/>
              <p14:cNvContentPartPr/>
              <p14:nvPr/>
            </p14:nvContentPartPr>
            <p14:xfrm>
              <a:off x="9436100" y="1647825"/>
              <a:ext cx="206375" cy="215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2"/>
            </p:blipFill>
            <p:spPr>
              <a:xfrm>
                <a:off x="9436100" y="1647825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8" name="墨迹 97"/>
              <p14:cNvContentPartPr/>
              <p14:nvPr/>
            </p14:nvContentPartPr>
            <p14:xfrm>
              <a:off x="9036050" y="1720850"/>
              <a:ext cx="161925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4"/>
            </p:blipFill>
            <p:spPr>
              <a:xfrm>
                <a:off x="9036050" y="1720850"/>
                <a:ext cx="1619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99" name="墨迹 98"/>
              <p14:cNvContentPartPr/>
              <p14:nvPr/>
            </p14:nvContentPartPr>
            <p14:xfrm>
              <a:off x="9750425" y="1743075"/>
              <a:ext cx="136525" cy="1682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6"/>
            </p:blipFill>
            <p:spPr>
              <a:xfrm>
                <a:off x="9750425" y="1743075"/>
                <a:ext cx="136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0" name="墨迹 99"/>
              <p14:cNvContentPartPr/>
              <p14:nvPr/>
            </p14:nvContentPartPr>
            <p14:xfrm>
              <a:off x="9721850" y="193357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0"/>
            </p:blipFill>
            <p:spPr>
              <a:xfrm>
                <a:off x="9721850" y="1933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1" name="墨迹 100"/>
              <p14:cNvContentPartPr/>
              <p14:nvPr/>
            </p14:nvContentPartPr>
            <p14:xfrm>
              <a:off x="10067925" y="1730375"/>
              <a:ext cx="200025" cy="330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9"/>
            </p:blipFill>
            <p:spPr>
              <a:xfrm>
                <a:off x="10067925" y="1730375"/>
                <a:ext cx="200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2" name="墨迹 101"/>
              <p14:cNvContentPartPr/>
              <p14:nvPr/>
            </p14:nvContentPartPr>
            <p14:xfrm>
              <a:off x="9858375" y="1736725"/>
              <a:ext cx="434975" cy="4222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1"/>
            </p:blipFill>
            <p:spPr>
              <a:xfrm>
                <a:off x="9858375" y="1736725"/>
                <a:ext cx="434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3" name="墨迹 102"/>
              <p14:cNvContentPartPr/>
              <p14:nvPr/>
            </p14:nvContentPartPr>
            <p14:xfrm>
              <a:off x="9725025" y="2019300"/>
              <a:ext cx="53975" cy="82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3"/>
            </p:blipFill>
            <p:spPr>
              <a:xfrm>
                <a:off x="9725025" y="2019300"/>
                <a:ext cx="53975" cy="82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6" grpId="0"/>
      <p:bldP spid="624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5538" name="标题 65537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>
            <a:normAutofit fontScale="90000"/>
          </a:bodyPr>
          <a:p>
            <a:r>
              <a:rPr lang="zh-CN" altLang="en-US" sz="2400" dirty="0">
                <a:effectLst/>
              </a:rPr>
              <a:t>能够识别</a:t>
            </a:r>
            <a:r>
              <a:rPr lang="en-US" altLang="zh-CN" sz="2400">
                <a:effectLst/>
              </a:rPr>
              <a:t>C</a:t>
            </a:r>
            <a:r>
              <a:rPr lang="zh-CN" altLang="en-US" sz="2400" dirty="0">
                <a:effectLst/>
              </a:rPr>
              <a:t>语言注释</a:t>
            </a:r>
            <a:r>
              <a:rPr lang="en-US" altLang="zh-CN" sz="2400">
                <a:effectLst/>
              </a:rPr>
              <a:t>/*  */</a:t>
            </a:r>
            <a:r>
              <a:rPr lang="zh-CN" altLang="en-US" sz="2400" dirty="0">
                <a:effectLst/>
              </a:rPr>
              <a:t>的</a:t>
            </a:r>
            <a:r>
              <a:rPr lang="en-US" altLang="zh-CN" sz="2400">
                <a:effectLst/>
              </a:rPr>
              <a:t>DFA</a:t>
            </a:r>
            <a:br>
              <a:rPr lang="en-US" altLang="zh-CN" sz="2400">
                <a:effectLst/>
              </a:rPr>
            </a:br>
            <a:r>
              <a:rPr lang="en-US" altLang="zh-CN" sz="2400">
                <a:effectLst/>
              </a:rPr>
              <a:t>DFA to recognize C program comments /*...*/</a:t>
            </a:r>
            <a:endParaRPr lang="en-US" altLang="zh-CN" sz="2400">
              <a:effectLst/>
            </a:endParaRPr>
          </a:p>
        </p:txBody>
      </p:sp>
      <p:sp>
        <p:nvSpPr>
          <p:cNvPr id="65539" name="文本占位符 65538"/>
          <p:cNvSpPr>
            <a:spLocks noGrp="1"/>
          </p:cNvSpPr>
          <p:nvPr>
            <p:ph type="body" idx="1"/>
          </p:nvPr>
        </p:nvSpPr>
        <p:spPr>
          <a:xfrm>
            <a:off x="1676400" y="990600"/>
            <a:ext cx="8839200" cy="5410200"/>
          </a:xfrm>
          <a:solidFill>
            <a:srgbClr val="CCFFCC">
              <a:alpha val="100000"/>
            </a:srgbClr>
          </a:solidFill>
        </p:spPr>
        <p:txBody>
          <a:bodyPr/>
          <a:p>
            <a:endParaRPr dirty="0"/>
          </a:p>
        </p:txBody>
      </p:sp>
      <p:grpSp>
        <p:nvGrpSpPr>
          <p:cNvPr id="65608" name="组合 65607"/>
          <p:cNvGrpSpPr/>
          <p:nvPr/>
        </p:nvGrpSpPr>
        <p:grpSpPr>
          <a:xfrm>
            <a:off x="1600200" y="1131888"/>
            <a:ext cx="8686800" cy="2919412"/>
            <a:chOff x="48" y="713"/>
            <a:chExt cx="5472" cy="1839"/>
          </a:xfrm>
        </p:grpSpPr>
        <p:sp>
          <p:nvSpPr>
            <p:cNvPr id="65574" name="椭圆 65573"/>
            <p:cNvSpPr/>
            <p:nvPr/>
          </p:nvSpPr>
          <p:spPr>
            <a:xfrm flipH="1">
              <a:off x="664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5" name="椭圆 65574"/>
            <p:cNvSpPr/>
            <p:nvPr/>
          </p:nvSpPr>
          <p:spPr>
            <a:xfrm flipH="1">
              <a:off x="1765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6" name="椭圆 65575"/>
            <p:cNvSpPr/>
            <p:nvPr/>
          </p:nvSpPr>
          <p:spPr>
            <a:xfrm flipH="1">
              <a:off x="4036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77" name="椭圆 65576"/>
            <p:cNvSpPr/>
            <p:nvPr/>
          </p:nvSpPr>
          <p:spPr>
            <a:xfrm flipH="1">
              <a:off x="5160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8" name="矩形 65577"/>
            <p:cNvSpPr/>
            <p:nvPr/>
          </p:nvSpPr>
          <p:spPr>
            <a:xfrm>
              <a:off x="48" y="1126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endParaRPr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9" name="直接连接符 65578"/>
            <p:cNvSpPr/>
            <p:nvPr/>
          </p:nvSpPr>
          <p:spPr>
            <a:xfrm>
              <a:off x="240" y="1392"/>
              <a:ext cx="379" cy="3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0" name="直接连接符 65579"/>
            <p:cNvSpPr/>
            <p:nvPr/>
          </p:nvSpPr>
          <p:spPr>
            <a:xfrm>
              <a:off x="1049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1" name="直接连接符 65580"/>
            <p:cNvSpPr/>
            <p:nvPr/>
          </p:nvSpPr>
          <p:spPr>
            <a:xfrm>
              <a:off x="2191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2" name="直接连接符 65581"/>
            <p:cNvSpPr/>
            <p:nvPr/>
          </p:nvSpPr>
          <p:spPr>
            <a:xfrm>
              <a:off x="3333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3" name="直接连接符 65582"/>
            <p:cNvSpPr/>
            <p:nvPr/>
          </p:nvSpPr>
          <p:spPr>
            <a:xfrm>
              <a:off x="4427" y="1395"/>
              <a:ext cx="714" cy="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84" name="椭圆 65583"/>
            <p:cNvSpPr>
              <a:spLocks noChangeAspect="1"/>
            </p:cNvSpPr>
            <p:nvPr/>
          </p:nvSpPr>
          <p:spPr>
            <a:xfrm>
              <a:off x="5205" y="1233"/>
              <a:ext cx="270" cy="322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54000" tIns="0" rIns="36000" bIns="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5" name="任意多边形 65584"/>
            <p:cNvSpPr/>
            <p:nvPr/>
          </p:nvSpPr>
          <p:spPr>
            <a:xfrm>
              <a:off x="3190" y="1535"/>
              <a:ext cx="881" cy="142"/>
            </a:xfrm>
            <a:custGeom>
              <a:avLst/>
              <a:gdLst/>
              <a:ahLst/>
              <a:cxnLst/>
              <a:pathLst>
                <a:path w="1110" h="150">
                  <a:moveTo>
                    <a:pt x="1110" y="15"/>
                  </a:moveTo>
                  <a:cubicBezTo>
                    <a:pt x="966" y="111"/>
                    <a:pt x="801" y="134"/>
                    <a:pt x="630" y="150"/>
                  </a:cubicBezTo>
                  <a:cubicBezTo>
                    <a:pt x="486" y="141"/>
                    <a:pt x="295" y="135"/>
                    <a:pt x="150" y="75"/>
                  </a:cubicBezTo>
                  <a:cubicBezTo>
                    <a:pt x="98" y="53"/>
                    <a:pt x="50" y="25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6" name="任意多边形 65585"/>
            <p:cNvSpPr/>
            <p:nvPr/>
          </p:nvSpPr>
          <p:spPr>
            <a:xfrm>
              <a:off x="4106" y="912"/>
              <a:ext cx="310" cy="282"/>
            </a:xfrm>
            <a:custGeom>
              <a:avLst/>
              <a:gdLst/>
              <a:ahLst/>
              <a:cxnLst/>
              <a:pathLst>
                <a:path w="375" h="405">
                  <a:moveTo>
                    <a:pt x="255" y="405"/>
                  </a:moveTo>
                  <a:cubicBezTo>
                    <a:pt x="339" y="377"/>
                    <a:pt x="332" y="339"/>
                    <a:pt x="360" y="255"/>
                  </a:cubicBezTo>
                  <a:cubicBezTo>
                    <a:pt x="365" y="240"/>
                    <a:pt x="375" y="210"/>
                    <a:pt x="375" y="210"/>
                  </a:cubicBezTo>
                  <a:cubicBezTo>
                    <a:pt x="370" y="165"/>
                    <a:pt x="371" y="119"/>
                    <a:pt x="360" y="75"/>
                  </a:cubicBezTo>
                  <a:cubicBezTo>
                    <a:pt x="345" y="14"/>
                    <a:pt x="274" y="12"/>
                    <a:pt x="225" y="0"/>
                  </a:cubicBezTo>
                  <a:cubicBezTo>
                    <a:pt x="175" y="5"/>
                    <a:pt x="123" y="0"/>
                    <a:pt x="75" y="15"/>
                  </a:cubicBezTo>
                  <a:cubicBezTo>
                    <a:pt x="15" y="33"/>
                    <a:pt x="9" y="135"/>
                    <a:pt x="0" y="180"/>
                  </a:cubicBezTo>
                  <a:cubicBezTo>
                    <a:pt x="5" y="225"/>
                    <a:pt x="36" y="358"/>
                    <a:pt x="45" y="405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7" name="椭圆 65586"/>
            <p:cNvSpPr/>
            <p:nvPr/>
          </p:nvSpPr>
          <p:spPr>
            <a:xfrm flipH="1">
              <a:off x="2912" y="1180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88" name="任意多边形 65587"/>
            <p:cNvSpPr/>
            <p:nvPr/>
          </p:nvSpPr>
          <p:spPr>
            <a:xfrm>
              <a:off x="3052" y="960"/>
              <a:ext cx="348" cy="277"/>
            </a:xfrm>
            <a:custGeom>
              <a:avLst/>
              <a:gdLst/>
              <a:ahLst/>
              <a:cxnLst/>
              <a:pathLst>
                <a:path w="439" h="475">
                  <a:moveTo>
                    <a:pt x="220" y="475"/>
                  </a:moveTo>
                  <a:cubicBezTo>
                    <a:pt x="307" y="417"/>
                    <a:pt x="372" y="382"/>
                    <a:pt x="430" y="295"/>
                  </a:cubicBezTo>
                  <a:cubicBezTo>
                    <a:pt x="417" y="136"/>
                    <a:pt x="439" y="63"/>
                    <a:pt x="280" y="10"/>
                  </a:cubicBezTo>
                  <a:cubicBezTo>
                    <a:pt x="250" y="15"/>
                    <a:pt x="219" y="0"/>
                    <a:pt x="190" y="10"/>
                  </a:cubicBezTo>
                  <a:cubicBezTo>
                    <a:pt x="55" y="40"/>
                    <a:pt x="125" y="25"/>
                    <a:pt x="100" y="40"/>
                  </a:cubicBezTo>
                  <a:cubicBezTo>
                    <a:pt x="75" y="55"/>
                    <a:pt x="55" y="80"/>
                    <a:pt x="40" y="100"/>
                  </a:cubicBezTo>
                  <a:cubicBezTo>
                    <a:pt x="27" y="113"/>
                    <a:pt x="25" y="150"/>
                    <a:pt x="10" y="160"/>
                  </a:cubicBezTo>
                  <a:cubicBezTo>
                    <a:pt x="0" y="190"/>
                    <a:pt x="22" y="203"/>
                    <a:pt x="25" y="235"/>
                  </a:cubicBezTo>
                  <a:cubicBezTo>
                    <a:pt x="30" y="295"/>
                    <a:pt x="55" y="400"/>
                    <a:pt x="55" y="40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89" name="矩形 65588"/>
            <p:cNvSpPr/>
            <p:nvPr/>
          </p:nvSpPr>
          <p:spPr>
            <a:xfrm>
              <a:off x="2496" y="713"/>
              <a:ext cx="714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0" name="矩形 65589"/>
            <p:cNvSpPr/>
            <p:nvPr/>
          </p:nvSpPr>
          <p:spPr>
            <a:xfrm>
              <a:off x="3333" y="1409"/>
              <a:ext cx="714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1" name="矩形 65590"/>
            <p:cNvSpPr/>
            <p:nvPr/>
          </p:nvSpPr>
          <p:spPr>
            <a:xfrm>
              <a:off x="1190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2" name="矩形 65591"/>
            <p:cNvSpPr/>
            <p:nvPr/>
          </p:nvSpPr>
          <p:spPr>
            <a:xfrm>
              <a:off x="2334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3" name="矩形 65592"/>
            <p:cNvSpPr/>
            <p:nvPr/>
          </p:nvSpPr>
          <p:spPr>
            <a:xfrm>
              <a:off x="3476" y="1191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4" name="矩形 65593"/>
            <p:cNvSpPr/>
            <p:nvPr/>
          </p:nvSpPr>
          <p:spPr>
            <a:xfrm>
              <a:off x="4372" y="808"/>
              <a:ext cx="428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5" name="矩形 65594"/>
            <p:cNvSpPr/>
            <p:nvPr/>
          </p:nvSpPr>
          <p:spPr>
            <a:xfrm>
              <a:off x="4618" y="1153"/>
              <a:ext cx="428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/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6" name="椭圆 65595"/>
            <p:cNvSpPr/>
            <p:nvPr/>
          </p:nvSpPr>
          <p:spPr>
            <a:xfrm flipH="1">
              <a:off x="1320" y="1872"/>
              <a:ext cx="360" cy="43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tIns="288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597" name="直接连接符 65596"/>
            <p:cNvSpPr/>
            <p:nvPr/>
          </p:nvSpPr>
          <p:spPr>
            <a:xfrm>
              <a:off x="907" y="1636"/>
              <a:ext cx="389" cy="38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8" name="直接连接符 65597"/>
            <p:cNvSpPr/>
            <p:nvPr/>
          </p:nvSpPr>
          <p:spPr>
            <a:xfrm flipH="1">
              <a:off x="1632" y="1638"/>
              <a:ext cx="274" cy="330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99" name="直接连接符 65598"/>
            <p:cNvSpPr/>
            <p:nvPr/>
          </p:nvSpPr>
          <p:spPr>
            <a:xfrm flipH="1">
              <a:off x="1680" y="1636"/>
              <a:ext cx="3509" cy="428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600" name="矩形 65599"/>
            <p:cNvSpPr/>
            <p:nvPr/>
          </p:nvSpPr>
          <p:spPr>
            <a:xfrm>
              <a:off x="1824" y="1584"/>
              <a:ext cx="713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1" name="矩形 65600"/>
            <p:cNvSpPr/>
            <p:nvPr/>
          </p:nvSpPr>
          <p:spPr>
            <a:xfrm>
              <a:off x="432" y="1728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others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2" name="矩形 65601"/>
            <p:cNvSpPr/>
            <p:nvPr/>
          </p:nvSpPr>
          <p:spPr>
            <a:xfrm>
              <a:off x="2640" y="1632"/>
              <a:ext cx="571" cy="295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603" name="任意多边形 65602"/>
            <p:cNvSpPr/>
            <p:nvPr/>
          </p:nvSpPr>
          <p:spPr>
            <a:xfrm>
              <a:off x="1344" y="2256"/>
              <a:ext cx="300" cy="288"/>
            </a:xfrm>
            <a:custGeom>
              <a:avLst/>
              <a:gdLst/>
              <a:ahLst/>
              <a:cxnLst/>
              <a:pathLst>
                <a:path w="379" h="485">
                  <a:moveTo>
                    <a:pt x="286" y="5"/>
                  </a:moveTo>
                  <a:cubicBezTo>
                    <a:pt x="341" y="121"/>
                    <a:pt x="346" y="44"/>
                    <a:pt x="375" y="168"/>
                  </a:cubicBezTo>
                  <a:cubicBezTo>
                    <a:pt x="379" y="183"/>
                    <a:pt x="360" y="230"/>
                    <a:pt x="360" y="230"/>
                  </a:cubicBezTo>
                  <a:cubicBezTo>
                    <a:pt x="356" y="255"/>
                    <a:pt x="357" y="282"/>
                    <a:pt x="349" y="305"/>
                  </a:cubicBezTo>
                  <a:cubicBezTo>
                    <a:pt x="349" y="305"/>
                    <a:pt x="296" y="417"/>
                    <a:pt x="286" y="440"/>
                  </a:cubicBezTo>
                  <a:cubicBezTo>
                    <a:pt x="281" y="451"/>
                    <a:pt x="197" y="479"/>
                    <a:pt x="180" y="485"/>
                  </a:cubicBezTo>
                  <a:cubicBezTo>
                    <a:pt x="145" y="480"/>
                    <a:pt x="109" y="478"/>
                    <a:pt x="74" y="470"/>
                  </a:cubicBezTo>
                  <a:cubicBezTo>
                    <a:pt x="63" y="468"/>
                    <a:pt x="49" y="468"/>
                    <a:pt x="42" y="455"/>
                  </a:cubicBezTo>
                  <a:cubicBezTo>
                    <a:pt x="30" y="429"/>
                    <a:pt x="28" y="395"/>
                    <a:pt x="21" y="365"/>
                  </a:cubicBezTo>
                  <a:cubicBezTo>
                    <a:pt x="17" y="348"/>
                    <a:pt x="7" y="335"/>
                    <a:pt x="0" y="320"/>
                  </a:cubicBezTo>
                  <a:cubicBezTo>
                    <a:pt x="4" y="275"/>
                    <a:pt x="1" y="228"/>
                    <a:pt x="11" y="185"/>
                  </a:cubicBezTo>
                  <a:cubicBezTo>
                    <a:pt x="18" y="151"/>
                    <a:pt x="45" y="129"/>
                    <a:pt x="53" y="95"/>
                  </a:cubicBezTo>
                  <a:cubicBezTo>
                    <a:pt x="56" y="80"/>
                    <a:pt x="56" y="61"/>
                    <a:pt x="64" y="50"/>
                  </a:cubicBezTo>
                  <a:cubicBezTo>
                    <a:pt x="99" y="0"/>
                    <a:pt x="95" y="61"/>
                    <a:pt x="95" y="2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04" name="矩形 65603"/>
            <p:cNvSpPr/>
            <p:nvPr/>
          </p:nvSpPr>
          <p:spPr>
            <a:xfrm>
              <a:off x="823" y="2256"/>
              <a:ext cx="713" cy="296"/>
            </a:xfrm>
            <a:prstGeom prst="rect">
              <a:avLst/>
            </a:prstGeom>
            <a:noFill/>
            <a:ln w="38100">
              <a:noFill/>
            </a:ln>
          </p:spPr>
          <p:txBody>
            <a:bodyPr tIns="7200"/>
            <a:p>
              <a:pPr algn="just" eaLnBrk="0" hangingPunct="0"/>
              <a:r>
                <a:rPr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all</a:t>
              </a:r>
              <a:endPara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5605" name="矩形 65604"/>
          <p:cNvSpPr/>
          <p:nvPr/>
        </p:nvSpPr>
        <p:spPr>
          <a:xfrm>
            <a:off x="3617913" y="5065713"/>
            <a:ext cx="3902075" cy="649287"/>
          </a:xfrm>
          <a:prstGeom prst="rect">
            <a:avLst/>
          </a:prstGeom>
          <a:noFill/>
          <a:ln w="38100">
            <a:noFill/>
          </a:ln>
        </p:spPr>
        <p:txBody>
          <a:bodyPr tIns="7200"/>
          <a:p>
            <a:pPr algn="just" eaLnBrk="0" hangingPunct="0"/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65607" name="矩形 65606"/>
          <p:cNvSpPr/>
          <p:nvPr/>
        </p:nvSpPr>
        <p:spPr>
          <a:xfrm>
            <a:off x="1765935" y="4151630"/>
            <a:ext cx="981075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：注释开始状态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start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：进入注释体前的中间状态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begin of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：表明目前正在注释体中的状态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inside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：离开注释前的中间状态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     / intermediate state before leaving comments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  <a:p>
            <a:pPr eaLnBrk="0" hangingPunct="0"/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State </a:t>
            </a:r>
            <a:r>
              <a:rPr lang="en-US" altLang="zh-CN" sz="2000" b="1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：注释结束状态，即接受状态</a:t>
            </a:r>
            <a:r>
              <a:rPr lang="en-US" altLang="zh-CN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 / final or accept state</a:t>
            </a:r>
            <a:r>
              <a:rPr lang="zh-CN" alt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宋体" panose="02010600030101010101" pitchFamily="2" charset="-122"/>
              </a:rPr>
              <a:t>。 </a:t>
            </a:r>
            <a:endParaRPr lang="zh-CN" altLang="en-US" sz="2000" b="1" dirty="0">
              <a:solidFill>
                <a:schemeClr val="tx2">
                  <a:lumMod val="50000"/>
                  <a:lumOff val="50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0" y="69850"/>
            <a:ext cx="2646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effectLst/>
                <a:sym typeface="+mn-ea"/>
              </a:rPr>
              <a:t>See  Part 3 of this slides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6082" name="标题 46081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868363"/>
          </a:xfrm>
        </p:spPr>
        <p:txBody>
          <a:bodyPr anchor="ctr" anchorCtr="0">
            <a:noAutofit/>
          </a:bodyPr>
          <a:p>
            <a:r>
              <a:rPr lang="en-US" altLang="zh-CN" sz="2800"/>
              <a:t>2</a:t>
            </a:r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r>
              <a:rPr lang="en-US" altLang="zh-CN" sz="2800"/>
              <a:t> </a:t>
            </a:r>
            <a:r>
              <a:rPr lang="zh-CN" altLang="en-US" sz="2800" dirty="0"/>
              <a:t>非确定的有限自动机（</a:t>
            </a:r>
            <a:r>
              <a:rPr lang="en-US" altLang="zh-CN" sz="2800"/>
              <a:t>NFA</a:t>
            </a:r>
            <a:r>
              <a:rPr lang="zh-CN" altLang="en-US" sz="2800" dirty="0"/>
              <a:t>）</a:t>
            </a:r>
            <a:br>
              <a:rPr lang="zh-CN" altLang="en-US" sz="2800" dirty="0"/>
            </a:br>
            <a:r>
              <a:rPr lang="en-US" altLang="zh-CN" sz="2800" dirty="0"/>
              <a:t>         Non-deterministic finit automata</a:t>
            </a:r>
            <a:endParaRPr lang="en-US" altLang="zh-CN" sz="2800" dirty="0"/>
          </a:p>
        </p:txBody>
      </p:sp>
      <p:sp>
        <p:nvSpPr>
          <p:cNvPr id="46084" name="文本占位符 46083"/>
          <p:cNvSpPr>
            <a:spLocks noGrp="1"/>
          </p:cNvSpPr>
          <p:nvPr>
            <p:ph type="body" idx="1"/>
          </p:nvPr>
        </p:nvSpPr>
        <p:spPr>
          <a:xfrm>
            <a:off x="1905000" y="1066800"/>
            <a:ext cx="3581400" cy="53340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b="1" dirty="0"/>
              <a:t>左线性文法中</a:t>
            </a:r>
            <a:endParaRPr lang="zh-CN" altLang="en-US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/>
              <a:t>   left linear grammar</a:t>
            </a:r>
            <a:endParaRPr lang="zh-CN" altLang="en-US" b="1" dirty="0"/>
          </a:p>
          <a:p>
            <a:pPr lvl="1">
              <a:lnSpc>
                <a:spcPct val="80000"/>
              </a:lnSpc>
            </a:pPr>
            <a:r>
              <a:rPr lang="en-US" altLang="zh-CN" b="1" err="1"/>
              <a:t>A</a:t>
            </a:r>
            <a:r>
              <a:rPr lang="en-US" altLang="zh-CN" b="1" err="1">
                <a:sym typeface="Symbol" panose="05050102010706020507" pitchFamily="18" charset="2"/>
              </a:rPr>
              <a:t>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BUa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CUa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XUa</a:t>
            </a:r>
            <a:r>
              <a:rPr lang="en-US" altLang="zh-CN" b="1">
                <a:sym typeface="Symbol" panose="05050102010706020507" pitchFamily="18" charset="2"/>
              </a:rPr>
              <a:t>,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b="1" dirty="0">
                <a:sym typeface="Symbol" panose="05050102010706020507" pitchFamily="18" charset="2"/>
              </a:rPr>
              <a:t>或右线性文法</a:t>
            </a:r>
            <a:endParaRPr lang="zh-CN" altLang="en-US" b="1" dirty="0">
              <a:sym typeface="Symbol" panose="05050102010706020507" pitchFamily="18" charset="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b="1" dirty="0">
                <a:sym typeface="Symbol" panose="05050102010706020507" pitchFamily="18" charset="2"/>
              </a:rPr>
              <a:t>   right linear grammar</a:t>
            </a:r>
            <a:endParaRPr lang="zh-CN" altLang="en-US" b="1" dirty="0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UaA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UaB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UaC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>
                <a:sym typeface="Symbol" panose="05050102010706020507" pitchFamily="18" charset="2"/>
              </a:rPr>
              <a:t> </a:t>
            </a:r>
            <a:endParaRPr lang="en-US" altLang="zh-CN" b="1"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b="1" err="1">
                <a:sym typeface="Symbol" panose="05050102010706020507" pitchFamily="18" charset="2"/>
              </a:rPr>
              <a:t>UaX</a:t>
            </a:r>
            <a:endParaRPr lang="en-US" altLang="zh-CN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b="1">
              <a:sym typeface="Symbol" panose="05050102010706020507" pitchFamily="18" charset="2"/>
            </a:endParaRPr>
          </a:p>
        </p:txBody>
      </p:sp>
      <p:grpSp>
        <p:nvGrpSpPr>
          <p:cNvPr id="46104" name="组合 46103"/>
          <p:cNvGrpSpPr/>
          <p:nvPr/>
        </p:nvGrpSpPr>
        <p:grpSpPr>
          <a:xfrm>
            <a:off x="6400800" y="1066800"/>
            <a:ext cx="2844800" cy="2640013"/>
            <a:chOff x="3120" y="737"/>
            <a:chExt cx="1792" cy="1663"/>
          </a:xfrm>
        </p:grpSpPr>
        <p:sp>
          <p:nvSpPr>
            <p:cNvPr id="46086" name="椭圆 46085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7" name="椭圆 46086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8" name="椭圆 46087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89" name="椭圆 46088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0" name="椭圆 46089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6091" name="曲线连接符 46090"/>
            <p:cNvCxnSpPr>
              <a:stCxn id="46086" idx="0"/>
              <a:endCxn id="46087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2" name="曲线连接符 46091"/>
            <p:cNvCxnSpPr>
              <a:stCxn id="46086" idx="7"/>
              <a:endCxn id="46088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3" name="曲线连接符 46092"/>
            <p:cNvCxnSpPr>
              <a:stCxn id="46086" idx="6"/>
              <a:endCxn id="46089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6094" name="曲线连接符 46093"/>
            <p:cNvCxnSpPr>
              <a:stCxn id="46086" idx="4"/>
              <a:endCxn id="46090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6095" name="文本框 46094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6" name="文本框 46095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7" name="文本框 46096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8" name="文本框 46097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99" name="文本框 46098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100" name="文本框 46099"/>
          <p:cNvSpPr txBox="1"/>
          <p:nvPr/>
        </p:nvSpPr>
        <p:spPr>
          <a:xfrm>
            <a:off x="6248400" y="3962400"/>
            <a:ext cx="3352800" cy="953135"/>
          </a:xfrm>
          <a:prstGeom prst="rect">
            <a:avLst/>
          </a:prstGeom>
          <a:noFill/>
          <a:ln w="2857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zh-CN" altLang="en-US" sz="2800" dirty="0">
                <a:latin typeface="Garamond" panose="02020404030301010803" pitchFamily="18" charset="0"/>
                <a:ea typeface="隶书" panose="02010509060101010101" pitchFamily="49" charset="-122"/>
              </a:rPr>
              <a:t>输入符号相同</a:t>
            </a:r>
            <a:endParaRPr lang="zh-CN" altLang="en-US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latin typeface="Garamond" panose="02020404030301010803" pitchFamily="18" charset="0"/>
                <a:ea typeface="隶书" panose="02010509060101010101" pitchFamily="49" charset="-122"/>
              </a:rPr>
              <a:t>inputs the same</a:t>
            </a:r>
            <a:endParaRPr lang="en-US" altLang="zh-CN" sz="2800" dirty="0">
              <a:latin typeface="Garamond" panose="02020404030301010803" pitchFamily="18" charset="0"/>
              <a:ea typeface="隶书" panose="02010509060101010101" pitchFamily="49" charset="-122"/>
            </a:endParaRPr>
          </a:p>
        </p:txBody>
      </p:sp>
      <p:sp>
        <p:nvSpPr>
          <p:cNvPr id="46102" name="右箭头 46101"/>
          <p:cNvSpPr/>
          <p:nvPr/>
        </p:nvSpPr>
        <p:spPr>
          <a:xfrm>
            <a:off x="4953000" y="1905000"/>
            <a:ext cx="914400" cy="838200"/>
          </a:xfrm>
          <a:prstGeom prst="rightArrow">
            <a:avLst>
              <a:gd name="adj1" fmla="val 50000"/>
              <a:gd name="adj2" fmla="val 272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6103" name="文本框 46102"/>
          <p:cNvSpPr txBox="1"/>
          <p:nvPr/>
        </p:nvSpPr>
        <p:spPr>
          <a:xfrm>
            <a:off x="5638800" y="4953000"/>
            <a:ext cx="4572000" cy="14763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600" dirty="0">
                <a:solidFill>
                  <a:schemeClr val="tx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不确定性：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f (</a:t>
            </a:r>
            <a:r>
              <a:rPr lang="en-US" altLang="zh-CN" sz="3600" b="1" i="1" err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U,a</a:t>
            </a: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)=?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3600" b="1" 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Non-deterministic</a:t>
            </a:r>
            <a:endParaRPr lang="en-US" altLang="zh-CN" sz="3600" b="1" i="1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7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1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2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2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1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38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3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48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3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charRg st="5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p"/>
      <p:bldP spid="46100" grpId="0" bldLvl="0" animBg="1"/>
      <p:bldP spid="4610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0(1)</a:t>
            </a:r>
            <a:r>
              <a:rPr lang="zh-CN" altLang="en-US" sz="2800"/>
              <a:t>词法分析器的两种实现方式</a:t>
            </a:r>
            <a:br>
              <a:rPr lang="zh-CN" altLang="en-US" sz="2800"/>
            </a:br>
            <a:r>
              <a:rPr lang="en-US" altLang="zh-CN" sz="2800"/>
              <a:t>     Two approaches to implement Lexical scanner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1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）自动设计：基于</a:t>
            </a:r>
            <a:r>
              <a:rPr lang="en-US" altLang="zh-CN" sz="1800" b="1" spc="0" err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flex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等工具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 Automated tool support:  such as flex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、建立正规表达式模型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Create regular expression models for all types of lexical elements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、工具将正规式转化为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NFA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DFA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，生成</a:t>
            </a: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C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语言或其他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语言编写的</a:t>
            </a:r>
            <a:r>
              <a:rPr lang="zh-CN" altLang="en-US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词法分析器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Tool translates regulare expression models into NFA, and then DFA. Finally NFA or DFA will be </a:t>
            </a:r>
            <a:endParaRPr lang="en-US" altLang="zh-CN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6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translated into scanner program with C or other programming languages.</a:t>
            </a:r>
            <a:endParaRPr lang="zh-CN" altLang="en-US" sz="16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2</a:t>
            </a:r>
            <a:r>
              <a:rPr lang="zh-CN" altLang="en-US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）手工设计：全部程序人工编写</a:t>
            </a:r>
            <a:endParaRPr lang="zh-CN" altLang="en-US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1800" b="1" spc="0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          Manual implementation: programming according to models manually</a:t>
            </a:r>
            <a:endParaRPr lang="en-US" altLang="zh-CN" sz="1800" b="1" spc="0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、设计人员编写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NFA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或正规式，人工转化为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模型（状态图或矩阵）。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Designers write NFA or regular expression models manually. Then they translate models into DFA </a:t>
            </a:r>
            <a:endParaRPr kumimoji="0" lang="en-US" altLang="zh-CN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model ( statechart or matrix format).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B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、根据</a:t>
            </a: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DFA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模型，手工编写</a:t>
            </a:r>
            <a:r>
              <a:rPr kumimoji="0" lang="zh-CN" altLang="en-US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词法分析器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kumimoji="0" lang="en-US" altLang="zh-CN" sz="16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         Programmers write scanner according to the automata model manually.</a:t>
            </a:r>
            <a:endParaRPr kumimoji="0" lang="zh-CN" altLang="en-US" sz="16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endParaRPr kumimoji="0" lang="zh-CN" altLang="en-US" sz="1800" b="1" i="0" u="none" strike="noStrike" kern="1200" cap="none" spc="0" normalizeH="0" baseline="0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endParaRPr lang="zh-CN" altLang="en-US" sz="1800"/>
          </a:p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06" name="标题 4710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>
            <a:normAutofit fontScale="90000"/>
          </a:bodyPr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2-1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</a:t>
            </a:r>
            <a:r>
              <a:rPr lang="en-US" altLang="zh-CN" dirty="0"/>
              <a:t> / Definition of NFA</a:t>
            </a:r>
            <a:endParaRPr lang="en-US" altLang="zh-CN" dirty="0"/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>
          <a:xfrm>
            <a:off x="2057400" y="990600"/>
            <a:ext cx="8229600" cy="5257800"/>
          </a:xfrm>
        </p:spPr>
        <p:txBody>
          <a:bodyPr/>
          <a:p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定义  </a:t>
            </a:r>
            <a:r>
              <a:rPr lang="en-US" altLang="zh-CN" sz="3600" b="1">
                <a:latin typeface="黑体" panose="02010609060101010101" pitchFamily="2" charset="-122"/>
                <a:ea typeface="黑体" panose="02010609060101010101" pitchFamily="2" charset="-122"/>
              </a:rPr>
              <a:t>NFA</a:t>
            </a:r>
            <a:r>
              <a:rPr lang="zh-CN" altLang="en-US" sz="3600" b="1" dirty="0"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36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en-US" altLang="zh-CN" sz="3200" b="1"/>
              <a:t>M=(K, </a:t>
            </a:r>
            <a:r>
              <a:rPr lang="en-US" altLang="zh-CN" sz="3200" b="1">
                <a:sym typeface="Symbol" panose="05050102010706020507" pitchFamily="18" charset="2"/>
              </a:rPr>
              <a:t>, 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3200" b="1">
                <a:sym typeface="Symbol" panose="05050102010706020507" pitchFamily="18" charset="2"/>
              </a:rPr>
              <a:t>, 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3200" b="1">
                <a:sym typeface="Symbol" panose="05050102010706020507" pitchFamily="18" charset="2"/>
              </a:rPr>
              <a:t>, Z)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f  </a:t>
            </a:r>
            <a:r>
              <a:rPr lang="zh-CN" altLang="en-US" sz="3200" b="1" dirty="0">
                <a:sym typeface="Symbol" panose="05050102010706020507" pitchFamily="18" charset="2"/>
              </a:rPr>
              <a:t>的定义与</a:t>
            </a:r>
            <a:r>
              <a:rPr lang="en-US" altLang="zh-CN" sz="3200" b="1">
                <a:sym typeface="Symbol" panose="05050102010706020507" pitchFamily="18" charset="2"/>
              </a:rPr>
              <a:t>DFA</a:t>
            </a:r>
            <a:r>
              <a:rPr lang="zh-CN" altLang="en-US" sz="3200" b="1" dirty="0">
                <a:sym typeface="Symbol" panose="05050102010706020507" pitchFamily="18" charset="2"/>
              </a:rPr>
              <a:t>不同</a:t>
            </a:r>
            <a:endParaRPr lang="zh-CN" altLang="en-US" sz="3200" b="1" dirty="0">
              <a:sym typeface="Symbol" panose="05050102010706020507" pitchFamily="18" charset="2"/>
            </a:endParaRPr>
          </a:p>
          <a:p>
            <a:pPr lvl="2"/>
            <a:r>
              <a:rPr lang="en-US" altLang="zh-CN" sz="2800" b="1" i="1">
                <a:solidFill>
                  <a:schemeClr val="accent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: K2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。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b="1" baseline="30000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是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chemeClr val="accent6"/>
                </a:solidFill>
                <a:sym typeface="Symbol" panose="05050102010706020507" pitchFamily="18" charset="2"/>
              </a:rPr>
              <a:t>的幂集，也记为</a:t>
            </a:r>
            <a:r>
              <a:rPr lang="en-US" altLang="zh-CN" sz="2800" b="1">
                <a:solidFill>
                  <a:schemeClr val="accent6"/>
                </a:solidFill>
                <a:sym typeface="Symbol" panose="05050102010706020507" pitchFamily="18" charset="2"/>
              </a:rPr>
              <a:t>(K)</a:t>
            </a:r>
            <a:endParaRPr lang="en-US" altLang="zh-CN" sz="2800" b="1">
              <a:solidFill>
                <a:schemeClr val="accent6"/>
              </a:solidFill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chemeClr val="accent6"/>
              </a:solidFill>
              <a:sym typeface="Symbol" panose="05050102010706020507" pitchFamily="18" charset="2"/>
            </a:endParaRPr>
          </a:p>
        </p:txBody>
      </p:sp>
      <p:grpSp>
        <p:nvGrpSpPr>
          <p:cNvPr id="47108" name="组合 47107"/>
          <p:cNvGrpSpPr/>
          <p:nvPr/>
        </p:nvGrpSpPr>
        <p:grpSpPr>
          <a:xfrm>
            <a:off x="2743200" y="3352800"/>
            <a:ext cx="2844800" cy="2640013"/>
            <a:chOff x="3120" y="737"/>
            <a:chExt cx="1792" cy="1663"/>
          </a:xfrm>
        </p:grpSpPr>
        <p:sp>
          <p:nvSpPr>
            <p:cNvPr id="47109" name="椭圆 47108"/>
            <p:cNvSpPr/>
            <p:nvPr/>
          </p:nvSpPr>
          <p:spPr>
            <a:xfrm>
              <a:off x="3216" y="1368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0" name="椭圆 47109"/>
            <p:cNvSpPr/>
            <p:nvPr/>
          </p:nvSpPr>
          <p:spPr>
            <a:xfrm>
              <a:off x="4327" y="98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1" name="椭圆 47110"/>
            <p:cNvSpPr/>
            <p:nvPr/>
          </p:nvSpPr>
          <p:spPr>
            <a:xfrm>
              <a:off x="4503" y="1464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2" name="椭圆 47111"/>
            <p:cNvSpPr/>
            <p:nvPr/>
          </p:nvSpPr>
          <p:spPr>
            <a:xfrm>
              <a:off x="4320" y="1920"/>
              <a:ext cx="409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3" name="椭圆 47112"/>
            <p:cNvSpPr/>
            <p:nvPr/>
          </p:nvSpPr>
          <p:spPr>
            <a:xfrm>
              <a:off x="3552" y="2064"/>
              <a:ext cx="410" cy="3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X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7114" name="曲线连接符 47113"/>
            <p:cNvCxnSpPr>
              <a:stCxn id="47109" idx="0"/>
              <a:endCxn id="47110" idx="1"/>
            </p:cNvCxnSpPr>
            <p:nvPr/>
          </p:nvCxnSpPr>
          <p:spPr>
            <a:xfrm rot="16200000">
              <a:off x="3736" y="717"/>
              <a:ext cx="335" cy="966"/>
            </a:xfrm>
            <a:prstGeom prst="curvedConnector3">
              <a:avLst>
                <a:gd name="adj1" fmla="val 9820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5" name="曲线连接符 47114"/>
            <p:cNvCxnSpPr>
              <a:stCxn id="47109" idx="7"/>
              <a:endCxn id="47111" idx="1"/>
            </p:cNvCxnSpPr>
            <p:nvPr/>
          </p:nvCxnSpPr>
          <p:spPr>
            <a:xfrm rot="-16200000" flipV="1">
              <a:off x="4016" y="967"/>
              <a:ext cx="96" cy="996"/>
            </a:xfrm>
            <a:prstGeom prst="curvedConnector3">
              <a:avLst>
                <a:gd name="adj1" fmla="val -87505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6" name="曲线连接符 47115"/>
            <p:cNvCxnSpPr>
              <a:stCxn id="47109" idx="6"/>
              <a:endCxn id="47112" idx="1"/>
            </p:cNvCxnSpPr>
            <p:nvPr/>
          </p:nvCxnSpPr>
          <p:spPr>
            <a:xfrm>
              <a:off x="3625" y="1536"/>
              <a:ext cx="755" cy="433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47117" name="曲线连接符 47116"/>
            <p:cNvCxnSpPr>
              <a:stCxn id="47109" idx="4"/>
              <a:endCxn id="47113" idx="2"/>
            </p:cNvCxnSpPr>
            <p:nvPr/>
          </p:nvCxnSpPr>
          <p:spPr>
            <a:xfrm rot="-5400000" flipH="1">
              <a:off x="3222" y="1902"/>
              <a:ext cx="528" cy="131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47118" name="文本框 47117"/>
            <p:cNvSpPr txBox="1"/>
            <p:nvPr/>
          </p:nvSpPr>
          <p:spPr>
            <a:xfrm>
              <a:off x="3613" y="7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19" name="文本框 47118"/>
            <p:cNvSpPr txBox="1"/>
            <p:nvPr/>
          </p:nvSpPr>
          <p:spPr>
            <a:xfrm>
              <a:off x="3918" y="1049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0" name="文本框 47119"/>
            <p:cNvSpPr txBox="1"/>
            <p:nvPr/>
          </p:nvSpPr>
          <p:spPr>
            <a:xfrm>
              <a:off x="4035" y="1337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1" name="文本框 47120"/>
            <p:cNvSpPr txBox="1"/>
            <p:nvPr/>
          </p:nvSpPr>
          <p:spPr>
            <a:xfrm>
              <a:off x="3120" y="1776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  <a:endParaRPr lang="en-US" altLang="zh-CN" sz="28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22" name="文本框 47121"/>
            <p:cNvSpPr txBox="1"/>
            <p:nvPr/>
          </p:nvSpPr>
          <p:spPr>
            <a:xfrm>
              <a:off x="3984" y="1824"/>
              <a:ext cx="29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...</a:t>
              </a:r>
              <a:endParaRPr lang="en-US" altLang="zh-CN" sz="240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7123" name="矩形 47122"/>
          <p:cNvSpPr/>
          <p:nvPr/>
        </p:nvSpPr>
        <p:spPr>
          <a:xfrm>
            <a:off x="6781800" y="4114800"/>
            <a:ext cx="3200400" cy="107632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(</a:t>
            </a:r>
            <a:r>
              <a:rPr lang="en-US" altLang="zh-CN" sz="3200" b="1" i="1" err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U,a</a:t>
            </a:r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)={ A, B, C,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CN" sz="3200" b="1" i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…, X }</a:t>
            </a:r>
            <a:endParaRPr lang="en-US" altLang="zh-CN" sz="3200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124" name="左箭头 47123"/>
          <p:cNvSpPr/>
          <p:nvPr/>
        </p:nvSpPr>
        <p:spPr>
          <a:xfrm rot="10800000">
            <a:off x="5867400" y="4343400"/>
            <a:ext cx="685800" cy="6858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25" name="圆角矩形标注 47124"/>
          <p:cNvSpPr/>
          <p:nvPr/>
        </p:nvSpPr>
        <p:spPr>
          <a:xfrm>
            <a:off x="7543800" y="1143000"/>
            <a:ext cx="2743200" cy="1447800"/>
          </a:xfrm>
          <a:prstGeom prst="wedgeRoundRectCallout">
            <a:avLst>
              <a:gd name="adj1" fmla="val -83394"/>
              <a:gd name="adj2" fmla="val 27741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实际执行时从集合中随机选择一个状态</a:t>
            </a:r>
            <a:endParaRPr lang="zh-CN" altLang="en-US" sz="2800" b="1" i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6321425" y="3892550"/>
              <a:ext cx="26035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6321425" y="3892550"/>
                <a:ext cx="260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305550" y="3800475"/>
              <a:ext cx="206375" cy="4857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305550" y="3800475"/>
                <a:ext cx="2063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619875" y="3867150"/>
              <a:ext cx="133350" cy="4191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619875" y="3867150"/>
                <a:ext cx="1333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883400" y="3921125"/>
              <a:ext cx="206375" cy="317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883400" y="3921125"/>
                <a:ext cx="2063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124700" y="4187825"/>
              <a:ext cx="63500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124700" y="4187825"/>
                <a:ext cx="635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372350" y="4010025"/>
              <a:ext cx="1746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372350" y="4010025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531100" y="3984625"/>
              <a:ext cx="219075" cy="390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531100" y="3984625"/>
                <a:ext cx="219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813550" y="4416425"/>
              <a:ext cx="101600" cy="473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813550" y="4416425"/>
                <a:ext cx="1016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438900" y="5000625"/>
              <a:ext cx="142875" cy="2635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438900" y="5000625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623050" y="5067300"/>
              <a:ext cx="142875" cy="180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623050" y="506730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810375" y="5029200"/>
              <a:ext cx="22225" cy="295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810375" y="5029200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826250" y="5070475"/>
              <a:ext cx="146050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826250" y="5070475"/>
                <a:ext cx="1460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861175" y="5172075"/>
              <a:ext cx="10160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861175" y="5172075"/>
                <a:ext cx="1016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6638925" y="5191125"/>
              <a:ext cx="127000" cy="6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6638925" y="5191125"/>
                <a:ext cx="127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496175" y="4413250"/>
              <a:ext cx="19050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496175" y="4413250"/>
                <a:ext cx="190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416800" y="4937125"/>
              <a:ext cx="88900" cy="2508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416800" y="4937125"/>
                <a:ext cx="889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7594600" y="4924425"/>
              <a:ext cx="114300" cy="2476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7594600" y="4924425"/>
                <a:ext cx="1143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604125" y="5064125"/>
              <a:ext cx="12065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604125" y="5064125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781925" y="4918075"/>
              <a:ext cx="152400" cy="19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781925" y="4918075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75575" y="4940300"/>
              <a:ext cx="174625" cy="279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75575" y="4940300"/>
                <a:ext cx="174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972425" y="4044950"/>
              <a:ext cx="219075" cy="19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972425" y="404495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7962900" y="4162425"/>
              <a:ext cx="206375" cy="44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7962900" y="416242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426450" y="3962400"/>
              <a:ext cx="53975" cy="155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426450" y="3962400"/>
                <a:ext cx="53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378825" y="4041775"/>
              <a:ext cx="171450" cy="320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378825" y="404177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6625" y="4044950"/>
              <a:ext cx="130175" cy="320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6625" y="4044950"/>
                <a:ext cx="130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70925" y="39528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70925" y="3952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775700" y="4029075"/>
              <a:ext cx="152400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775700" y="402907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715375" y="3968750"/>
              <a:ext cx="257175" cy="412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715375" y="3968750"/>
                <a:ext cx="2571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683625" y="3959225"/>
              <a:ext cx="101600" cy="123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683625" y="3959225"/>
                <a:ext cx="1016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8994775" y="4057650"/>
              <a:ext cx="234950" cy="327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8994775" y="4057650"/>
                <a:ext cx="2349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242425" y="3987800"/>
              <a:ext cx="133350" cy="323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242425" y="3987800"/>
                <a:ext cx="133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274175" y="3914775"/>
              <a:ext cx="266700" cy="581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274175" y="3914775"/>
                <a:ext cx="2667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9553575" y="3997325"/>
              <a:ext cx="165100" cy="498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9553575" y="3997325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378950" y="3987800"/>
              <a:ext cx="104775" cy="69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378950" y="3987800"/>
                <a:ext cx="1047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639175" y="4572000"/>
              <a:ext cx="41275" cy="457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639175" y="4572000"/>
                <a:ext cx="412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680450" y="4733925"/>
              <a:ext cx="142875" cy="1174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680450" y="4733925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709025" y="4686300"/>
              <a:ext cx="120650" cy="730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709025" y="4686300"/>
                <a:ext cx="1206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959850" y="4625975"/>
              <a:ext cx="177800" cy="314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959850" y="4625975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172575" y="4559300"/>
              <a:ext cx="98425" cy="2825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172575" y="4559300"/>
                <a:ext cx="984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201150" y="4537075"/>
              <a:ext cx="273050" cy="4953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201150" y="45370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515475" y="4657725"/>
              <a:ext cx="20955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515475" y="4657725"/>
                <a:ext cx="209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9798050" y="4524375"/>
              <a:ext cx="349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9798050" y="45243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9829800" y="4521200"/>
              <a:ext cx="241300" cy="142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9829800" y="4521200"/>
                <a:ext cx="241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8772525" y="4927600"/>
              <a:ext cx="168275" cy="2857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8772525" y="4927600"/>
                <a:ext cx="168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8924925" y="5032375"/>
              <a:ext cx="130175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8924925" y="5032375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8823325" y="5111750"/>
              <a:ext cx="101600" cy="244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8823325" y="51117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8877300" y="5191125"/>
              <a:ext cx="127000" cy="41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8877300" y="5191125"/>
                <a:ext cx="1270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8851900" y="5238750"/>
              <a:ext cx="142875" cy="1333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8851900" y="5238750"/>
                <a:ext cx="142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8883650" y="5264150"/>
              <a:ext cx="120650" cy="152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8883650" y="5264150"/>
                <a:ext cx="1206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9010650" y="5156200"/>
              <a:ext cx="123825" cy="571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0"/>
            </p:blipFill>
            <p:spPr>
              <a:xfrm>
                <a:off x="9010650" y="5156200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3" name="墨迹 52"/>
              <p14:cNvContentPartPr/>
              <p14:nvPr/>
            </p14:nvContentPartPr>
            <p14:xfrm>
              <a:off x="9023350" y="5241925"/>
              <a:ext cx="34925" cy="381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2"/>
            </p:blipFill>
            <p:spPr>
              <a:xfrm>
                <a:off x="9023350" y="5241925"/>
                <a:ext cx="34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4" name="墨迹 53"/>
              <p14:cNvContentPartPr/>
              <p14:nvPr/>
            </p14:nvContentPartPr>
            <p14:xfrm>
              <a:off x="9001125" y="5219700"/>
              <a:ext cx="288925" cy="504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4"/>
            </p:blipFill>
            <p:spPr>
              <a:xfrm>
                <a:off x="9001125" y="5219700"/>
                <a:ext cx="28892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5" name="墨迹 54"/>
              <p14:cNvContentPartPr/>
              <p14:nvPr/>
            </p14:nvContentPartPr>
            <p14:xfrm>
              <a:off x="9721850" y="4524375"/>
              <a:ext cx="92075" cy="638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6"/>
            </p:blipFill>
            <p:spPr>
              <a:xfrm>
                <a:off x="9721850" y="4524375"/>
                <a:ext cx="92075" cy="638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6" name="墨迹 55"/>
              <p14:cNvContentPartPr/>
              <p14:nvPr/>
            </p14:nvContentPartPr>
            <p14:xfrm>
              <a:off x="9902825" y="4629150"/>
              <a:ext cx="133350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8"/>
            </p:blipFill>
            <p:spPr>
              <a:xfrm>
                <a:off x="9902825" y="4629150"/>
                <a:ext cx="133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7" name="墨迹 56"/>
              <p14:cNvContentPartPr/>
              <p14:nvPr/>
            </p14:nvContentPartPr>
            <p14:xfrm>
              <a:off x="9832975" y="4752975"/>
              <a:ext cx="266700" cy="1492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0"/>
            </p:blipFill>
            <p:spPr>
              <a:xfrm>
                <a:off x="9832975" y="4752975"/>
                <a:ext cx="2667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8" name="墨迹 57"/>
              <p14:cNvContentPartPr/>
              <p14:nvPr/>
            </p14:nvContentPartPr>
            <p14:xfrm>
              <a:off x="9902825" y="4708525"/>
              <a:ext cx="98425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2"/>
            </p:blipFill>
            <p:spPr>
              <a:xfrm>
                <a:off x="9902825" y="4708525"/>
                <a:ext cx="984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59" name="墨迹 58"/>
              <p14:cNvContentPartPr/>
              <p14:nvPr/>
            </p14:nvContentPartPr>
            <p14:xfrm>
              <a:off x="9931400" y="4857750"/>
              <a:ext cx="146050" cy="38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4"/>
            </p:blipFill>
            <p:spPr>
              <a:xfrm>
                <a:off x="9931400" y="4857750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0" name="墨迹 59"/>
              <p14:cNvContentPartPr/>
              <p14:nvPr/>
            </p14:nvContentPartPr>
            <p14:xfrm>
              <a:off x="9966325" y="4876800"/>
              <a:ext cx="152400" cy="304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6"/>
            </p:blipFill>
            <p:spPr>
              <a:xfrm>
                <a:off x="9966325" y="4876800"/>
                <a:ext cx="152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1" name="墨迹 60"/>
              <p14:cNvContentPartPr/>
              <p14:nvPr/>
            </p14:nvContentPartPr>
            <p14:xfrm>
              <a:off x="10115550" y="4514850"/>
              <a:ext cx="142875" cy="3778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8"/>
            </p:blipFill>
            <p:spPr>
              <a:xfrm>
                <a:off x="10115550" y="4514850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2" name="墨迹 61"/>
              <p14:cNvContentPartPr/>
              <p14:nvPr/>
            </p14:nvContentPartPr>
            <p14:xfrm>
              <a:off x="10207625" y="4521200"/>
              <a:ext cx="196850" cy="539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20"/>
            </p:blipFill>
            <p:spPr>
              <a:xfrm>
                <a:off x="10207625" y="4521200"/>
                <a:ext cx="196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3" name="墨迹 62"/>
              <p14:cNvContentPartPr/>
              <p14:nvPr/>
            </p14:nvContentPartPr>
            <p14:xfrm>
              <a:off x="10347325" y="4568825"/>
              <a:ext cx="158750" cy="536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2"/>
            </p:blipFill>
            <p:spPr>
              <a:xfrm>
                <a:off x="10347325" y="4568825"/>
                <a:ext cx="1587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4" name="墨迹 63"/>
              <p14:cNvContentPartPr/>
              <p14:nvPr/>
            </p14:nvContentPartPr>
            <p14:xfrm>
              <a:off x="720725" y="3311525"/>
              <a:ext cx="215900" cy="4159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4"/>
            </p:blipFill>
            <p:spPr>
              <a:xfrm>
                <a:off x="720725" y="3311525"/>
                <a:ext cx="21590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5" name="墨迹 64"/>
              <p14:cNvContentPartPr/>
              <p14:nvPr/>
            </p14:nvContentPartPr>
            <p14:xfrm>
              <a:off x="844550" y="3321050"/>
              <a:ext cx="95250" cy="327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6"/>
            </p:blipFill>
            <p:spPr>
              <a:xfrm>
                <a:off x="844550" y="3321050"/>
                <a:ext cx="952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6" name="墨迹 65"/>
              <p14:cNvContentPartPr/>
              <p14:nvPr/>
            </p14:nvContentPartPr>
            <p14:xfrm>
              <a:off x="796925" y="3492500"/>
              <a:ext cx="171450" cy="60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8"/>
            </p:blipFill>
            <p:spPr>
              <a:xfrm>
                <a:off x="796925" y="3492500"/>
                <a:ext cx="171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7" name="墨迹 66"/>
              <p14:cNvContentPartPr/>
              <p14:nvPr/>
            </p14:nvContentPartPr>
            <p14:xfrm>
              <a:off x="1012825" y="3479800"/>
              <a:ext cx="88900" cy="142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30"/>
            </p:blipFill>
            <p:spPr>
              <a:xfrm>
                <a:off x="1012825" y="3479800"/>
                <a:ext cx="889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8" name="墨迹 67"/>
              <p14:cNvContentPartPr/>
              <p14:nvPr/>
            </p14:nvContentPartPr>
            <p14:xfrm>
              <a:off x="1181100" y="3349625"/>
              <a:ext cx="25400" cy="2000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2"/>
            </p:blipFill>
            <p:spPr>
              <a:xfrm>
                <a:off x="1181100" y="3349625"/>
                <a:ext cx="254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69" name="墨迹 68"/>
              <p14:cNvContentPartPr/>
              <p14:nvPr/>
            </p14:nvContentPartPr>
            <p14:xfrm>
              <a:off x="1187450" y="3340100"/>
              <a:ext cx="133350" cy="269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4"/>
            </p:blipFill>
            <p:spPr>
              <a:xfrm>
                <a:off x="1187450" y="3340100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0" name="墨迹 69"/>
              <p14:cNvContentPartPr/>
              <p14:nvPr/>
            </p14:nvContentPartPr>
            <p14:xfrm>
              <a:off x="1330325" y="3492500"/>
              <a:ext cx="111125" cy="1714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6"/>
            </p:blipFill>
            <p:spPr>
              <a:xfrm>
                <a:off x="1330325" y="3492500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1" name="墨迹 70"/>
              <p14:cNvContentPartPr/>
              <p14:nvPr/>
            </p14:nvContentPartPr>
            <p14:xfrm>
              <a:off x="1435100" y="3387725"/>
              <a:ext cx="17780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8"/>
            </p:blipFill>
            <p:spPr>
              <a:xfrm>
                <a:off x="1435100" y="3387725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2" name="墨迹 71"/>
              <p14:cNvContentPartPr/>
              <p14:nvPr/>
            </p14:nvContentPartPr>
            <p14:xfrm>
              <a:off x="1635125" y="3730625"/>
              <a:ext cx="31750" cy="88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40"/>
            </p:blipFill>
            <p:spPr>
              <a:xfrm>
                <a:off x="1635125" y="3730625"/>
                <a:ext cx="31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3" name="墨迹 72"/>
              <p14:cNvContentPartPr/>
              <p14:nvPr/>
            </p14:nvContentPartPr>
            <p14:xfrm>
              <a:off x="1781175" y="3533775"/>
              <a:ext cx="142875" cy="603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2"/>
            </p:blipFill>
            <p:spPr>
              <a:xfrm>
                <a:off x="1781175" y="353377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4" name="墨迹 73"/>
              <p14:cNvContentPartPr/>
              <p14:nvPr/>
            </p14:nvContentPartPr>
            <p14:xfrm>
              <a:off x="1981200" y="3530600"/>
              <a:ext cx="92075" cy="6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4"/>
            </p:blipFill>
            <p:spPr>
              <a:xfrm>
                <a:off x="1981200" y="3530600"/>
                <a:ext cx="920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5" name="墨迹 74"/>
              <p14:cNvContentPartPr/>
              <p14:nvPr/>
            </p14:nvContentPartPr>
            <p14:xfrm>
              <a:off x="2152650" y="3606800"/>
              <a:ext cx="41275" cy="114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6"/>
            </p:blipFill>
            <p:spPr>
              <a:xfrm>
                <a:off x="2152650" y="3606800"/>
                <a:ext cx="412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6" name="墨迹 75"/>
              <p14:cNvContentPartPr/>
              <p14:nvPr/>
            </p14:nvContentPartPr>
            <p14:xfrm>
              <a:off x="2292350" y="3448050"/>
              <a:ext cx="174625" cy="2254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8"/>
            </p:blipFill>
            <p:spPr>
              <a:xfrm>
                <a:off x="2292350" y="3448050"/>
                <a:ext cx="1746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7" name="墨迹 76"/>
              <p14:cNvContentPartPr/>
              <p14:nvPr/>
            </p14:nvContentPartPr>
            <p14:xfrm>
              <a:off x="2260600" y="3349625"/>
              <a:ext cx="206375" cy="3079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50"/>
            </p:blipFill>
            <p:spPr>
              <a:xfrm>
                <a:off x="2260600" y="3349625"/>
                <a:ext cx="206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8" name="墨迹 77"/>
              <p14:cNvContentPartPr/>
              <p14:nvPr/>
            </p14:nvContentPartPr>
            <p14:xfrm>
              <a:off x="387350" y="3343275"/>
              <a:ext cx="228600" cy="3238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2"/>
            </p:blipFill>
            <p:spPr>
              <a:xfrm>
                <a:off x="387350" y="3343275"/>
                <a:ext cx="2286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79" name="墨迹 78"/>
              <p14:cNvContentPartPr/>
              <p14:nvPr/>
            </p14:nvContentPartPr>
            <p14:xfrm>
              <a:off x="574675" y="3644900"/>
              <a:ext cx="60325" cy="193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4"/>
            </p:blipFill>
            <p:spPr>
              <a:xfrm>
                <a:off x="574675" y="3644900"/>
                <a:ext cx="60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0" name="墨迹 79"/>
              <p14:cNvContentPartPr/>
              <p14:nvPr/>
            </p14:nvContentPartPr>
            <p14:xfrm>
              <a:off x="701675" y="4276725"/>
              <a:ext cx="244475" cy="1809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6"/>
            </p:blipFill>
            <p:spPr>
              <a:xfrm>
                <a:off x="701675" y="4276725"/>
                <a:ext cx="2444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1" name="墨迹 80"/>
              <p14:cNvContentPartPr/>
              <p14:nvPr/>
            </p14:nvContentPartPr>
            <p14:xfrm>
              <a:off x="739775" y="4146550"/>
              <a:ext cx="193675" cy="4508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8"/>
            </p:blipFill>
            <p:spPr>
              <a:xfrm>
                <a:off x="739775" y="4146550"/>
                <a:ext cx="19367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2" name="墨迹 81"/>
              <p14:cNvContentPartPr/>
              <p14:nvPr/>
            </p14:nvContentPartPr>
            <p14:xfrm>
              <a:off x="942975" y="4441825"/>
              <a:ext cx="133350" cy="2317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60"/>
            </p:blipFill>
            <p:spPr>
              <a:xfrm>
                <a:off x="942975" y="4441825"/>
                <a:ext cx="1333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3" name="墨迹 82"/>
              <p14:cNvContentPartPr/>
              <p14:nvPr/>
            </p14:nvContentPartPr>
            <p14:xfrm>
              <a:off x="1244600" y="4140200"/>
              <a:ext cx="149225" cy="184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2"/>
            </p:blipFill>
            <p:spPr>
              <a:xfrm>
                <a:off x="1244600" y="4140200"/>
                <a:ext cx="1492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4" name="墨迹 83"/>
              <p14:cNvContentPartPr/>
              <p14:nvPr/>
            </p14:nvContentPartPr>
            <p14:xfrm>
              <a:off x="1238250" y="4362450"/>
              <a:ext cx="63500" cy="1873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4"/>
            </p:blipFill>
            <p:spPr>
              <a:xfrm>
                <a:off x="1238250" y="4362450"/>
                <a:ext cx="635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5" name="墨迹 84"/>
              <p14:cNvContentPartPr/>
              <p14:nvPr/>
            </p14:nvContentPartPr>
            <p14:xfrm>
              <a:off x="1374775" y="4318000"/>
              <a:ext cx="11430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6"/>
            </p:blipFill>
            <p:spPr>
              <a:xfrm>
                <a:off x="1374775" y="4318000"/>
                <a:ext cx="1143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6" name="墨迹 85"/>
              <p14:cNvContentPartPr/>
              <p14:nvPr/>
            </p14:nvContentPartPr>
            <p14:xfrm>
              <a:off x="1597025" y="4146550"/>
              <a:ext cx="57150" cy="4286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8"/>
            </p:blipFill>
            <p:spPr>
              <a:xfrm>
                <a:off x="1597025" y="4146550"/>
                <a:ext cx="571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7" name="墨迹 86"/>
              <p14:cNvContentPartPr/>
              <p14:nvPr/>
            </p14:nvContentPartPr>
            <p14:xfrm>
              <a:off x="1689100" y="4543425"/>
              <a:ext cx="69850" cy="1111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70"/>
            </p:blipFill>
            <p:spPr>
              <a:xfrm>
                <a:off x="1689100" y="4543425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8" name="墨迹 87"/>
              <p14:cNvContentPartPr/>
              <p14:nvPr/>
            </p14:nvContentPartPr>
            <p14:xfrm>
              <a:off x="1812925" y="4206875"/>
              <a:ext cx="101600" cy="1809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2"/>
            </p:blipFill>
            <p:spPr>
              <a:xfrm>
                <a:off x="1812925" y="4206875"/>
                <a:ext cx="101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89" name="墨迹 88"/>
              <p14:cNvContentPartPr/>
              <p14:nvPr/>
            </p14:nvContentPartPr>
            <p14:xfrm>
              <a:off x="1797050" y="4378325"/>
              <a:ext cx="133350" cy="2222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4"/>
            </p:blipFill>
            <p:spPr>
              <a:xfrm>
                <a:off x="1797050" y="4378325"/>
                <a:ext cx="133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0" name="墨迹 89"/>
              <p14:cNvContentPartPr/>
              <p14:nvPr/>
            </p14:nvContentPartPr>
            <p14:xfrm>
              <a:off x="1981200" y="4216400"/>
              <a:ext cx="114300" cy="2508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6"/>
            </p:blipFill>
            <p:spPr>
              <a:xfrm>
                <a:off x="1981200" y="421640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1" name="墨迹 90"/>
              <p14:cNvContentPartPr/>
              <p14:nvPr/>
            </p14:nvContentPartPr>
            <p14:xfrm>
              <a:off x="2073275" y="4213225"/>
              <a:ext cx="50800" cy="2095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8"/>
            </p:blipFill>
            <p:spPr>
              <a:xfrm>
                <a:off x="2073275" y="4213225"/>
                <a:ext cx="508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2" name="墨迹 91"/>
              <p14:cNvContentPartPr/>
              <p14:nvPr/>
            </p14:nvContentPartPr>
            <p14:xfrm>
              <a:off x="2038350" y="4273550"/>
              <a:ext cx="111125" cy="101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80"/>
            </p:blipFill>
            <p:spPr>
              <a:xfrm>
                <a:off x="2038350" y="427355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3" name="墨迹 92"/>
              <p14:cNvContentPartPr/>
              <p14:nvPr/>
            </p14:nvContentPartPr>
            <p14:xfrm>
              <a:off x="2184400" y="4152900"/>
              <a:ext cx="114300" cy="387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2"/>
            </p:blipFill>
            <p:spPr>
              <a:xfrm>
                <a:off x="2184400" y="4152900"/>
                <a:ext cx="1143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4" name="墨迹 93"/>
              <p14:cNvContentPartPr/>
              <p14:nvPr/>
            </p14:nvContentPartPr>
            <p14:xfrm>
              <a:off x="2330450" y="4483100"/>
              <a:ext cx="28575" cy="1206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4"/>
            </p:blipFill>
            <p:spPr>
              <a:xfrm>
                <a:off x="2330450" y="4483100"/>
                <a:ext cx="285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5" name="墨迹 94"/>
              <p14:cNvContentPartPr/>
              <p14:nvPr/>
            </p14:nvContentPartPr>
            <p14:xfrm>
              <a:off x="2501900" y="4318000"/>
              <a:ext cx="295275" cy="222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6"/>
            </p:blipFill>
            <p:spPr>
              <a:xfrm>
                <a:off x="2501900" y="4318000"/>
                <a:ext cx="2952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6" name="墨迹 95"/>
              <p14:cNvContentPartPr/>
              <p14:nvPr/>
            </p14:nvContentPartPr>
            <p14:xfrm>
              <a:off x="384175" y="4835525"/>
              <a:ext cx="117475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8"/>
            </p:blipFill>
            <p:spPr>
              <a:xfrm>
                <a:off x="384175" y="4835525"/>
                <a:ext cx="1174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7" name="墨迹 96"/>
              <p14:cNvContentPartPr/>
              <p14:nvPr/>
            </p14:nvContentPartPr>
            <p14:xfrm>
              <a:off x="377825" y="5057775"/>
              <a:ext cx="63500" cy="3143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90"/>
            </p:blipFill>
            <p:spPr>
              <a:xfrm>
                <a:off x="377825" y="5057775"/>
                <a:ext cx="63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8" name="墨迹 97"/>
              <p14:cNvContentPartPr/>
              <p14:nvPr/>
            </p14:nvContentPartPr>
            <p14:xfrm>
              <a:off x="625475" y="4838700"/>
              <a:ext cx="288925" cy="3365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2"/>
            </p:blipFill>
            <p:spPr>
              <a:xfrm>
                <a:off x="625475" y="4838700"/>
                <a:ext cx="288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99" name="墨迹 98"/>
              <p14:cNvContentPartPr/>
              <p14:nvPr/>
            </p14:nvContentPartPr>
            <p14:xfrm>
              <a:off x="936625" y="5026025"/>
              <a:ext cx="69850" cy="203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4"/>
            </p:blipFill>
            <p:spPr>
              <a:xfrm>
                <a:off x="936625" y="5026025"/>
                <a:ext cx="69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0" name="墨迹 99"/>
              <p14:cNvContentPartPr/>
              <p14:nvPr/>
            </p14:nvContentPartPr>
            <p14:xfrm>
              <a:off x="1089025" y="4870450"/>
              <a:ext cx="57150" cy="295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6"/>
            </p:blipFill>
            <p:spPr>
              <a:xfrm>
                <a:off x="1089025" y="4870450"/>
                <a:ext cx="57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1" name="墨迹 100"/>
              <p14:cNvContentPartPr/>
              <p14:nvPr/>
            </p14:nvContentPartPr>
            <p14:xfrm>
              <a:off x="1133475" y="4851400"/>
              <a:ext cx="85725" cy="2603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8"/>
            </p:blipFill>
            <p:spPr>
              <a:xfrm>
                <a:off x="1133475" y="4851400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2" name="墨迹 101"/>
              <p14:cNvContentPartPr/>
              <p14:nvPr/>
            </p14:nvContentPartPr>
            <p14:xfrm>
              <a:off x="1092200" y="5048250"/>
              <a:ext cx="152400" cy="317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200"/>
            </p:blipFill>
            <p:spPr>
              <a:xfrm>
                <a:off x="1092200" y="5048250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3" name="墨迹 102"/>
              <p14:cNvContentPartPr/>
              <p14:nvPr/>
            </p14:nvContentPartPr>
            <p14:xfrm>
              <a:off x="1358900" y="5019675"/>
              <a:ext cx="6350" cy="36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52"/>
            </p:blipFill>
            <p:spPr>
              <a:xfrm>
                <a:off x="1358900" y="5019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4" name="墨迹 103"/>
              <p14:cNvContentPartPr/>
              <p14:nvPr/>
            </p14:nvContentPartPr>
            <p14:xfrm>
              <a:off x="1460500" y="5032375"/>
              <a:ext cx="117475" cy="31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3"/>
            </p:blipFill>
            <p:spPr>
              <a:xfrm>
                <a:off x="1460500" y="5032375"/>
                <a:ext cx="1174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5" name="墨迹 104"/>
              <p14:cNvContentPartPr/>
              <p14:nvPr/>
            </p14:nvContentPartPr>
            <p14:xfrm>
              <a:off x="1612900" y="5045075"/>
              <a:ext cx="168275" cy="190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5"/>
            </p:blipFill>
            <p:spPr>
              <a:xfrm>
                <a:off x="1612900" y="5045075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6" name="墨迹 105"/>
              <p14:cNvContentPartPr/>
              <p14:nvPr/>
            </p14:nvContentPartPr>
            <p14:xfrm>
              <a:off x="1304925" y="4813300"/>
              <a:ext cx="130175" cy="4984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7"/>
            </p:blipFill>
            <p:spPr>
              <a:xfrm>
                <a:off x="1304925" y="4813300"/>
                <a:ext cx="130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7" name="墨迹 106"/>
              <p14:cNvContentPartPr/>
              <p14:nvPr/>
            </p14:nvContentPartPr>
            <p14:xfrm>
              <a:off x="1546225" y="4835525"/>
              <a:ext cx="136525" cy="2000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9"/>
            </p:blipFill>
            <p:spPr>
              <a:xfrm>
                <a:off x="1546225" y="48355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8" name="墨迹 107"/>
              <p14:cNvContentPartPr/>
              <p14:nvPr/>
            </p14:nvContentPartPr>
            <p14:xfrm>
              <a:off x="1609725" y="5022850"/>
              <a:ext cx="15875" cy="200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1"/>
            </p:blipFill>
            <p:spPr>
              <a:xfrm>
                <a:off x="1609725" y="5022850"/>
                <a:ext cx="158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09" name="墨迹 108"/>
              <p14:cNvContentPartPr/>
              <p14:nvPr/>
            </p14:nvContentPartPr>
            <p14:xfrm>
              <a:off x="1762125" y="4895850"/>
              <a:ext cx="98425" cy="1809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3"/>
            </p:blipFill>
            <p:spPr>
              <a:xfrm>
                <a:off x="1762125" y="4895850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0" name="墨迹 109"/>
              <p14:cNvContentPartPr/>
              <p14:nvPr/>
            </p14:nvContentPartPr>
            <p14:xfrm>
              <a:off x="1949450" y="4895850"/>
              <a:ext cx="3175" cy="2190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5"/>
            </p:blipFill>
            <p:spPr>
              <a:xfrm>
                <a:off x="1949450" y="4895850"/>
                <a:ext cx="3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1" name="墨迹 110"/>
              <p14:cNvContentPartPr/>
              <p14:nvPr/>
            </p14:nvContentPartPr>
            <p14:xfrm>
              <a:off x="1936750" y="4870450"/>
              <a:ext cx="158750" cy="282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7"/>
            </p:blipFill>
            <p:spPr>
              <a:xfrm>
                <a:off x="1936750" y="4870450"/>
                <a:ext cx="158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2" name="墨迹 111"/>
              <p14:cNvContentPartPr/>
              <p14:nvPr/>
            </p14:nvContentPartPr>
            <p14:xfrm>
              <a:off x="1835150" y="5099050"/>
              <a:ext cx="9525" cy="1333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9"/>
            </p:blipFill>
            <p:spPr>
              <a:xfrm>
                <a:off x="1835150" y="5099050"/>
                <a:ext cx="95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3" name="墨迹 112"/>
              <p14:cNvContentPartPr/>
              <p14:nvPr/>
            </p14:nvContentPartPr>
            <p14:xfrm>
              <a:off x="2120900" y="5092700"/>
              <a:ext cx="47625" cy="1238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1"/>
            </p:blipFill>
            <p:spPr>
              <a:xfrm>
                <a:off x="2120900" y="5092700"/>
                <a:ext cx="476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4" name="墨迹 113"/>
              <p14:cNvContentPartPr/>
              <p14:nvPr/>
            </p14:nvContentPartPr>
            <p14:xfrm>
              <a:off x="2197100" y="4775200"/>
              <a:ext cx="241300" cy="4381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3"/>
            </p:blipFill>
            <p:spPr>
              <a:xfrm>
                <a:off x="2197100" y="4775200"/>
                <a:ext cx="2413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5" name="墨迹 114"/>
              <p14:cNvContentPartPr/>
              <p14:nvPr/>
            </p14:nvContentPartPr>
            <p14:xfrm>
              <a:off x="574675" y="5581650"/>
              <a:ext cx="196850" cy="1809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5"/>
            </p:blipFill>
            <p:spPr>
              <a:xfrm>
                <a:off x="574675" y="5581650"/>
                <a:ext cx="196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6" name="墨迹 115"/>
              <p14:cNvContentPartPr/>
              <p14:nvPr/>
            </p14:nvContentPartPr>
            <p14:xfrm>
              <a:off x="593725" y="5784850"/>
              <a:ext cx="158750" cy="952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7"/>
            </p:blipFill>
            <p:spPr>
              <a:xfrm>
                <a:off x="593725" y="5784850"/>
                <a:ext cx="1587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7" name="墨迹 116"/>
              <p14:cNvContentPartPr/>
              <p14:nvPr/>
            </p14:nvContentPartPr>
            <p14:xfrm>
              <a:off x="615950" y="5876925"/>
              <a:ext cx="117475" cy="603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9"/>
            </p:blipFill>
            <p:spPr>
              <a:xfrm>
                <a:off x="615950" y="5876925"/>
                <a:ext cx="117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8" name="墨迹 117"/>
              <p14:cNvContentPartPr/>
              <p14:nvPr/>
            </p14:nvContentPartPr>
            <p14:xfrm>
              <a:off x="660400" y="5851525"/>
              <a:ext cx="161925" cy="1968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1"/>
            </p:blipFill>
            <p:spPr>
              <a:xfrm>
                <a:off x="660400" y="5851525"/>
                <a:ext cx="1619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19" name="墨迹 118"/>
              <p14:cNvContentPartPr/>
              <p14:nvPr/>
            </p14:nvContentPartPr>
            <p14:xfrm>
              <a:off x="873125" y="5702300"/>
              <a:ext cx="200025" cy="1460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3"/>
            </p:blipFill>
            <p:spPr>
              <a:xfrm>
                <a:off x="873125" y="5702300"/>
                <a:ext cx="200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0" name="墨迹 119"/>
              <p14:cNvContentPartPr/>
              <p14:nvPr/>
            </p14:nvContentPartPr>
            <p14:xfrm>
              <a:off x="927100" y="5765800"/>
              <a:ext cx="212725" cy="1714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5"/>
            </p:blipFill>
            <p:spPr>
              <a:xfrm>
                <a:off x="927100" y="5765800"/>
                <a:ext cx="212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1" name="墨迹 120"/>
              <p14:cNvContentPartPr/>
              <p14:nvPr/>
            </p14:nvContentPartPr>
            <p14:xfrm>
              <a:off x="1143000" y="5540375"/>
              <a:ext cx="130175" cy="1238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7"/>
            </p:blipFill>
            <p:spPr>
              <a:xfrm>
                <a:off x="1143000" y="5540375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2" name="墨迹 121"/>
              <p14:cNvContentPartPr/>
              <p14:nvPr/>
            </p14:nvContentPartPr>
            <p14:xfrm>
              <a:off x="1219200" y="5441950"/>
              <a:ext cx="31750" cy="3079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9"/>
            </p:blipFill>
            <p:spPr>
              <a:xfrm>
                <a:off x="1219200" y="5441950"/>
                <a:ext cx="317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3" name="墨迹 122"/>
              <p14:cNvContentPartPr/>
              <p14:nvPr/>
            </p14:nvContentPartPr>
            <p14:xfrm>
              <a:off x="1193800" y="5711825"/>
              <a:ext cx="158750" cy="276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1"/>
            </p:blipFill>
            <p:spPr>
              <a:xfrm>
                <a:off x="1193800" y="5711825"/>
                <a:ext cx="1587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4" name="墨迹 123"/>
              <p14:cNvContentPartPr/>
              <p14:nvPr/>
            </p14:nvContentPartPr>
            <p14:xfrm>
              <a:off x="1425575" y="5800725"/>
              <a:ext cx="6350" cy="36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52"/>
            </p:blipFill>
            <p:spPr>
              <a:xfrm>
                <a:off x="1425575" y="58007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0" name="标题 481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/>
              <a:t>2-2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的定义（续）</a:t>
            </a:r>
            <a:endParaRPr lang="zh-CN" altLang="en-US" dirty="0"/>
          </a:p>
        </p:txBody>
      </p:sp>
      <p:sp>
        <p:nvSpPr>
          <p:cNvPr id="48131" name="文本占位符 48130"/>
          <p:cNvSpPr>
            <a:spLocks noGrp="1"/>
          </p:cNvSpPr>
          <p:nvPr>
            <p:ph type="body" idx="1"/>
          </p:nvPr>
        </p:nvSpPr>
        <p:spPr>
          <a:xfrm>
            <a:off x="1905000" y="1219200"/>
            <a:ext cx="8229600" cy="4525963"/>
          </a:xfrm>
        </p:spPr>
        <p:txBody>
          <a:bodyPr/>
          <a:p>
            <a:r>
              <a:rPr lang="en-US" altLang="zh-CN" b="1" i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 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的定义域拓广到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 Domain of f extension</a:t>
            </a:r>
            <a:r>
              <a:rPr lang="en-US" altLang="zh-CN" b="1">
                <a:solidFill>
                  <a:srgbClr val="FFFF00"/>
                </a:solidFill>
                <a:sym typeface="Symbol" panose="05050102010706020507" pitchFamily="18" charset="2"/>
              </a:rPr>
              <a:t>K*</a:t>
            </a:r>
            <a:endParaRPr lang="en-US" altLang="zh-CN" b="1">
              <a:solidFill>
                <a:srgbClr val="FFFF00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,)={S};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(2)f^(S,aw)=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f^(f(S,a),w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，其中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a, w*.</a:t>
            </a:r>
            <a:endParaRPr lang="en-US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再设 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f(S,a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)= {S</a:t>
            </a:r>
            <a:r>
              <a:rPr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>
                <a:latin typeface="Times New Roman" panose="02020603050405020304" pitchFamily="18" charset="0"/>
                <a:sym typeface="Symbol" panose="05050102010706020507" pitchFamily="18" charset="2"/>
              </a:rPr>
              <a:t>,…,</a:t>
            </a:r>
            <a:r>
              <a:rPr lang="en-US" altLang="zh-CN" sz="32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4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600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en-US" altLang="zh-CN" sz="3200" b="1">
                <a:sym typeface="Symbol" panose="05050102010706020507" pitchFamily="18" charset="2"/>
              </a:rPr>
              <a:t> </a:t>
            </a:r>
            <a:endParaRPr lang="en-US" altLang="zh-CN" sz="3200" b="1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定义</a:t>
            </a:r>
            <a:r>
              <a:rPr lang="en-US" altLang="zh-CN" sz="3200" b="1" dirty="0">
                <a:sym typeface="Symbol" panose="05050102010706020507" pitchFamily="18" charset="2"/>
              </a:rPr>
              <a:t>/Define</a:t>
            </a:r>
            <a:endParaRPr lang="zh-CN" altLang="en-US" sz="32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endParaRPr lang="zh-CN" altLang="en-US" sz="3200" b="1" dirty="0">
              <a:sym typeface="Symbol" panose="05050102010706020507" pitchFamily="18" charset="2"/>
            </a:endParaRPr>
          </a:p>
          <a:p>
            <a:pPr lvl="1"/>
            <a:r>
              <a:rPr lang="zh-CN" altLang="en-US" sz="3200" b="1" dirty="0">
                <a:sym typeface="Symbol" panose="05050102010706020507" pitchFamily="18" charset="2"/>
              </a:rPr>
              <a:t>则有</a:t>
            </a:r>
            <a:r>
              <a:rPr lang="en-US" altLang="zh-CN" sz="3200" b="1" dirty="0">
                <a:sym typeface="Symbol" panose="05050102010706020507" pitchFamily="18" charset="2"/>
              </a:rPr>
              <a:t>/Then</a:t>
            </a:r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sz="36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8134" name="对象 48133"/>
          <p:cNvGraphicFramePr/>
          <p:nvPr/>
        </p:nvGraphicFramePr>
        <p:xfrm>
          <a:off x="3657600" y="3733800"/>
          <a:ext cx="6324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48230" imgH="431800" progId="Equation.DSMT4">
                  <p:embed/>
                </p:oleObj>
              </mc:Choice>
              <mc:Fallback>
                <p:oleObj name="" r:id="rId1" imgW="2348230" imgH="4318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0" y="3733800"/>
                        <a:ext cx="6324600" cy="89535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8139"/>
          <p:cNvGraphicFramePr/>
          <p:nvPr/>
        </p:nvGraphicFramePr>
        <p:xfrm>
          <a:off x="3733800" y="5112385"/>
          <a:ext cx="6400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500630" imgH="431800" progId="Equation.DSMT4">
                  <p:embed/>
                </p:oleObj>
              </mc:Choice>
              <mc:Fallback>
                <p:oleObj name="" r:id="rId3" imgW="2500630" imgH="4318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112385"/>
                        <a:ext cx="6400800" cy="9509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圆角矩形标注 48140"/>
          <p:cNvSpPr/>
          <p:nvPr/>
        </p:nvSpPr>
        <p:spPr>
          <a:xfrm>
            <a:off x="7543800" y="1295400"/>
            <a:ext cx="2743200" cy="914400"/>
          </a:xfrm>
          <a:prstGeom prst="wedgeRoundRectCallout">
            <a:avLst>
              <a:gd name="adj1" fmla="val 21875"/>
              <a:gd name="adj2" fmla="val 198440"/>
              <a:gd name="adj3" fmla="val 16667"/>
            </a:avLst>
          </a:prstGeom>
          <a:solidFill>
            <a:srgbClr val="000080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f^</a:t>
            </a:r>
            <a:r>
              <a:rPr lang="zh-CN" altLang="en-US" sz="3600" b="1" i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 i="1" baseline="3000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36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sym typeface="Symbol" panose="05050102010706020507" pitchFamily="18" charset="2"/>
              </a:rPr>
              <a:t>*</a:t>
            </a:r>
            <a:endParaRPr lang="en-US" altLang="zh-CN" sz="3200" b="1" i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3235325" y="2432050"/>
              <a:ext cx="127000" cy="222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3235325" y="2432050"/>
                <a:ext cx="1270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3225800" y="2498725"/>
              <a:ext cx="120650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3225800" y="2498725"/>
                <a:ext cx="1206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3467100" y="2447925"/>
              <a:ext cx="327025" cy="15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3467100" y="2447925"/>
                <a:ext cx="327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4254500" y="2463800"/>
              <a:ext cx="533400" cy="285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4254500" y="2463800"/>
                <a:ext cx="533400" cy="285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charRg st="15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charRg st="3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charRg st="70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charRg st="97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131">
                                            <p:txEl>
                                              <p:charRg st="101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ldLvl="2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2226" name="标题 5222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2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的接受集</a:t>
            </a:r>
            <a:r>
              <a:rPr lang="en-US" altLang="zh-CN" dirty="0"/>
              <a:t> / Acceptable set of NFA</a:t>
            </a:r>
            <a:endParaRPr lang="en-US" altLang="zh-CN" dirty="0"/>
          </a:p>
        </p:txBody>
      </p:sp>
      <p:sp>
        <p:nvSpPr>
          <p:cNvPr id="52227" name="文本占位符 522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NFA  M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接受的语言：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L(M) / NFA M acceptable language : L(M)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en-US" altLang="zh-CN" b="1">
                <a:solidFill>
                  <a:srgbClr val="FF1F7A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 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所接受的符号串的集合（接受集或识别集）</a:t>
            </a:r>
            <a:r>
              <a:rPr lang="en-US" altLang="zh-CN" b="1" dirty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/ All symbol string acceptable by M.</a:t>
            </a:r>
            <a:endParaRPr lang="zh-CN" altLang="en-US" b="1" dirty="0"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L(M)={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x | f (S</a:t>
            </a:r>
            <a:r>
              <a:rPr lang="en-US" altLang="zh-CN" sz="2000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 )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 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Z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 </a:t>
            </a:r>
            <a:r>
              <a:rPr lang="en-US" altLang="zh-CN" b="1" i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x* </a:t>
            </a:r>
            <a:r>
              <a:rPr lang="en-US" altLang="zh-CN" b="1">
                <a:solidFill>
                  <a:schemeClr val="accent6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} </a:t>
            </a:r>
            <a:endParaRPr lang="en-US" altLang="zh-CN" b="1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r>
              <a:rPr lang="en-US" altLang="zh-CN" b="1">
                <a:latin typeface="Times New Roman" panose="02020603050405020304" pitchFamily="18" charset="0"/>
              </a:rPr>
              <a:t>NFA</a:t>
            </a:r>
            <a:r>
              <a:rPr lang="zh-CN" altLang="en-US" b="1" dirty="0">
                <a:latin typeface="Times New Roman" panose="02020603050405020304" pitchFamily="18" charset="0"/>
              </a:rPr>
              <a:t>可识别符号串</a:t>
            </a:r>
            <a:r>
              <a:rPr lang="en-US" altLang="zh-CN" b="1">
                <a:latin typeface="Times New Roman" panose="02020603050405020304" pitchFamily="18" charset="0"/>
              </a:rPr>
              <a:t>w  / NFA could recognize string w</a:t>
            </a:r>
            <a:endParaRPr lang="en-US" altLang="zh-CN" b="1">
              <a:latin typeface="Times New Roman" panose="02020603050405020304" pitchFamily="18" charset="0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charset="0"/>
              </a:rPr>
              <a:t>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s</a:t>
            </a:r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, w)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and  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  Z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即存在一条从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到某一终态的转换链，其标记连接起来即构成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 That is :  existing a transition sequence from S0 to a final state. All labels on the sequence constructs w.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1" name="文本占位符 53250"/>
          <p:cNvSpPr>
            <a:spLocks noGrp="1"/>
          </p:cNvSpPr>
          <p:nvPr>
            <p:ph type="body" idx="1"/>
          </p:nvPr>
        </p:nvSpPr>
        <p:spPr>
          <a:xfrm>
            <a:off x="1828800" y="1219200"/>
            <a:ext cx="4724400" cy="39624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输入符号串</a:t>
            </a:r>
            <a:r>
              <a:rPr lang="en-US" altLang="zh-CN" b="1" err="1">
                <a:latin typeface="Times New Roman" panose="02020603050405020304" pitchFamily="18" charset="0"/>
                <a:sym typeface="Symbol" panose="05050102010706020507" pitchFamily="18" charset="2"/>
              </a:rPr>
              <a:t>ababb (input)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 err="1">
                <a:latin typeface="Times New Roman" panose="02020603050405020304" pitchFamily="18" charset="0"/>
                <a:sym typeface="Symbol" panose="05050102010706020507" pitchFamily="18" charset="2"/>
              </a:rPr>
              <a:t>f(S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, a)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S1,  S1{ A, C}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(1) S1=C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失败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/failed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回溯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/backtracking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(2) S1=A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 f(S1, b)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S2, S2 { A, B}</a:t>
            </a:r>
            <a:endParaRPr lang="en-US" altLang="zh-CN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5600" y="5013325"/>
            <a:ext cx="3733800" cy="1383665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NFA</a:t>
            </a:r>
            <a:r>
              <a:rPr lang="zh-CN" altLang="en-US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的执行仍是确定的</a:t>
            </a:r>
            <a:endParaRPr lang="zh-CN" altLang="en-US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ctr" fontAlgn="auto">
              <a:lnSpc>
                <a:spcPts val="3360"/>
              </a:lnSpc>
              <a:spcBef>
                <a:spcPts val="0"/>
              </a:spcBef>
            </a:pPr>
            <a:r>
              <a:rPr lang="en-US" altLang="zh-CN" sz="2800" dirty="0">
                <a:solidFill>
                  <a:schemeClr val="accent6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Execution of NFA is deterministic</a:t>
            </a:r>
            <a:endParaRPr lang="en-US" altLang="zh-CN" sz="2800" dirty="0">
              <a:solidFill>
                <a:schemeClr val="accent6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251">
                                            <p:txEl>
                                              <p:charRg st="14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51">
                                            <p:txEl>
                                              <p:charRg st="25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51">
                                            <p:txEl>
                                              <p:charRg st="5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3251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3251">
                                            <p:txEl>
                                              <p:charRg st="7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3251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ldLvl="2" uiExpand="1" build="p"/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250" name="标题 532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dirty="0"/>
              <a:t>（</a:t>
            </a:r>
            <a:r>
              <a:rPr lang="en-US" altLang="zh-CN"/>
              <a:t>3</a:t>
            </a:r>
            <a:r>
              <a:rPr lang="zh-CN" altLang="en-US" dirty="0"/>
              <a:t>）</a:t>
            </a:r>
            <a:r>
              <a:rPr lang="en-US" altLang="zh-CN"/>
              <a:t>NFA</a:t>
            </a:r>
            <a:r>
              <a:rPr lang="zh-CN" altLang="en-US" dirty="0"/>
              <a:t>的例子</a:t>
            </a:r>
            <a:r>
              <a:rPr lang="en-US" altLang="zh-CN" dirty="0"/>
              <a:t> / Example of NFA</a:t>
            </a:r>
            <a:endParaRPr lang="en-US" altLang="zh-CN" dirty="0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6" name="文本框 53265"/>
          <p:cNvSpPr txBox="1"/>
          <p:nvPr/>
        </p:nvSpPr>
        <p:spPr>
          <a:xfrm>
            <a:off x="8458200" y="1219200"/>
            <a:ext cx="838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a, b</a:t>
            </a:r>
            <a:endParaRPr lang="en-US" altLang="zh-CN" sz="3200" b="1">
              <a:solidFill>
                <a:schemeClr val="accent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4" name="文本框 53273"/>
          <p:cNvSpPr txBox="1"/>
          <p:nvPr/>
        </p:nvSpPr>
        <p:spPr>
          <a:xfrm>
            <a:off x="8763000" y="4038600"/>
            <a:ext cx="1676400" cy="768350"/>
          </a:xfrm>
          <a:prstGeom prst="rect">
            <a:avLst/>
          </a:prstGeom>
          <a:solidFill>
            <a:srgbClr val="FF99CC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4911090"/>
            <a:ext cx="550862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</a:rPr>
              <a:t>回溯影响识别效率</a:t>
            </a:r>
            <a:endParaRPr lang="zh-CN" altLang="en-US" sz="3200" dirty="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</a:t>
            </a:r>
            <a:r>
              <a:rPr lang="zh-CN" altLang="en-US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等价于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Backtrack decreases efficiency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l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3200">
                <a:solidFill>
                  <a:schemeClr val="accent1"/>
                </a:solidFill>
                <a:latin typeface="Garamond" panose="02020404030301010803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NFA equal to DFA</a:t>
            </a:r>
            <a:endParaRPr lang="en-US" altLang="zh-CN" sz="3200">
              <a:solidFill>
                <a:schemeClr val="accent1"/>
              </a:solidFill>
              <a:latin typeface="Garamond" panose="02020404030301010803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1085850" y="1758950"/>
              <a:ext cx="184150" cy="3206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1085850" y="17589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68375" y="1701800"/>
              <a:ext cx="34925" cy="6159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68375" y="1701800"/>
                <a:ext cx="349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047750" y="1609725"/>
              <a:ext cx="463550" cy="825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047750" y="1609725"/>
                <a:ext cx="46355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1079500" y="2270125"/>
              <a:ext cx="393700" cy="222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1079500" y="2270125"/>
                <a:ext cx="3937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68325" y="1851025"/>
              <a:ext cx="2825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68325" y="1851025"/>
                <a:ext cx="282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33425" y="1797050"/>
              <a:ext cx="168275" cy="203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33425" y="1797050"/>
                <a:ext cx="168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501775" y="1911350"/>
              <a:ext cx="428625" cy="412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501775" y="1911350"/>
                <a:ext cx="4286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41500" y="1838325"/>
              <a:ext cx="241300" cy="2254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41500" y="1838325"/>
                <a:ext cx="2413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609725" y="1676400"/>
              <a:ext cx="180975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609725" y="1676400"/>
                <a:ext cx="180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65350" y="1539875"/>
              <a:ext cx="85725" cy="12065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65350" y="1539875"/>
                <a:ext cx="85725" cy="1206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38375" y="1476375"/>
              <a:ext cx="511175" cy="1330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38375" y="1476375"/>
                <a:ext cx="511175" cy="133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178050" y="2660650"/>
              <a:ext cx="523875" cy="1206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178050" y="2660650"/>
                <a:ext cx="523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9975" y="1568450"/>
              <a:ext cx="168275" cy="3619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9975" y="1568450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470150" y="1600200"/>
              <a:ext cx="66675" cy="2984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470150" y="1600200"/>
                <a:ext cx="666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425700" y="1781175"/>
              <a:ext cx="142875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425700" y="17811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2333625" y="2295525"/>
              <a:ext cx="174625" cy="196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2333625" y="229552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651000" y="2987675"/>
              <a:ext cx="171450" cy="219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651000" y="2987675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885950" y="2949575"/>
              <a:ext cx="107950" cy="2571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885950" y="2949575"/>
                <a:ext cx="1079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022475" y="3079750"/>
              <a:ext cx="117475" cy="231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022475" y="30797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165350" y="2968625"/>
              <a:ext cx="114300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165350" y="2968625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282825" y="2952750"/>
              <a:ext cx="177800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282825" y="29527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1984375" y="2651125"/>
              <a:ext cx="184150" cy="187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1984375" y="265112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476375" y="2844800"/>
              <a:ext cx="1219200" cy="711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476375" y="2844800"/>
                <a:ext cx="12192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1536700" y="2867025"/>
              <a:ext cx="1174750" cy="6445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1536700" y="2867025"/>
                <a:ext cx="1174750" cy="644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1831975" y="2908300"/>
              <a:ext cx="41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1831975" y="2908300"/>
                <a:ext cx="41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2730500" y="2111375"/>
              <a:ext cx="371475" cy="476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2730500" y="2111375"/>
                <a:ext cx="3714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051175" y="2032000"/>
              <a:ext cx="190500" cy="304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051175" y="2032000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448050" y="1498600"/>
              <a:ext cx="15875" cy="1336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448050" y="1498600"/>
                <a:ext cx="1587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527425" y="1498600"/>
              <a:ext cx="615950" cy="14700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527425" y="1498600"/>
                <a:ext cx="615950" cy="147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444875" y="2949575"/>
              <a:ext cx="708025" cy="53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444875" y="2949575"/>
                <a:ext cx="708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181350" y="1549400"/>
              <a:ext cx="38100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181350" y="1549400"/>
                <a:ext cx="38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228975" y="1504950"/>
              <a:ext cx="95250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228975" y="1504950"/>
                <a:ext cx="952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3155950" y="1673225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3155950" y="167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2886075" y="1901825"/>
              <a:ext cx="155575" cy="1936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2886075" y="1901825"/>
                <a:ext cx="1555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3190875" y="1660525"/>
              <a:ext cx="177800" cy="571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3190875" y="1660525"/>
                <a:ext cx="1778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3717925" y="1574800"/>
              <a:ext cx="88900" cy="247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3717925" y="1574800"/>
                <a:ext cx="889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3794125" y="1590675"/>
              <a:ext cx="63500" cy="2254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3794125" y="1590675"/>
                <a:ext cx="635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3727450" y="1714500"/>
              <a:ext cx="171450" cy="285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3727450" y="1714500"/>
                <a:ext cx="1714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3702050" y="1993900"/>
              <a:ext cx="9525" cy="184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3702050" y="1993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679825" y="1958975"/>
              <a:ext cx="209550" cy="2190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679825" y="1958975"/>
                <a:ext cx="2095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959100" y="2498725"/>
              <a:ext cx="231775" cy="2190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959100" y="2498725"/>
                <a:ext cx="231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3454400" y="1622425"/>
              <a:ext cx="6350" cy="36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6"/>
            </p:blipFill>
            <p:spPr>
              <a:xfrm>
                <a:off x="3454400" y="1622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8" name="墨迹 47"/>
              <p14:cNvContentPartPr/>
              <p14:nvPr/>
            </p14:nvContentPartPr>
            <p14:xfrm>
              <a:off x="3435350" y="1622425"/>
              <a:ext cx="22225" cy="3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5"/>
            </p:blipFill>
            <p:spPr>
              <a:xfrm>
                <a:off x="3435350" y="1622425"/>
                <a:ext cx="222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9" name="墨迹 48"/>
              <p14:cNvContentPartPr/>
              <p14:nvPr/>
            </p14:nvContentPartPr>
            <p14:xfrm>
              <a:off x="3403600" y="1631950"/>
              <a:ext cx="336550" cy="571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7"/>
            </p:blipFill>
            <p:spPr>
              <a:xfrm>
                <a:off x="3403600" y="1631950"/>
                <a:ext cx="3365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0" name="墨迹 49"/>
              <p14:cNvContentPartPr/>
              <p14:nvPr/>
            </p14:nvContentPartPr>
            <p14:xfrm>
              <a:off x="3355975" y="1654175"/>
              <a:ext cx="346075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9"/>
            </p:blipFill>
            <p:spPr>
              <a:xfrm>
                <a:off x="3355975" y="1654175"/>
                <a:ext cx="3460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1" name="墨迹 50"/>
              <p14:cNvContentPartPr/>
              <p14:nvPr/>
            </p14:nvContentPartPr>
            <p14:xfrm>
              <a:off x="3232150" y="2660650"/>
              <a:ext cx="368300" cy="127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1"/>
            </p:blipFill>
            <p:spPr>
              <a:xfrm>
                <a:off x="3232150" y="2660650"/>
                <a:ext cx="3683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2" name="墨迹 51"/>
              <p14:cNvContentPartPr/>
              <p14:nvPr/>
            </p14:nvContentPartPr>
            <p14:xfrm>
              <a:off x="3654425" y="2527300"/>
              <a:ext cx="222250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3"/>
            </p:blipFill>
            <p:spPr>
              <a:xfrm>
                <a:off x="3654425" y="2527300"/>
                <a:ext cx="2222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3" name="墨迹 52"/>
              <p14:cNvContentPartPr/>
              <p14:nvPr/>
            </p14:nvContentPartPr>
            <p14:xfrm>
              <a:off x="3673475" y="2460625"/>
              <a:ext cx="177800" cy="422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5"/>
            </p:blipFill>
            <p:spPr>
              <a:xfrm>
                <a:off x="3673475" y="2460625"/>
                <a:ext cx="1778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4" name="墨迹 53"/>
              <p14:cNvContentPartPr/>
              <p14:nvPr/>
            </p14:nvContentPartPr>
            <p14:xfrm>
              <a:off x="492125" y="4171950"/>
              <a:ext cx="412750" cy="57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7"/>
            </p:blipFill>
            <p:spPr>
              <a:xfrm>
                <a:off x="492125" y="4171950"/>
                <a:ext cx="412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5" name="墨迹 54"/>
              <p14:cNvContentPartPr/>
              <p14:nvPr/>
            </p14:nvContentPartPr>
            <p14:xfrm>
              <a:off x="796925" y="4057650"/>
              <a:ext cx="180975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9"/>
            </p:blipFill>
            <p:spPr>
              <a:xfrm>
                <a:off x="796925" y="405765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6" name="墨迹 55"/>
              <p14:cNvContentPartPr/>
              <p14:nvPr/>
            </p14:nvContentPartPr>
            <p14:xfrm>
              <a:off x="1120775" y="4064000"/>
              <a:ext cx="174625" cy="3937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1"/>
            </p:blipFill>
            <p:spPr>
              <a:xfrm>
                <a:off x="1120775" y="4064000"/>
                <a:ext cx="1746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7" name="墨迹 56"/>
              <p14:cNvContentPartPr/>
              <p14:nvPr/>
            </p14:nvContentPartPr>
            <p14:xfrm>
              <a:off x="1495425" y="4213225"/>
              <a:ext cx="384175" cy="25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3"/>
            </p:blipFill>
            <p:spPr>
              <a:xfrm>
                <a:off x="1495425" y="4213225"/>
                <a:ext cx="384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8" name="墨迹 57"/>
              <p14:cNvContentPartPr/>
              <p14:nvPr/>
            </p14:nvContentPartPr>
            <p14:xfrm>
              <a:off x="1752600" y="4162425"/>
              <a:ext cx="196850" cy="2222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5"/>
            </p:blipFill>
            <p:spPr>
              <a:xfrm>
                <a:off x="1752600" y="4162425"/>
                <a:ext cx="1968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9" name="墨迹 58"/>
              <p14:cNvContentPartPr/>
              <p14:nvPr/>
            </p14:nvContentPartPr>
            <p14:xfrm>
              <a:off x="2120900" y="4070350"/>
              <a:ext cx="165100" cy="3492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7"/>
            </p:blipFill>
            <p:spPr>
              <a:xfrm>
                <a:off x="2120900" y="4070350"/>
                <a:ext cx="1651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0" name="墨迹 59"/>
              <p14:cNvContentPartPr/>
              <p14:nvPr/>
            </p14:nvContentPartPr>
            <p14:xfrm>
              <a:off x="2289175" y="4073525"/>
              <a:ext cx="38100" cy="2825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9"/>
            </p:blipFill>
            <p:spPr>
              <a:xfrm>
                <a:off x="2289175" y="4073525"/>
                <a:ext cx="38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1" name="墨迹 60"/>
              <p14:cNvContentPartPr/>
              <p14:nvPr/>
            </p14:nvContentPartPr>
            <p14:xfrm>
              <a:off x="2200275" y="4222750"/>
              <a:ext cx="152400" cy="444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1"/>
            </p:blipFill>
            <p:spPr>
              <a:xfrm>
                <a:off x="2200275" y="422275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2" name="墨迹 61"/>
              <p14:cNvContentPartPr/>
              <p14:nvPr/>
            </p14:nvContentPartPr>
            <p14:xfrm>
              <a:off x="2438400" y="4308475"/>
              <a:ext cx="539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3"/>
            </p:blipFill>
            <p:spPr>
              <a:xfrm>
                <a:off x="2438400" y="4308475"/>
                <a:ext cx="53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3" name="墨迹 62"/>
              <p14:cNvContentPartPr/>
              <p14:nvPr/>
            </p14:nvContentPartPr>
            <p14:xfrm>
              <a:off x="2632075" y="4143375"/>
              <a:ext cx="127000" cy="2317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5"/>
            </p:blipFill>
            <p:spPr>
              <a:xfrm>
                <a:off x="2632075" y="4143375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4" name="墨迹 63"/>
              <p14:cNvContentPartPr/>
              <p14:nvPr/>
            </p14:nvContentPartPr>
            <p14:xfrm>
              <a:off x="3013075" y="4229100"/>
              <a:ext cx="371475" cy="41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7"/>
            </p:blipFill>
            <p:spPr>
              <a:xfrm>
                <a:off x="3013075" y="4229100"/>
                <a:ext cx="371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5" name="墨迹 64"/>
              <p14:cNvContentPartPr/>
              <p14:nvPr/>
            </p14:nvContentPartPr>
            <p14:xfrm>
              <a:off x="3321050" y="4159250"/>
              <a:ext cx="222250" cy="215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9"/>
            </p:blipFill>
            <p:spPr>
              <a:xfrm>
                <a:off x="3321050" y="4159250"/>
                <a:ext cx="2222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6" name="墨迹 65"/>
              <p14:cNvContentPartPr/>
              <p14:nvPr/>
            </p14:nvContentPartPr>
            <p14:xfrm>
              <a:off x="1622425" y="3917950"/>
              <a:ext cx="149225" cy="142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1"/>
            </p:blipFill>
            <p:spPr>
              <a:xfrm>
                <a:off x="1622425" y="3917950"/>
                <a:ext cx="149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7" name="墨迹 66"/>
              <p14:cNvContentPartPr/>
              <p14:nvPr/>
            </p14:nvContentPartPr>
            <p14:xfrm>
              <a:off x="3149600" y="3832225"/>
              <a:ext cx="98425" cy="3397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3"/>
            </p:blipFill>
            <p:spPr>
              <a:xfrm>
                <a:off x="3149600" y="3832225"/>
                <a:ext cx="984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8" name="墨迹 67"/>
              <p14:cNvContentPartPr/>
              <p14:nvPr/>
            </p14:nvContentPartPr>
            <p14:xfrm>
              <a:off x="3790950" y="4010025"/>
              <a:ext cx="180975" cy="4445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5"/>
            </p:blipFill>
            <p:spPr>
              <a:xfrm>
                <a:off x="3790950" y="4010025"/>
                <a:ext cx="1809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9" name="墨迹 68"/>
              <p14:cNvContentPartPr/>
              <p14:nvPr/>
            </p14:nvContentPartPr>
            <p14:xfrm>
              <a:off x="3917950" y="4032250"/>
              <a:ext cx="53975" cy="3143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7"/>
            </p:blipFill>
            <p:spPr>
              <a:xfrm>
                <a:off x="3917950" y="4032250"/>
                <a:ext cx="539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0" name="墨迹 69"/>
              <p14:cNvContentPartPr/>
              <p14:nvPr/>
            </p14:nvContentPartPr>
            <p14:xfrm>
              <a:off x="3844925" y="42005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9"/>
            </p:blipFill>
            <p:spPr>
              <a:xfrm>
                <a:off x="3844925" y="42005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1" name="墨迹 70"/>
              <p14:cNvContentPartPr/>
              <p14:nvPr/>
            </p14:nvContentPartPr>
            <p14:xfrm>
              <a:off x="4079875" y="4229100"/>
              <a:ext cx="25400" cy="1333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1"/>
            </p:blipFill>
            <p:spPr>
              <a:xfrm>
                <a:off x="4079875" y="4229100"/>
                <a:ext cx="25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2" name="墨迹 71"/>
              <p14:cNvContentPartPr/>
              <p14:nvPr/>
            </p14:nvContentPartPr>
            <p14:xfrm>
              <a:off x="4219575" y="4035425"/>
              <a:ext cx="3175" cy="320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3"/>
            </p:blipFill>
            <p:spPr>
              <a:xfrm>
                <a:off x="4219575" y="4035425"/>
                <a:ext cx="31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3" name="墨迹 72"/>
              <p14:cNvContentPartPr/>
              <p14:nvPr/>
            </p14:nvContentPartPr>
            <p14:xfrm>
              <a:off x="4171950" y="4000500"/>
              <a:ext cx="241300" cy="422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5"/>
            </p:blipFill>
            <p:spPr>
              <a:xfrm>
                <a:off x="4171950" y="4000500"/>
                <a:ext cx="2413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4" name="墨迹 73"/>
              <p14:cNvContentPartPr/>
              <p14:nvPr/>
            </p14:nvContentPartPr>
            <p14:xfrm>
              <a:off x="2663825" y="4537075"/>
              <a:ext cx="15875" cy="390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7"/>
            </p:blipFill>
            <p:spPr>
              <a:xfrm>
                <a:off x="2663825" y="4537075"/>
                <a:ext cx="158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5" name="墨迹 74"/>
              <p14:cNvContentPartPr/>
              <p14:nvPr/>
            </p14:nvContentPartPr>
            <p14:xfrm>
              <a:off x="2603500" y="4816475"/>
              <a:ext cx="209550" cy="2127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9"/>
            </p:blipFill>
            <p:spPr>
              <a:xfrm>
                <a:off x="2603500" y="4816475"/>
                <a:ext cx="2095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6" name="墨迹 75"/>
              <p14:cNvContentPartPr/>
              <p14:nvPr/>
            </p14:nvContentPartPr>
            <p14:xfrm>
              <a:off x="2524125" y="5232400"/>
              <a:ext cx="234950" cy="2444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1"/>
            </p:blipFill>
            <p:spPr>
              <a:xfrm>
                <a:off x="2524125" y="5232400"/>
                <a:ext cx="2349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7" name="墨迹 76"/>
              <p14:cNvContentPartPr/>
              <p14:nvPr/>
            </p14:nvContentPartPr>
            <p14:xfrm>
              <a:off x="2317750" y="5165725"/>
              <a:ext cx="466725" cy="4413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3"/>
            </p:blipFill>
            <p:spPr>
              <a:xfrm>
                <a:off x="2317750" y="5165725"/>
                <a:ext cx="466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8" name="墨迹 77"/>
              <p14:cNvContentPartPr/>
              <p14:nvPr/>
            </p14:nvContentPartPr>
            <p14:xfrm>
              <a:off x="2333625" y="3502025"/>
              <a:ext cx="1628775" cy="4953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5"/>
            </p:blipFill>
            <p:spPr>
              <a:xfrm>
                <a:off x="2333625" y="3502025"/>
                <a:ext cx="16287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9" name="墨迹 78"/>
              <p14:cNvContentPartPr/>
              <p14:nvPr/>
            </p14:nvContentPartPr>
            <p14:xfrm>
              <a:off x="3714750" y="3644900"/>
              <a:ext cx="276225" cy="2000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7"/>
            </p:blipFill>
            <p:spPr>
              <a:xfrm>
                <a:off x="3714750" y="3644900"/>
                <a:ext cx="276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0" name="墨迹 79"/>
              <p14:cNvContentPartPr/>
              <p14:nvPr/>
            </p14:nvContentPartPr>
            <p14:xfrm>
              <a:off x="3295650" y="3200400"/>
              <a:ext cx="174625" cy="304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9"/>
            </p:blipFill>
            <p:spPr>
              <a:xfrm>
                <a:off x="3295650" y="3200400"/>
                <a:ext cx="174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1" name="墨迹 80"/>
              <p14:cNvContentPartPr/>
              <p14:nvPr/>
            </p14:nvContentPartPr>
            <p14:xfrm>
              <a:off x="2441575" y="4651375"/>
              <a:ext cx="117475" cy="2127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1"/>
            </p:blipFill>
            <p:spPr>
              <a:xfrm>
                <a:off x="2441575" y="4651375"/>
                <a:ext cx="1174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2" name="墨迹 81"/>
              <p14:cNvContentPartPr/>
              <p14:nvPr/>
            </p14:nvContentPartPr>
            <p14:xfrm>
              <a:off x="1955800" y="2851150"/>
              <a:ext cx="82550" cy="6318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3"/>
            </p:blipFill>
            <p:spPr>
              <a:xfrm>
                <a:off x="1955800" y="2851150"/>
                <a:ext cx="82550" cy="63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3" name="墨迹 82"/>
              <p14:cNvContentPartPr/>
              <p14:nvPr/>
            </p14:nvContentPartPr>
            <p14:xfrm>
              <a:off x="4178300" y="2181225"/>
              <a:ext cx="412750" cy="8572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5"/>
            </p:blipFill>
            <p:spPr>
              <a:xfrm>
                <a:off x="4178300" y="2181225"/>
                <a:ext cx="412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4" name="墨迹 83"/>
              <p14:cNvContentPartPr/>
              <p14:nvPr/>
            </p14:nvContentPartPr>
            <p14:xfrm>
              <a:off x="4467225" y="2120900"/>
              <a:ext cx="219075" cy="225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7"/>
            </p:blipFill>
            <p:spPr>
              <a:xfrm>
                <a:off x="4467225" y="2120900"/>
                <a:ext cx="2190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5" name="墨迹 84"/>
              <p14:cNvContentPartPr/>
              <p14:nvPr/>
            </p14:nvContentPartPr>
            <p14:xfrm>
              <a:off x="4229100" y="1955800"/>
              <a:ext cx="136525" cy="158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9"/>
            </p:blipFill>
            <p:spPr>
              <a:xfrm>
                <a:off x="4229100" y="19558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6" name="墨迹 85"/>
              <p14:cNvContentPartPr/>
              <p14:nvPr/>
            </p14:nvContentPartPr>
            <p14:xfrm>
              <a:off x="4784725" y="1603375"/>
              <a:ext cx="123825" cy="2635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1"/>
            </p:blipFill>
            <p:spPr>
              <a:xfrm>
                <a:off x="4784725" y="1603375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7" name="墨迹 86"/>
              <p14:cNvContentPartPr/>
              <p14:nvPr/>
            </p14:nvContentPartPr>
            <p14:xfrm>
              <a:off x="4864100" y="1622425"/>
              <a:ext cx="34925" cy="269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3"/>
            </p:blipFill>
            <p:spPr>
              <a:xfrm>
                <a:off x="4864100" y="1622425"/>
                <a:ext cx="349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8" name="墨迹 87"/>
              <p14:cNvContentPartPr/>
              <p14:nvPr/>
            </p14:nvContentPartPr>
            <p14:xfrm>
              <a:off x="4813300" y="1784350"/>
              <a:ext cx="120650" cy="63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5"/>
            </p:blipFill>
            <p:spPr>
              <a:xfrm>
                <a:off x="4813300" y="1784350"/>
                <a:ext cx="1206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9" name="墨迹 88"/>
              <p14:cNvContentPartPr/>
              <p14:nvPr/>
            </p14:nvContentPartPr>
            <p14:xfrm>
              <a:off x="4997450" y="1784350"/>
              <a:ext cx="76200" cy="15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7"/>
            </p:blipFill>
            <p:spPr>
              <a:xfrm>
                <a:off x="4997450" y="1784350"/>
                <a:ext cx="76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0" name="墨迹 89"/>
              <p14:cNvContentPartPr/>
              <p14:nvPr/>
            </p14:nvContentPartPr>
            <p14:xfrm>
              <a:off x="5045075" y="1736725"/>
              <a:ext cx="133350" cy="1460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9"/>
            </p:blipFill>
            <p:spPr>
              <a:xfrm>
                <a:off x="5045075" y="1736725"/>
                <a:ext cx="1333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1" name="墨迹 90"/>
              <p14:cNvContentPartPr/>
              <p14:nvPr/>
            </p14:nvContentPartPr>
            <p14:xfrm>
              <a:off x="5241925" y="1663700"/>
              <a:ext cx="107950" cy="330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1"/>
            </p:blipFill>
            <p:spPr>
              <a:xfrm>
                <a:off x="5241925" y="16637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2" name="墨迹 91"/>
              <p14:cNvContentPartPr/>
              <p14:nvPr/>
            </p14:nvContentPartPr>
            <p14:xfrm>
              <a:off x="5327650" y="1746250"/>
              <a:ext cx="57150" cy="206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3"/>
            </p:blipFill>
            <p:spPr>
              <a:xfrm>
                <a:off x="5327650" y="1746250"/>
                <a:ext cx="571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3" name="墨迹 92"/>
              <p14:cNvContentPartPr/>
              <p14:nvPr/>
            </p14:nvContentPartPr>
            <p14:xfrm>
              <a:off x="5251450" y="1860550"/>
              <a:ext cx="149225" cy="19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5"/>
            </p:blipFill>
            <p:spPr>
              <a:xfrm>
                <a:off x="5251450" y="1860550"/>
                <a:ext cx="1492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5203825" y="2146300"/>
              <a:ext cx="165100" cy="1651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5203825" y="2146300"/>
                <a:ext cx="1651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5108575" y="1704975"/>
              <a:ext cx="127000" cy="1873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5108575" y="1704975"/>
                <a:ext cx="1270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5092700" y="1816100"/>
              <a:ext cx="76200" cy="457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5092700" y="1816100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4816475" y="2273300"/>
              <a:ext cx="6350" cy="2222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4816475" y="2273300"/>
                <a:ext cx="6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4784725" y="2289175"/>
              <a:ext cx="158750" cy="2381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4784725" y="2289175"/>
                <a:ext cx="1587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4949825" y="2279650"/>
              <a:ext cx="139700" cy="539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4949825" y="227965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5041900" y="2219325"/>
              <a:ext cx="127000" cy="1651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5041900" y="22193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4940300" y="1425575"/>
              <a:ext cx="835025" cy="17430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4940300" y="1425575"/>
                <a:ext cx="835025" cy="174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4514850" y="4997450"/>
              <a:ext cx="6350" cy="36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66"/>
            </p:blipFill>
            <p:spPr>
              <a:xfrm>
                <a:off x="4514850" y="4997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4260850" y="4921250"/>
              <a:ext cx="317500" cy="542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4260850" y="4921250"/>
                <a:ext cx="3175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4210050" y="4838700"/>
              <a:ext cx="561975" cy="857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4210050" y="4838700"/>
                <a:ext cx="561975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4022725" y="5102225"/>
              <a:ext cx="215900" cy="381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4022725" y="5102225"/>
                <a:ext cx="215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4086225" y="5054600"/>
              <a:ext cx="1492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4086225" y="5054600"/>
                <a:ext cx="1492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4806950" y="5153025"/>
              <a:ext cx="327025" cy="38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4806950" y="5153025"/>
                <a:ext cx="3270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5032375" y="5057775"/>
              <a:ext cx="193675" cy="187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5032375" y="5057775"/>
                <a:ext cx="1936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4879975" y="4911725"/>
              <a:ext cx="196850" cy="2921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4879975" y="4911725"/>
                <a:ext cx="1968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5448300" y="4864100"/>
              <a:ext cx="1143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5448300" y="4864100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5565775" y="4867275"/>
              <a:ext cx="63500" cy="2889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5565775" y="4867275"/>
                <a:ext cx="635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5514975" y="5003800"/>
              <a:ext cx="155575" cy="444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5514975" y="5003800"/>
                <a:ext cx="1555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5416550" y="5311775"/>
              <a:ext cx="187325" cy="212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5416550" y="5311775"/>
                <a:ext cx="1873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5264150" y="4708525"/>
              <a:ext cx="666750" cy="10350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5264150" y="4708525"/>
                <a:ext cx="666750" cy="103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5981700" y="5245100"/>
              <a:ext cx="320675" cy="158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5981700" y="5245100"/>
                <a:ext cx="320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6223000" y="5168900"/>
              <a:ext cx="17145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6223000" y="5168900"/>
                <a:ext cx="1714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6054725" y="4794250"/>
              <a:ext cx="101600" cy="355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6054725" y="4794250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6550025" y="4918075"/>
              <a:ext cx="104775" cy="400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6550025" y="4918075"/>
                <a:ext cx="1047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6648450" y="4918075"/>
              <a:ext cx="63500" cy="3175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6648450" y="4918075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6623050" y="5108575"/>
              <a:ext cx="111125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6623050" y="5108575"/>
                <a:ext cx="1111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6597650" y="5381625"/>
              <a:ext cx="19050" cy="2444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6597650" y="5381625"/>
                <a:ext cx="19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6588125" y="5368925"/>
              <a:ext cx="168275" cy="2508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6588125" y="5368925"/>
                <a:ext cx="168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6454775" y="4845050"/>
              <a:ext cx="460375" cy="10001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6454775" y="4845050"/>
                <a:ext cx="460375" cy="1000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6978650" y="5337175"/>
              <a:ext cx="304800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6978650" y="5337175"/>
                <a:ext cx="3048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7188200" y="5238750"/>
              <a:ext cx="263525" cy="1905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7188200" y="5238750"/>
                <a:ext cx="2635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7070725" y="5076825"/>
              <a:ext cx="120650" cy="1746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7070725" y="5076825"/>
                <a:ext cx="1206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7639050" y="5060950"/>
              <a:ext cx="130175" cy="3111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7639050" y="50609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7731125" y="5029200"/>
              <a:ext cx="85725" cy="346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7731125" y="5029200"/>
                <a:ext cx="857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7673975" y="5219700"/>
              <a:ext cx="101600" cy="95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7673975" y="5219700"/>
                <a:ext cx="1016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7616825" y="5549900"/>
              <a:ext cx="190500" cy="1968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7616825" y="5549900"/>
                <a:ext cx="1905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7327900" y="4914900"/>
              <a:ext cx="790575" cy="10255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7327900" y="4914900"/>
                <a:ext cx="790575" cy="1025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8029575" y="5365750"/>
              <a:ext cx="368300" cy="730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8029575" y="5365750"/>
                <a:ext cx="3683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8362950" y="5264150"/>
              <a:ext cx="190500" cy="231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8362950" y="5264150"/>
                <a:ext cx="1905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8191500" y="5045075"/>
              <a:ext cx="133350" cy="307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8191500" y="5045075"/>
                <a:ext cx="133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5597525" y="2463800"/>
              <a:ext cx="250825" cy="22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5597525" y="2463800"/>
                <a:ext cx="250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5803900" y="2355850"/>
              <a:ext cx="165100" cy="1555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5803900" y="2355850"/>
                <a:ext cx="165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5730875" y="2155825"/>
              <a:ext cx="95250" cy="2127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5730875" y="2155825"/>
                <a:ext cx="95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5908675" y="1911350"/>
              <a:ext cx="114300" cy="2508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5908675" y="1911350"/>
                <a:ext cx="1143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5984875" y="1920875"/>
              <a:ext cx="104775" cy="24447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5984875" y="19208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5953125" y="2079625"/>
              <a:ext cx="111125" cy="158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5953125" y="2079625"/>
                <a:ext cx="111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6111875" y="2000250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66"/>
            </p:blipFill>
            <p:spPr>
              <a:xfrm>
                <a:off x="6111875" y="2000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2" name="墨迹 141"/>
              <p14:cNvContentPartPr/>
              <p14:nvPr/>
            </p14:nvContentPartPr>
            <p14:xfrm>
              <a:off x="6115050" y="2000250"/>
              <a:ext cx="31750" cy="8572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1"/>
            </p:blipFill>
            <p:spPr>
              <a:xfrm>
                <a:off x="6115050" y="2000250"/>
                <a:ext cx="317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3" name="墨迹 142"/>
              <p14:cNvContentPartPr/>
              <p14:nvPr/>
            </p14:nvContentPartPr>
            <p14:xfrm>
              <a:off x="6080125" y="2133600"/>
              <a:ext cx="6350" cy="36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66"/>
            </p:blipFill>
            <p:spPr>
              <a:xfrm>
                <a:off x="6080125" y="2133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4" name="墨迹 143"/>
              <p14:cNvContentPartPr/>
              <p14:nvPr/>
            </p14:nvContentPartPr>
            <p14:xfrm>
              <a:off x="6111875" y="2200275"/>
              <a:ext cx="76200" cy="635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4"/>
            </p:blipFill>
            <p:spPr>
              <a:xfrm>
                <a:off x="6111875" y="2200275"/>
                <a:ext cx="762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5" name="墨迹 144"/>
              <p14:cNvContentPartPr/>
              <p14:nvPr/>
            </p14:nvContentPartPr>
            <p14:xfrm>
              <a:off x="6197600" y="2111375"/>
              <a:ext cx="98425" cy="333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6"/>
            </p:blipFill>
            <p:spPr>
              <a:xfrm>
                <a:off x="6197600" y="2111375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6" name="墨迹 145"/>
              <p14:cNvContentPartPr/>
              <p14:nvPr/>
            </p14:nvContentPartPr>
            <p14:xfrm>
              <a:off x="6257925" y="2136775"/>
              <a:ext cx="104775" cy="2444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8"/>
            </p:blipFill>
            <p:spPr>
              <a:xfrm>
                <a:off x="6257925" y="2136775"/>
                <a:ext cx="104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7" name="墨迹 146"/>
              <p14:cNvContentPartPr/>
              <p14:nvPr/>
            </p14:nvContentPartPr>
            <p14:xfrm>
              <a:off x="6248400" y="2282825"/>
              <a:ext cx="133350" cy="412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0"/>
            </p:blipFill>
            <p:spPr>
              <a:xfrm>
                <a:off x="6248400" y="2282825"/>
                <a:ext cx="1333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8" name="墨迹 147"/>
              <p14:cNvContentPartPr/>
              <p14:nvPr/>
            </p14:nvContentPartPr>
            <p14:xfrm>
              <a:off x="6248400" y="2505075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66"/>
            </p:blipFill>
            <p:spPr>
              <a:xfrm>
                <a:off x="6248400" y="2505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9" name="墨迹 148"/>
              <p14:cNvContentPartPr/>
              <p14:nvPr/>
            </p14:nvContentPartPr>
            <p14:xfrm>
              <a:off x="6238875" y="2489200"/>
              <a:ext cx="180975" cy="2032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3"/>
            </p:blipFill>
            <p:spPr>
              <a:xfrm>
                <a:off x="6238875" y="2489200"/>
                <a:ext cx="1809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0" name="墨迹 149"/>
              <p14:cNvContentPartPr/>
              <p14:nvPr/>
            </p14:nvContentPartPr>
            <p14:xfrm>
              <a:off x="6191250" y="2955925"/>
              <a:ext cx="257175" cy="2095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5"/>
            </p:blipFill>
            <p:spPr>
              <a:xfrm>
                <a:off x="6191250" y="2955925"/>
                <a:ext cx="2571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1" name="墨迹 150"/>
              <p14:cNvContentPartPr/>
              <p14:nvPr/>
            </p14:nvContentPartPr>
            <p14:xfrm>
              <a:off x="5810250" y="2860675"/>
              <a:ext cx="50800" cy="254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7"/>
            </p:blipFill>
            <p:spPr>
              <a:xfrm>
                <a:off x="5810250" y="2860675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2" name="墨迹 151"/>
              <p14:cNvContentPartPr/>
              <p14:nvPr/>
            </p14:nvContentPartPr>
            <p14:xfrm>
              <a:off x="5838825" y="2828925"/>
              <a:ext cx="123825" cy="2825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9"/>
            </p:blipFill>
            <p:spPr>
              <a:xfrm>
                <a:off x="5838825" y="2828925"/>
                <a:ext cx="1238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3" name="墨迹 152"/>
              <p14:cNvContentPartPr/>
              <p14:nvPr/>
            </p14:nvContentPartPr>
            <p14:xfrm>
              <a:off x="6013450" y="2879725"/>
              <a:ext cx="57150" cy="101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1"/>
            </p:blipFill>
            <p:spPr>
              <a:xfrm>
                <a:off x="6013450" y="287972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4" name="墨迹 153"/>
              <p14:cNvContentPartPr/>
              <p14:nvPr/>
            </p14:nvContentPartPr>
            <p14:xfrm>
              <a:off x="6022975" y="2981325"/>
              <a:ext cx="38100" cy="285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3"/>
            </p:blipFill>
            <p:spPr>
              <a:xfrm>
                <a:off x="6022975" y="2981325"/>
                <a:ext cx="38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5675" y="2101850"/>
              <a:ext cx="533400" cy="12573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5675" y="2101850"/>
                <a:ext cx="533400" cy="1257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8731250" y="4867275"/>
              <a:ext cx="111125" cy="3302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8731250" y="4867275"/>
                <a:ext cx="1111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8836025" y="4883150"/>
              <a:ext cx="50800" cy="266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8836025" y="4883150"/>
                <a:ext cx="508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8813800" y="5038725"/>
              <a:ext cx="127000" cy="15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1"/>
            </p:blipFill>
            <p:spPr>
              <a:xfrm>
                <a:off x="8813800" y="5038725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9" name="墨迹 158"/>
              <p14:cNvContentPartPr/>
              <p14:nvPr/>
            </p14:nvContentPartPr>
            <p14:xfrm>
              <a:off x="8813800" y="5235575"/>
              <a:ext cx="127000" cy="238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3"/>
            </p:blipFill>
            <p:spPr>
              <a:xfrm>
                <a:off x="8813800" y="5235575"/>
                <a:ext cx="1270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61" name="墨迹 160"/>
              <p14:cNvContentPartPr/>
              <p14:nvPr/>
            </p14:nvContentPartPr>
            <p14:xfrm>
              <a:off x="8601075" y="4752975"/>
              <a:ext cx="549275" cy="11461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5"/>
            </p:blipFill>
            <p:spPr>
              <a:xfrm>
                <a:off x="8601075" y="4752975"/>
                <a:ext cx="549275" cy="1146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2" name="墨迹 161"/>
              <p14:cNvContentPartPr/>
              <p14:nvPr/>
            </p14:nvContentPartPr>
            <p14:xfrm>
              <a:off x="9220200" y="5311775"/>
              <a:ext cx="279400" cy="476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7"/>
            </p:blipFill>
            <p:spPr>
              <a:xfrm>
                <a:off x="9220200" y="5311775"/>
                <a:ext cx="2794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3" name="墨迹 162"/>
              <p14:cNvContentPartPr/>
              <p14:nvPr/>
            </p14:nvContentPartPr>
            <p14:xfrm>
              <a:off x="9423400" y="5197475"/>
              <a:ext cx="158750" cy="3016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9"/>
            </p:blipFill>
            <p:spPr>
              <a:xfrm>
                <a:off x="9423400" y="5197475"/>
                <a:ext cx="158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4" name="墨迹 163"/>
              <p14:cNvContentPartPr/>
              <p14:nvPr/>
            </p14:nvContentPartPr>
            <p14:xfrm>
              <a:off x="9255125" y="4930775"/>
              <a:ext cx="14922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1"/>
            </p:blipFill>
            <p:spPr>
              <a:xfrm>
                <a:off x="9255125" y="4930775"/>
                <a:ext cx="149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5" name="墨迹 164"/>
              <p14:cNvContentPartPr/>
              <p14:nvPr/>
            </p14:nvContentPartPr>
            <p14:xfrm>
              <a:off x="7813675" y="4476750"/>
              <a:ext cx="244475" cy="3587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3"/>
            </p:blipFill>
            <p:spPr>
              <a:xfrm>
                <a:off x="7813675" y="4476750"/>
                <a:ext cx="244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6" name="墨迹 165"/>
              <p14:cNvContentPartPr/>
              <p14:nvPr/>
            </p14:nvContentPartPr>
            <p14:xfrm>
              <a:off x="7686675" y="3873500"/>
              <a:ext cx="238125" cy="2063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5"/>
            </p:blipFill>
            <p:spPr>
              <a:xfrm>
                <a:off x="7686675" y="3873500"/>
                <a:ext cx="238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7" name="墨迹 166"/>
              <p14:cNvContentPartPr/>
              <p14:nvPr/>
            </p14:nvContentPartPr>
            <p14:xfrm>
              <a:off x="7734300" y="3889375"/>
              <a:ext cx="123825" cy="21907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7"/>
            </p:blipFill>
            <p:spPr>
              <a:xfrm>
                <a:off x="7734300" y="3889375"/>
                <a:ext cx="1238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8" name="墨迹 167"/>
              <p14:cNvContentPartPr/>
              <p14:nvPr/>
            </p14:nvContentPartPr>
            <p14:xfrm>
              <a:off x="4851400" y="5915025"/>
              <a:ext cx="222250" cy="3079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9"/>
            </p:blipFill>
            <p:spPr>
              <a:xfrm>
                <a:off x="4851400" y="5915025"/>
                <a:ext cx="2222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9" name="墨迹 168"/>
              <p14:cNvContentPartPr/>
              <p14:nvPr/>
            </p14:nvContentPartPr>
            <p14:xfrm>
              <a:off x="6010275" y="5921375"/>
              <a:ext cx="104775" cy="32702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1"/>
            </p:blipFill>
            <p:spPr>
              <a:xfrm>
                <a:off x="6010275" y="5921375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70" name="墨迹 169"/>
              <p14:cNvContentPartPr/>
              <p14:nvPr/>
            </p14:nvContentPartPr>
            <p14:xfrm>
              <a:off x="6978650" y="6067425"/>
              <a:ext cx="196850" cy="1905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3"/>
            </p:blipFill>
            <p:spPr>
              <a:xfrm>
                <a:off x="6978650" y="6067425"/>
                <a:ext cx="1968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71" name="墨迹 170"/>
              <p14:cNvContentPartPr/>
              <p14:nvPr/>
            </p14:nvContentPartPr>
            <p14:xfrm>
              <a:off x="8143875" y="5940425"/>
              <a:ext cx="136525" cy="3016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5"/>
            </p:blipFill>
            <p:spPr>
              <a:xfrm>
                <a:off x="8143875" y="5940425"/>
                <a:ext cx="1365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2" name="墨迹 171"/>
              <p14:cNvContentPartPr/>
              <p14:nvPr/>
            </p14:nvContentPartPr>
            <p14:xfrm>
              <a:off x="7861300" y="2692400"/>
              <a:ext cx="317500" cy="3778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7"/>
            </p:blipFill>
            <p:spPr>
              <a:xfrm>
                <a:off x="7861300" y="2692400"/>
                <a:ext cx="317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3" name="墨迹 172"/>
              <p14:cNvContentPartPr/>
              <p14:nvPr/>
            </p14:nvContentPartPr>
            <p14:xfrm>
              <a:off x="4911725" y="2320925"/>
              <a:ext cx="276225" cy="2667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9"/>
            </p:blipFill>
            <p:spPr>
              <a:xfrm>
                <a:off x="4911725" y="2320925"/>
                <a:ext cx="276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4" name="墨迹 173"/>
              <p14:cNvContentPartPr/>
              <p14:nvPr/>
            </p14:nvContentPartPr>
            <p14:xfrm>
              <a:off x="5054600" y="2435225"/>
              <a:ext cx="114300" cy="20002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1"/>
            </p:blipFill>
            <p:spPr>
              <a:xfrm>
                <a:off x="5054600" y="2435225"/>
                <a:ext cx="1143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5" name="墨迹 174"/>
              <p14:cNvContentPartPr/>
              <p14:nvPr/>
            </p14:nvContentPartPr>
            <p14:xfrm>
              <a:off x="5181600" y="2432050"/>
              <a:ext cx="95250" cy="2984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3"/>
            </p:blipFill>
            <p:spPr>
              <a:xfrm>
                <a:off x="5181600" y="2432050"/>
                <a:ext cx="95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6" name="墨迹 175"/>
              <p14:cNvContentPartPr/>
              <p14:nvPr/>
            </p14:nvContentPartPr>
            <p14:xfrm>
              <a:off x="5254625" y="2419350"/>
              <a:ext cx="539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5"/>
            </p:blipFill>
            <p:spPr>
              <a:xfrm>
                <a:off x="5254625" y="2419350"/>
                <a:ext cx="539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7" name="墨迹 176"/>
              <p14:cNvContentPartPr/>
              <p14:nvPr/>
            </p14:nvContentPartPr>
            <p14:xfrm>
              <a:off x="5207000" y="2625725"/>
              <a:ext cx="111125" cy="22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7"/>
            </p:blipFill>
            <p:spPr>
              <a:xfrm>
                <a:off x="5207000" y="262572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8" name="墨迹 177"/>
              <p14:cNvContentPartPr/>
              <p14:nvPr/>
            </p14:nvContentPartPr>
            <p14:xfrm>
              <a:off x="7769225" y="4679950"/>
              <a:ext cx="454025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9"/>
            </p:blipFill>
            <p:spPr>
              <a:xfrm>
                <a:off x="7769225" y="4679950"/>
                <a:ext cx="454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9" name="墨迹 178"/>
              <p14:cNvContentPartPr/>
              <p14:nvPr/>
            </p14:nvContentPartPr>
            <p14:xfrm>
              <a:off x="9709150" y="4676775"/>
              <a:ext cx="158750" cy="501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1"/>
            </p:blipFill>
            <p:spPr>
              <a:xfrm>
                <a:off x="9709150" y="4676775"/>
                <a:ext cx="1587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80" name="墨迹 179"/>
              <p14:cNvContentPartPr/>
              <p14:nvPr/>
            </p14:nvContentPartPr>
            <p14:xfrm>
              <a:off x="9823450" y="4695825"/>
              <a:ext cx="60325" cy="3492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3"/>
            </p:blipFill>
            <p:spPr>
              <a:xfrm>
                <a:off x="9823450" y="4695825"/>
                <a:ext cx="603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81" name="墨迹 180"/>
              <p14:cNvContentPartPr/>
              <p14:nvPr/>
            </p14:nvContentPartPr>
            <p14:xfrm>
              <a:off x="9731375" y="4879975"/>
              <a:ext cx="225425" cy="2222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5"/>
            </p:blipFill>
            <p:spPr>
              <a:xfrm>
                <a:off x="9731375" y="4879975"/>
                <a:ext cx="2254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2" name="墨迹 181"/>
              <p14:cNvContentPartPr/>
              <p14:nvPr/>
            </p14:nvContentPartPr>
            <p14:xfrm>
              <a:off x="9753600" y="5257800"/>
              <a:ext cx="25400" cy="25717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7"/>
            </p:blipFill>
            <p:spPr>
              <a:xfrm>
                <a:off x="9753600" y="5257800"/>
                <a:ext cx="254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3" name="墨迹 182"/>
              <p14:cNvContentPartPr/>
              <p14:nvPr/>
            </p14:nvContentPartPr>
            <p14:xfrm>
              <a:off x="9740900" y="5245100"/>
              <a:ext cx="139700" cy="29527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9"/>
            </p:blipFill>
            <p:spPr>
              <a:xfrm>
                <a:off x="9740900" y="52451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4" name="墨迹 183"/>
              <p14:cNvContentPartPr/>
              <p14:nvPr/>
            </p14:nvContentPartPr>
            <p14:xfrm>
              <a:off x="9610725" y="5705475"/>
              <a:ext cx="152400" cy="1651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1"/>
            </p:blipFill>
            <p:spPr>
              <a:xfrm>
                <a:off x="9610725" y="5705475"/>
                <a:ext cx="1524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5" name="墨迹 184"/>
              <p14:cNvContentPartPr/>
              <p14:nvPr/>
            </p14:nvContentPartPr>
            <p14:xfrm>
              <a:off x="9563100" y="4689475"/>
              <a:ext cx="527050" cy="1393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3"/>
            </p:blipFill>
            <p:spPr>
              <a:xfrm>
                <a:off x="9563100" y="4689475"/>
                <a:ext cx="527050" cy="139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6" name="墨迹 185"/>
              <p14:cNvContentPartPr/>
              <p14:nvPr/>
            </p14:nvContentPartPr>
            <p14:xfrm>
              <a:off x="9140825" y="5765800"/>
              <a:ext cx="142875" cy="3810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5"/>
            </p:blipFill>
            <p:spPr>
              <a:xfrm>
                <a:off x="9140825" y="5765800"/>
                <a:ext cx="1428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7" name="墨迹 186"/>
              <p14:cNvContentPartPr/>
              <p14:nvPr/>
            </p14:nvContentPartPr>
            <p14:xfrm>
              <a:off x="5651500" y="5438775"/>
              <a:ext cx="206375" cy="1143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7"/>
            </p:blipFill>
            <p:spPr>
              <a:xfrm>
                <a:off x="5651500" y="5438775"/>
                <a:ext cx="2063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8" name="墨迹 187"/>
              <p14:cNvContentPartPr/>
              <p14:nvPr/>
            </p14:nvContentPartPr>
            <p14:xfrm>
              <a:off x="5670550" y="5378450"/>
              <a:ext cx="114300" cy="2730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9"/>
            </p:blipFill>
            <p:spPr>
              <a:xfrm>
                <a:off x="5670550" y="5378450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600075" y="5330825"/>
              <a:ext cx="155575" cy="2381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600075" y="53308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828675" y="5527675"/>
              <a:ext cx="206375" cy="444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828675" y="5527675"/>
                <a:ext cx="2063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977900" y="5445125"/>
              <a:ext cx="174625" cy="2286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977900" y="5445125"/>
                <a:ext cx="1746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876300" y="5327650"/>
              <a:ext cx="111125" cy="1936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876300" y="532765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1158875" y="5353050"/>
              <a:ext cx="95250" cy="3873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1158875" y="5353050"/>
                <a:ext cx="952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273175" y="5407025"/>
              <a:ext cx="41275" cy="3333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273175" y="5407025"/>
                <a:ext cx="412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1196975" y="5588000"/>
              <a:ext cx="155575" cy="222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1196975" y="558800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1466850" y="5607050"/>
              <a:ext cx="152400" cy="7937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1466850" y="5607050"/>
                <a:ext cx="152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1543050" y="5568950"/>
              <a:ext cx="146050" cy="1778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1543050" y="5568950"/>
                <a:ext cx="1460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1438275" y="5349875"/>
              <a:ext cx="114300" cy="2413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1438275" y="5349875"/>
                <a:ext cx="1143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1781175" y="5524500"/>
              <a:ext cx="101600" cy="2984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1781175" y="552450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1857375" y="5572125"/>
              <a:ext cx="63500" cy="2825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1857375" y="557212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1771650" y="5730875"/>
              <a:ext cx="165100" cy="285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1771650" y="5730875"/>
                <a:ext cx="1651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003425" y="5708650"/>
              <a:ext cx="171450" cy="349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003425" y="570865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082800" y="5654675"/>
              <a:ext cx="158750" cy="2190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082800" y="565467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2028825" y="5489575"/>
              <a:ext cx="120650" cy="2063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2028825" y="5489575"/>
                <a:ext cx="1206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330450" y="5613400"/>
              <a:ext cx="155575" cy="2698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330450" y="5613400"/>
                <a:ext cx="1555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2466975" y="5610225"/>
              <a:ext cx="9525" cy="29210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2466975" y="561022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2381250" y="5759450"/>
              <a:ext cx="136525" cy="190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2381250" y="5759450"/>
                <a:ext cx="1365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600325" y="5762625"/>
              <a:ext cx="282575" cy="254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600325" y="5762625"/>
                <a:ext cx="282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2838450" y="5705475"/>
              <a:ext cx="158750" cy="17462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2838450" y="57054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2641600" y="5524500"/>
              <a:ext cx="152400" cy="180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2641600" y="5524500"/>
                <a:ext cx="1524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2632075" y="5432425"/>
              <a:ext cx="38100" cy="30480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2632075" y="5432425"/>
                <a:ext cx="38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044825" y="5575300"/>
              <a:ext cx="111125" cy="3238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044825" y="5575300"/>
                <a:ext cx="1111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165475" y="5616575"/>
              <a:ext cx="41275" cy="27622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165475" y="5616575"/>
                <a:ext cx="412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079750" y="5768975"/>
              <a:ext cx="219075" cy="3492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079750" y="5768975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311525" y="5762625"/>
              <a:ext cx="187325" cy="4127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311525" y="5762625"/>
                <a:ext cx="1873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3403600" y="5740400"/>
              <a:ext cx="190500" cy="1682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3403600" y="5740400"/>
                <a:ext cx="190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3308350" y="5495925"/>
              <a:ext cx="219075" cy="25082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3308350" y="5495925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8" name="墨迹 217"/>
              <p14:cNvContentPartPr/>
              <p14:nvPr/>
            </p14:nvContentPartPr>
            <p14:xfrm>
              <a:off x="3581400" y="5648325"/>
              <a:ext cx="222250" cy="33337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19"/>
            </p:blipFill>
            <p:spPr>
              <a:xfrm>
                <a:off x="3581400" y="5648325"/>
                <a:ext cx="222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9" name="墨迹 218"/>
              <p14:cNvContentPartPr/>
              <p14:nvPr/>
            </p14:nvContentPartPr>
            <p14:xfrm>
              <a:off x="3708400" y="5715000"/>
              <a:ext cx="76200" cy="2857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1"/>
            </p:blipFill>
            <p:spPr>
              <a:xfrm>
                <a:off x="3708400" y="5715000"/>
                <a:ext cx="76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20" name="墨迹 219"/>
              <p14:cNvContentPartPr/>
              <p14:nvPr/>
            </p14:nvContentPartPr>
            <p14:xfrm>
              <a:off x="3575050" y="5886450"/>
              <a:ext cx="206375" cy="2857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3"/>
            </p:blipFill>
            <p:spPr>
              <a:xfrm>
                <a:off x="3575050" y="5886450"/>
                <a:ext cx="2063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21" name="墨迹 220"/>
              <p14:cNvContentPartPr/>
              <p14:nvPr/>
            </p14:nvContentPartPr>
            <p14:xfrm>
              <a:off x="3127375" y="6048375"/>
              <a:ext cx="393700" cy="6985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5"/>
            </p:blipFill>
            <p:spPr>
              <a:xfrm>
                <a:off x="3127375" y="6048375"/>
                <a:ext cx="3937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2" name="墨迹 221"/>
              <p14:cNvContentPartPr/>
              <p14:nvPr/>
            </p14:nvContentPartPr>
            <p14:xfrm>
              <a:off x="3454400" y="5984875"/>
              <a:ext cx="174625" cy="21907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27"/>
            </p:blipFill>
            <p:spPr>
              <a:xfrm>
                <a:off x="3454400" y="5984875"/>
                <a:ext cx="1746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3" name="墨迹 222"/>
              <p14:cNvContentPartPr/>
              <p14:nvPr/>
            </p14:nvContentPartPr>
            <p14:xfrm>
              <a:off x="3314700" y="5803900"/>
              <a:ext cx="123825" cy="2794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29"/>
            </p:blipFill>
            <p:spPr>
              <a:xfrm>
                <a:off x="3314700" y="5803900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24" name="墨迹 223"/>
              <p14:cNvContentPartPr/>
              <p14:nvPr/>
            </p14:nvContentPartPr>
            <p14:xfrm>
              <a:off x="3241675" y="5956300"/>
              <a:ext cx="238125" cy="26987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31"/>
            </p:blipFill>
            <p:spPr>
              <a:xfrm>
                <a:off x="3241675" y="5956300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5" name="墨迹 224"/>
              <p14:cNvContentPartPr/>
              <p14:nvPr/>
            </p14:nvContentPartPr>
            <p14:xfrm>
              <a:off x="241300" y="5778500"/>
              <a:ext cx="320675" cy="3460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33"/>
            </p:blipFill>
            <p:spPr>
              <a:xfrm>
                <a:off x="241300" y="5778500"/>
                <a:ext cx="3206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6" name="墨迹 225"/>
              <p14:cNvContentPartPr/>
              <p14:nvPr/>
            </p14:nvContentPartPr>
            <p14:xfrm>
              <a:off x="460375" y="5956300"/>
              <a:ext cx="257175" cy="127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35"/>
            </p:blipFill>
            <p:spPr>
              <a:xfrm>
                <a:off x="460375" y="5956300"/>
                <a:ext cx="257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7" name="墨迹 226"/>
              <p14:cNvContentPartPr/>
              <p14:nvPr/>
            </p14:nvContentPartPr>
            <p14:xfrm>
              <a:off x="615950" y="5880100"/>
              <a:ext cx="158750" cy="1809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37"/>
            </p:blipFill>
            <p:spPr>
              <a:xfrm>
                <a:off x="615950" y="5880100"/>
                <a:ext cx="158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8" name="墨迹 227"/>
              <p14:cNvContentPartPr/>
              <p14:nvPr/>
            </p14:nvContentPartPr>
            <p14:xfrm>
              <a:off x="504825" y="5756275"/>
              <a:ext cx="206375" cy="13652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39"/>
            </p:blipFill>
            <p:spPr>
              <a:xfrm>
                <a:off x="504825" y="5756275"/>
                <a:ext cx="2063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9" name="墨迹 228"/>
              <p14:cNvContentPartPr/>
              <p14:nvPr/>
            </p14:nvContentPartPr>
            <p14:xfrm>
              <a:off x="908050" y="5797550"/>
              <a:ext cx="92075" cy="30162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41"/>
            </p:blipFill>
            <p:spPr>
              <a:xfrm>
                <a:off x="908050" y="5797550"/>
                <a:ext cx="92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30" name="墨迹 229"/>
              <p14:cNvContentPartPr/>
              <p14:nvPr/>
            </p14:nvContentPartPr>
            <p14:xfrm>
              <a:off x="990600" y="5797550"/>
              <a:ext cx="50800" cy="25082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43"/>
            </p:blipFill>
            <p:spPr>
              <a:xfrm>
                <a:off x="990600" y="5797550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31" name="墨迹 230"/>
              <p14:cNvContentPartPr/>
              <p14:nvPr/>
            </p14:nvContentPartPr>
            <p14:xfrm>
              <a:off x="936625" y="5927725"/>
              <a:ext cx="155575" cy="7302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45"/>
            </p:blipFill>
            <p:spPr>
              <a:xfrm>
                <a:off x="936625" y="5927725"/>
                <a:ext cx="1555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32" name="墨迹 231"/>
              <p14:cNvContentPartPr/>
              <p14:nvPr/>
            </p14:nvContentPartPr>
            <p14:xfrm>
              <a:off x="1139825" y="5924550"/>
              <a:ext cx="155575" cy="2222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47"/>
            </p:blipFill>
            <p:spPr>
              <a:xfrm>
                <a:off x="1139825" y="59245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33" name="墨迹 232"/>
              <p14:cNvContentPartPr/>
              <p14:nvPr/>
            </p14:nvContentPartPr>
            <p14:xfrm>
              <a:off x="1228725" y="5857875"/>
              <a:ext cx="107950" cy="20002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49"/>
            </p:blipFill>
            <p:spPr>
              <a:xfrm>
                <a:off x="1228725" y="5857875"/>
                <a:ext cx="1079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34" name="墨迹 233"/>
              <p14:cNvContentPartPr/>
              <p14:nvPr/>
            </p14:nvContentPartPr>
            <p14:xfrm>
              <a:off x="1130300" y="5768975"/>
              <a:ext cx="88900" cy="1905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51"/>
            </p:blipFill>
            <p:spPr>
              <a:xfrm>
                <a:off x="1130300" y="5768975"/>
                <a:ext cx="889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5" name="墨迹 234"/>
              <p14:cNvContentPartPr/>
              <p14:nvPr/>
            </p14:nvContentPartPr>
            <p14:xfrm>
              <a:off x="1400175" y="5886450"/>
              <a:ext cx="82550" cy="2444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53"/>
            </p:blipFill>
            <p:spPr>
              <a:xfrm>
                <a:off x="1400175" y="5886450"/>
                <a:ext cx="825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6" name="墨迹 235"/>
              <p14:cNvContentPartPr/>
              <p14:nvPr/>
            </p14:nvContentPartPr>
            <p14:xfrm>
              <a:off x="1454150" y="5876925"/>
              <a:ext cx="66675" cy="23177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55"/>
            </p:blipFill>
            <p:spPr>
              <a:xfrm>
                <a:off x="1454150" y="5876925"/>
                <a:ext cx="666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7" name="墨迹 236"/>
              <p14:cNvContentPartPr/>
              <p14:nvPr/>
            </p14:nvContentPartPr>
            <p14:xfrm>
              <a:off x="1409700" y="6016625"/>
              <a:ext cx="171450" cy="4445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57"/>
            </p:blipFill>
            <p:spPr>
              <a:xfrm>
                <a:off x="1409700" y="6016625"/>
                <a:ext cx="171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8" name="墨迹 237"/>
              <p14:cNvContentPartPr/>
              <p14:nvPr/>
            </p14:nvContentPartPr>
            <p14:xfrm>
              <a:off x="1603375" y="6054725"/>
              <a:ext cx="139700" cy="1905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59"/>
            </p:blipFill>
            <p:spPr>
              <a:xfrm>
                <a:off x="1603375" y="60547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9" name="墨迹 238"/>
              <p14:cNvContentPartPr/>
              <p14:nvPr/>
            </p14:nvContentPartPr>
            <p14:xfrm>
              <a:off x="1704975" y="5988050"/>
              <a:ext cx="47625" cy="13652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61"/>
            </p:blipFill>
            <p:spPr>
              <a:xfrm>
                <a:off x="1704975" y="5988050"/>
                <a:ext cx="476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40" name="墨迹 239"/>
              <p14:cNvContentPartPr/>
              <p14:nvPr/>
            </p14:nvContentPartPr>
            <p14:xfrm>
              <a:off x="1584325" y="5845175"/>
              <a:ext cx="165100" cy="22225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63"/>
            </p:blipFill>
            <p:spPr>
              <a:xfrm>
                <a:off x="1584325" y="5845175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41" name="墨迹 240"/>
              <p14:cNvContentPartPr/>
              <p14:nvPr/>
            </p14:nvContentPartPr>
            <p14:xfrm>
              <a:off x="1809750" y="5943600"/>
              <a:ext cx="139700" cy="25082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65"/>
            </p:blipFill>
            <p:spPr>
              <a:xfrm>
                <a:off x="1809750" y="5943600"/>
                <a:ext cx="139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42" name="墨迹 241"/>
              <p14:cNvContentPartPr/>
              <p14:nvPr/>
            </p14:nvContentPartPr>
            <p14:xfrm>
              <a:off x="1920875" y="5946775"/>
              <a:ext cx="31750" cy="24447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67"/>
            </p:blipFill>
            <p:spPr>
              <a:xfrm>
                <a:off x="1920875" y="5946775"/>
                <a:ext cx="31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43" name="墨迹 242"/>
              <p14:cNvContentPartPr/>
              <p14:nvPr/>
            </p14:nvContentPartPr>
            <p14:xfrm>
              <a:off x="1825625" y="6105525"/>
              <a:ext cx="130175" cy="952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69"/>
            </p:blipFill>
            <p:spPr>
              <a:xfrm>
                <a:off x="1825625" y="61055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44" name="墨迹 243"/>
              <p14:cNvContentPartPr/>
              <p14:nvPr/>
            </p14:nvContentPartPr>
            <p14:xfrm>
              <a:off x="2025650" y="6102350"/>
              <a:ext cx="196850" cy="952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71"/>
            </p:blipFill>
            <p:spPr>
              <a:xfrm>
                <a:off x="2025650" y="6102350"/>
                <a:ext cx="1968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5" name="墨迹 244"/>
              <p14:cNvContentPartPr/>
              <p14:nvPr/>
            </p14:nvContentPartPr>
            <p14:xfrm>
              <a:off x="2152650" y="6057900"/>
              <a:ext cx="130175" cy="1651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73"/>
            </p:blipFill>
            <p:spPr>
              <a:xfrm>
                <a:off x="2152650" y="6057900"/>
                <a:ext cx="1301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6" name="墨迹 245"/>
              <p14:cNvContentPartPr/>
              <p14:nvPr/>
            </p14:nvContentPartPr>
            <p14:xfrm>
              <a:off x="2095500" y="5918200"/>
              <a:ext cx="53975" cy="1778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75"/>
            </p:blipFill>
            <p:spPr>
              <a:xfrm>
                <a:off x="2095500" y="5918200"/>
                <a:ext cx="539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7" name="墨迹 246"/>
              <p14:cNvContentPartPr/>
              <p14:nvPr/>
            </p14:nvContentPartPr>
            <p14:xfrm>
              <a:off x="2374900" y="6007100"/>
              <a:ext cx="15875" cy="23177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77"/>
            </p:blipFill>
            <p:spPr>
              <a:xfrm>
                <a:off x="2374900" y="6007100"/>
                <a:ext cx="15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8" name="墨迹 247"/>
              <p14:cNvContentPartPr/>
              <p14:nvPr/>
            </p14:nvContentPartPr>
            <p14:xfrm>
              <a:off x="2413000" y="6035675"/>
              <a:ext cx="6350" cy="36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66"/>
            </p:blipFill>
            <p:spPr>
              <a:xfrm>
                <a:off x="2413000" y="6035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9" p14:bwMode="auto">
            <p14:nvContentPartPr>
              <p14:cNvPr id="249" name="墨迹 248"/>
              <p14:cNvContentPartPr/>
              <p14:nvPr/>
            </p14:nvContentPartPr>
            <p14:xfrm>
              <a:off x="2362200" y="5975350"/>
              <a:ext cx="184150" cy="2952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80"/>
            </p:blipFill>
            <p:spPr>
              <a:xfrm>
                <a:off x="2362200" y="5975350"/>
                <a:ext cx="184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1" p14:bwMode="auto">
            <p14:nvContentPartPr>
              <p14:cNvPr id="250" name="墨迹 249"/>
              <p14:cNvContentPartPr/>
              <p14:nvPr/>
            </p14:nvContentPartPr>
            <p14:xfrm>
              <a:off x="2632075" y="6108700"/>
              <a:ext cx="155575" cy="4762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82"/>
            </p:blipFill>
            <p:spPr>
              <a:xfrm>
                <a:off x="2632075" y="6108700"/>
                <a:ext cx="155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3" p14:bwMode="auto">
            <p14:nvContentPartPr>
              <p14:cNvPr id="251" name="墨迹 250"/>
              <p14:cNvContentPartPr/>
              <p14:nvPr/>
            </p14:nvContentPartPr>
            <p14:xfrm>
              <a:off x="2682875" y="6086475"/>
              <a:ext cx="155575" cy="14922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84"/>
            </p:blipFill>
            <p:spPr>
              <a:xfrm>
                <a:off x="2682875" y="6086475"/>
                <a:ext cx="155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5" p14:bwMode="auto">
            <p14:nvContentPartPr>
              <p14:cNvPr id="252" name="墨迹 251"/>
              <p14:cNvContentPartPr/>
              <p14:nvPr/>
            </p14:nvContentPartPr>
            <p14:xfrm>
              <a:off x="2609850" y="5876925"/>
              <a:ext cx="92075" cy="18415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86"/>
            </p:blipFill>
            <p:spPr>
              <a:xfrm>
                <a:off x="2609850" y="58769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7" p14:bwMode="auto">
            <p14:nvContentPartPr>
              <p14:cNvPr id="253" name="墨迹 252"/>
              <p14:cNvContentPartPr/>
              <p14:nvPr/>
            </p14:nvContentPartPr>
            <p14:xfrm>
              <a:off x="2895600" y="6156325"/>
              <a:ext cx="136525" cy="12700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88"/>
            </p:blipFill>
            <p:spPr>
              <a:xfrm>
                <a:off x="2895600" y="6156325"/>
                <a:ext cx="1365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9" p14:bwMode="auto">
            <p14:nvContentPartPr>
              <p14:cNvPr id="254" name="墨迹 253"/>
              <p14:cNvContentPartPr/>
              <p14:nvPr/>
            </p14:nvContentPartPr>
            <p14:xfrm>
              <a:off x="2797175" y="6070600"/>
              <a:ext cx="304800" cy="28575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90"/>
            </p:blipFill>
            <p:spPr>
              <a:xfrm>
                <a:off x="2797175" y="6070600"/>
                <a:ext cx="304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1" p14:bwMode="auto">
            <p14:nvContentPartPr>
              <p14:cNvPr id="255" name="墨迹 254"/>
              <p14:cNvContentPartPr/>
              <p14:nvPr/>
            </p14:nvContentPartPr>
            <p14:xfrm>
              <a:off x="3057525" y="6238875"/>
              <a:ext cx="254000" cy="762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92"/>
            </p:blipFill>
            <p:spPr>
              <a:xfrm>
                <a:off x="3057525" y="6238875"/>
                <a:ext cx="254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3" p14:bwMode="auto">
            <p14:nvContentPartPr>
              <p14:cNvPr id="256" name="墨迹 255"/>
              <p14:cNvContentPartPr/>
              <p14:nvPr/>
            </p14:nvContentPartPr>
            <p14:xfrm>
              <a:off x="10175875" y="4857750"/>
              <a:ext cx="260350" cy="4445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94"/>
            </p:blipFill>
            <p:spPr>
              <a:xfrm>
                <a:off x="10175875" y="4857750"/>
                <a:ext cx="260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5" p14:bwMode="auto">
            <p14:nvContentPartPr>
              <p14:cNvPr id="257" name="墨迹 256"/>
              <p14:cNvContentPartPr/>
              <p14:nvPr/>
            </p14:nvContentPartPr>
            <p14:xfrm>
              <a:off x="10521950" y="4527550"/>
              <a:ext cx="53975" cy="42227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96"/>
            </p:blipFill>
            <p:spPr>
              <a:xfrm>
                <a:off x="10521950" y="4527550"/>
                <a:ext cx="539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7" p14:bwMode="auto">
            <p14:nvContentPartPr>
              <p14:cNvPr id="258" name="墨迹 257"/>
              <p14:cNvContentPartPr/>
              <p14:nvPr/>
            </p14:nvContentPartPr>
            <p14:xfrm>
              <a:off x="10639425" y="4422775"/>
              <a:ext cx="165100" cy="47625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498"/>
            </p:blipFill>
            <p:spPr>
              <a:xfrm>
                <a:off x="10639425" y="4422775"/>
                <a:ext cx="1651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9" p14:bwMode="auto">
            <p14:nvContentPartPr>
              <p14:cNvPr id="259" name="墨迹 258"/>
              <p14:cNvContentPartPr/>
              <p14:nvPr/>
            </p14:nvContentPartPr>
            <p14:xfrm>
              <a:off x="10826750" y="4492625"/>
              <a:ext cx="165100" cy="3810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00"/>
            </p:blipFill>
            <p:spPr>
              <a:xfrm>
                <a:off x="10826750" y="4492625"/>
                <a:ext cx="1651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1" p14:bwMode="auto">
            <p14:nvContentPartPr>
              <p14:cNvPr id="260" name="墨迹 259"/>
              <p14:cNvContentPartPr/>
              <p14:nvPr/>
            </p14:nvContentPartPr>
            <p14:xfrm>
              <a:off x="10852150" y="4467225"/>
              <a:ext cx="117475" cy="30480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02"/>
            </p:blipFill>
            <p:spPr>
              <a:xfrm>
                <a:off x="10852150" y="4467225"/>
                <a:ext cx="1174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3" p14:bwMode="auto">
            <p14:nvContentPartPr>
              <p14:cNvPr id="261" name="墨迹 260"/>
              <p14:cNvContentPartPr/>
              <p14:nvPr/>
            </p14:nvContentPartPr>
            <p14:xfrm>
              <a:off x="10979150" y="4400550"/>
              <a:ext cx="190500" cy="42227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04"/>
            </p:blipFill>
            <p:spPr>
              <a:xfrm>
                <a:off x="10979150" y="4400550"/>
                <a:ext cx="1905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5" p14:bwMode="auto">
            <p14:nvContentPartPr>
              <p14:cNvPr id="262" name="墨迹 261"/>
              <p14:cNvContentPartPr/>
              <p14:nvPr/>
            </p14:nvContentPartPr>
            <p14:xfrm>
              <a:off x="11207750" y="4603750"/>
              <a:ext cx="15875" cy="13335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06"/>
            </p:blipFill>
            <p:spPr>
              <a:xfrm>
                <a:off x="11207750" y="4603750"/>
                <a:ext cx="158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7" p14:bwMode="auto">
            <p14:nvContentPartPr>
              <p14:cNvPr id="263" name="墨迹 262"/>
              <p14:cNvContentPartPr/>
              <p14:nvPr/>
            </p14:nvContentPartPr>
            <p14:xfrm>
              <a:off x="11283950" y="4521200"/>
              <a:ext cx="41275" cy="2540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08"/>
            </p:blipFill>
            <p:spPr>
              <a:xfrm>
                <a:off x="11283950" y="4521200"/>
                <a:ext cx="41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9" p14:bwMode="auto">
            <p14:nvContentPartPr>
              <p14:cNvPr id="264" name="墨迹 263"/>
              <p14:cNvContentPartPr/>
              <p14:nvPr/>
            </p14:nvContentPartPr>
            <p14:xfrm>
              <a:off x="11150600" y="4676775"/>
              <a:ext cx="142875" cy="19367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10"/>
            </p:blipFill>
            <p:spPr>
              <a:xfrm>
                <a:off x="11150600" y="4676775"/>
                <a:ext cx="1428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1" p14:bwMode="auto">
            <p14:nvContentPartPr>
              <p14:cNvPr id="265" name="墨迹 264"/>
              <p14:cNvContentPartPr/>
              <p14:nvPr/>
            </p14:nvContentPartPr>
            <p14:xfrm>
              <a:off x="10134600" y="5108575"/>
              <a:ext cx="203200" cy="24130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12"/>
            </p:blipFill>
            <p:spPr>
              <a:xfrm>
                <a:off x="10134600" y="5108575"/>
                <a:ext cx="2032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3" p14:bwMode="auto">
            <p14:nvContentPartPr>
              <p14:cNvPr id="266" name="墨迹 265"/>
              <p14:cNvContentPartPr/>
              <p14:nvPr/>
            </p14:nvContentPartPr>
            <p14:xfrm>
              <a:off x="10404475" y="5140325"/>
              <a:ext cx="127000" cy="27622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14"/>
            </p:blipFill>
            <p:spPr>
              <a:xfrm>
                <a:off x="10404475" y="5140325"/>
                <a:ext cx="1270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5" p14:bwMode="auto">
            <p14:nvContentPartPr>
              <p14:cNvPr id="267" name="墨迹 266"/>
              <p14:cNvContentPartPr/>
              <p14:nvPr/>
            </p14:nvContentPartPr>
            <p14:xfrm>
              <a:off x="10433050" y="5054600"/>
              <a:ext cx="263525" cy="31432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16"/>
            </p:blipFill>
            <p:spPr>
              <a:xfrm>
                <a:off x="10433050" y="5054600"/>
                <a:ext cx="2635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7" p14:bwMode="auto">
            <p14:nvContentPartPr>
              <p14:cNvPr id="268" name="墨迹 267"/>
              <p14:cNvContentPartPr/>
              <p14:nvPr/>
            </p14:nvContentPartPr>
            <p14:xfrm>
              <a:off x="10585450" y="5280025"/>
              <a:ext cx="6350" cy="6032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18"/>
            </p:blipFill>
            <p:spPr>
              <a:xfrm>
                <a:off x="10585450" y="5280025"/>
                <a:ext cx="6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9" p14:bwMode="auto">
            <p14:nvContentPartPr>
              <p14:cNvPr id="269" name="墨迹 268"/>
              <p14:cNvContentPartPr/>
              <p14:nvPr/>
            </p14:nvContentPartPr>
            <p14:xfrm>
              <a:off x="10541000" y="5365750"/>
              <a:ext cx="107950" cy="3492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20"/>
            </p:blipFill>
            <p:spPr>
              <a:xfrm>
                <a:off x="10541000" y="536575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1" p14:bwMode="auto">
            <p14:nvContentPartPr>
              <p14:cNvPr id="270" name="墨迹 269"/>
              <p14:cNvContentPartPr/>
              <p14:nvPr/>
            </p14:nvContentPartPr>
            <p14:xfrm>
              <a:off x="10671175" y="5175250"/>
              <a:ext cx="212725" cy="23495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22"/>
            </p:blipFill>
            <p:spPr>
              <a:xfrm>
                <a:off x="10671175" y="5175250"/>
                <a:ext cx="212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3" p14:bwMode="auto">
            <p14:nvContentPartPr>
              <p14:cNvPr id="271" name="墨迹 270"/>
              <p14:cNvContentPartPr/>
              <p14:nvPr/>
            </p14:nvContentPartPr>
            <p14:xfrm>
              <a:off x="10747375" y="5254625"/>
              <a:ext cx="133350" cy="1905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24"/>
            </p:blipFill>
            <p:spPr>
              <a:xfrm>
                <a:off x="10747375" y="5254625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5" p14:bwMode="auto">
            <p14:nvContentPartPr>
              <p14:cNvPr id="272" name="墨迹 271"/>
              <p14:cNvContentPartPr/>
              <p14:nvPr/>
            </p14:nvContentPartPr>
            <p14:xfrm>
              <a:off x="10848975" y="5064125"/>
              <a:ext cx="190500" cy="47942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26"/>
            </p:blipFill>
            <p:spPr>
              <a:xfrm>
                <a:off x="10848975" y="5064125"/>
                <a:ext cx="1905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7" p14:bwMode="auto">
            <p14:nvContentPartPr>
              <p14:cNvPr id="273" name="墨迹 272"/>
              <p14:cNvContentPartPr/>
              <p14:nvPr/>
            </p14:nvContentPartPr>
            <p14:xfrm>
              <a:off x="10998200" y="5140325"/>
              <a:ext cx="31750" cy="27305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28"/>
            </p:blipFill>
            <p:spPr>
              <a:xfrm>
                <a:off x="10998200" y="5140325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9" p14:bwMode="auto">
            <p14:nvContentPartPr>
              <p14:cNvPr id="274" name="墨迹 273"/>
              <p14:cNvContentPartPr/>
              <p14:nvPr/>
            </p14:nvContentPartPr>
            <p14:xfrm>
              <a:off x="10944225" y="5219700"/>
              <a:ext cx="149225" cy="635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30"/>
            </p:blipFill>
            <p:spPr>
              <a:xfrm>
                <a:off x="10944225" y="5219700"/>
                <a:ext cx="1492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1" p14:bwMode="auto">
            <p14:nvContentPartPr>
              <p14:cNvPr id="275" name="墨迹 274"/>
              <p14:cNvContentPartPr/>
              <p14:nvPr/>
            </p14:nvContentPartPr>
            <p14:xfrm>
              <a:off x="11080750" y="5153025"/>
              <a:ext cx="69850" cy="2286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32"/>
            </p:blipFill>
            <p:spPr>
              <a:xfrm>
                <a:off x="11080750" y="5153025"/>
                <a:ext cx="698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3" p14:bwMode="auto">
            <p14:nvContentPartPr>
              <p14:cNvPr id="276" name="墨迹 275"/>
              <p14:cNvContentPartPr/>
              <p14:nvPr/>
            </p14:nvContentPartPr>
            <p14:xfrm>
              <a:off x="11134725" y="5092700"/>
              <a:ext cx="120650" cy="2921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34"/>
            </p:blipFill>
            <p:spPr>
              <a:xfrm>
                <a:off x="11134725" y="5092700"/>
                <a:ext cx="120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5" p14:bwMode="auto">
            <p14:nvContentPartPr>
              <p14:cNvPr id="277" name="墨迹 276"/>
              <p14:cNvContentPartPr/>
              <p14:nvPr/>
            </p14:nvContentPartPr>
            <p14:xfrm>
              <a:off x="11233150" y="5178425"/>
              <a:ext cx="165100" cy="21907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36"/>
            </p:blipFill>
            <p:spPr>
              <a:xfrm>
                <a:off x="11233150" y="5178425"/>
                <a:ext cx="165100" cy="21907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1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5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0" dur="indefinite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0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6" grpId="0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4" grpId="0" bldLvl="0" animBg="1"/>
      <p:bldP spid="53274" grpId="1" bldLvl="0" animBg="1"/>
      <p:bldP spid="53274" grpId="2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3253" name="椭圆 53252"/>
          <p:cNvSpPr/>
          <p:nvPr/>
        </p:nvSpPr>
        <p:spPr>
          <a:xfrm>
            <a:off x="66294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4" name="椭圆 53253"/>
          <p:cNvSpPr/>
          <p:nvPr/>
        </p:nvSpPr>
        <p:spPr>
          <a:xfrm>
            <a:off x="84582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5" name="椭圆 53254"/>
          <p:cNvSpPr/>
          <p:nvPr/>
        </p:nvSpPr>
        <p:spPr>
          <a:xfrm>
            <a:off x="9601200" y="2133600"/>
            <a:ext cx="609600" cy="53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40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56" name="任意多边形 53255"/>
          <p:cNvSpPr/>
          <p:nvPr/>
        </p:nvSpPr>
        <p:spPr>
          <a:xfrm>
            <a:off x="7848600" y="3200400"/>
            <a:ext cx="685800" cy="685800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600" y="10800"/>
                </a:moveTo>
                <a:arcTo wR="7200" hR="7200" stAng="10800000" swAng="-5400000"/>
                <a:arcTo wR="7200" hR="7200" stAng="5400000" swAng="-5400000"/>
                <a:arcTo wR="7200" hR="7200" stAng="0" swAng="-5400000"/>
                <a:arcTo wR="7200" hR="7200" stAng="-5400000" swAng="-5400000"/>
                <a:close/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C</a:t>
            </a:r>
            <a:endParaRPr lang="en-US" altLang="zh-CN" sz="36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53257" name="直接箭头连接符 53256"/>
          <p:cNvCxnSpPr>
            <a:stCxn id="53253" idx="6"/>
            <a:endCxn id="53254" idx="2"/>
          </p:cNvCxnSpPr>
          <p:nvPr/>
        </p:nvCxnSpPr>
        <p:spPr>
          <a:xfrm>
            <a:off x="7162800" y="2400300"/>
            <a:ext cx="12954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8" name="直接箭头连接符 53257"/>
          <p:cNvCxnSpPr>
            <a:stCxn id="53254" idx="6"/>
            <a:endCxn id="53255" idx="2"/>
          </p:cNvCxnSpPr>
          <p:nvPr/>
        </p:nvCxnSpPr>
        <p:spPr>
          <a:xfrm>
            <a:off x="8991600" y="2400300"/>
            <a:ext cx="609600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59" name="曲线连接符 53258"/>
          <p:cNvCxnSpPr>
            <a:stCxn id="53254" idx="1"/>
            <a:endCxn id="53254" idx="7"/>
          </p:cNvCxnSpPr>
          <p:nvPr/>
        </p:nvCxnSpPr>
        <p:spPr>
          <a:xfrm rot="-16200000" flipV="1">
            <a:off x="8723313" y="2022475"/>
            <a:ext cx="1587" cy="377825"/>
          </a:xfrm>
          <a:prstGeom prst="curvedConnector3">
            <a:avLst>
              <a:gd name="adj1" fmla="val -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0" name="曲线连接符 53259"/>
          <p:cNvCxnSpPr>
            <a:stCxn id="53254" idx="4"/>
            <a:endCxn id="53256" idx="1"/>
          </p:cNvCxnSpPr>
          <p:nvPr/>
        </p:nvCxnSpPr>
        <p:spPr>
          <a:xfrm rot="5400000">
            <a:off x="8026400" y="2589213"/>
            <a:ext cx="620713" cy="776287"/>
          </a:xfrm>
          <a:prstGeom prst="curvedConnector3">
            <a:avLst>
              <a:gd name="adj1" fmla="val 42968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1" name="曲线连接符 53260"/>
          <p:cNvCxnSpPr>
            <a:stCxn id="53255" idx="4"/>
            <a:endCxn id="53256" idx="6"/>
          </p:cNvCxnSpPr>
          <p:nvPr/>
        </p:nvCxnSpPr>
        <p:spPr>
          <a:xfrm rot="5400000">
            <a:off x="8788400" y="2425700"/>
            <a:ext cx="876300" cy="13589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2" name="曲线连接符 53261"/>
          <p:cNvCxnSpPr>
            <a:stCxn id="53255" idx="3"/>
            <a:endCxn id="53254" idx="5"/>
          </p:cNvCxnSpPr>
          <p:nvPr/>
        </p:nvCxnSpPr>
        <p:spPr>
          <a:xfrm rot="5400000">
            <a:off x="9301163" y="2201863"/>
            <a:ext cx="1587" cy="776287"/>
          </a:xfrm>
          <a:prstGeom prst="curvedConnector3">
            <a:avLst>
              <a:gd name="adj1" fmla="val 193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53263" name="曲线连接符 53262"/>
          <p:cNvCxnSpPr>
            <a:stCxn id="53253" idx="5"/>
            <a:endCxn id="53256" idx="2"/>
          </p:cNvCxnSpPr>
          <p:nvPr/>
        </p:nvCxnSpPr>
        <p:spPr>
          <a:xfrm rot="-5400000" flipH="1">
            <a:off x="6983413" y="2690813"/>
            <a:ext cx="954087" cy="7508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53264" name="直接连接符 53263"/>
          <p:cNvSpPr/>
          <p:nvPr/>
        </p:nvSpPr>
        <p:spPr>
          <a:xfrm>
            <a:off x="6553200" y="1752600"/>
            <a:ext cx="22860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53265" name="文本框 53264"/>
          <p:cNvSpPr txBox="1"/>
          <p:nvPr/>
        </p:nvSpPr>
        <p:spPr>
          <a:xfrm>
            <a:off x="73914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7" name="文本框 53266"/>
          <p:cNvSpPr txBox="1"/>
          <p:nvPr/>
        </p:nvSpPr>
        <p:spPr>
          <a:xfrm>
            <a:off x="7772400" y="25146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8" name="文本框 53267"/>
          <p:cNvSpPr txBox="1"/>
          <p:nvPr/>
        </p:nvSpPr>
        <p:spPr>
          <a:xfrm>
            <a:off x="9067800" y="19050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69" name="文本框 53268"/>
          <p:cNvSpPr txBox="1"/>
          <p:nvPr/>
        </p:nvSpPr>
        <p:spPr>
          <a:xfrm>
            <a:off x="9601200" y="31242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0" name="文本框 53269"/>
          <p:cNvSpPr txBox="1"/>
          <p:nvPr/>
        </p:nvSpPr>
        <p:spPr>
          <a:xfrm>
            <a:off x="8686800" y="2833688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1" name="文本框 53270"/>
          <p:cNvSpPr txBox="1"/>
          <p:nvPr/>
        </p:nvSpPr>
        <p:spPr>
          <a:xfrm>
            <a:off x="7162800" y="2590800"/>
            <a:ext cx="304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3" name="文本框 53272"/>
          <p:cNvSpPr txBox="1"/>
          <p:nvPr/>
        </p:nvSpPr>
        <p:spPr>
          <a:xfrm>
            <a:off x="6781800" y="4038600"/>
            <a:ext cx="1676400" cy="76835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400" b="1" err="1">
                <a:solidFill>
                  <a:schemeClr val="bg2"/>
                </a:solidFill>
                <a:latin typeface="Garamond" panose="02020404030301010803" pitchFamily="18" charset="0"/>
              </a:rPr>
              <a:t>ababb</a:t>
            </a:r>
            <a:endParaRPr lang="en-US" altLang="zh-CN" sz="4400" b="1"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sp>
        <p:nvSpPr>
          <p:cNvPr id="53275" name="文本框 53274"/>
          <p:cNvSpPr txBox="1"/>
          <p:nvPr/>
        </p:nvSpPr>
        <p:spPr>
          <a:xfrm>
            <a:off x="7086600" y="1447800"/>
            <a:ext cx="1143000" cy="52197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S1=A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3276" name="文本框 53275"/>
          <p:cNvSpPr txBox="1"/>
          <p:nvPr/>
        </p:nvSpPr>
        <p:spPr>
          <a:xfrm>
            <a:off x="6324600" y="3352800"/>
            <a:ext cx="1143000" cy="521970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lIns="36000" rIns="3600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S1=C</a:t>
            </a:r>
            <a:endParaRPr lang="en-US" altLang="zh-CN" sz="2800" b="1">
              <a:solidFill>
                <a:schemeClr val="accent6"/>
              </a:solidFill>
              <a:effectLst/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714375" y="1047750"/>
              <a:ext cx="104775" cy="327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714375" y="1047750"/>
                <a:ext cx="1047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93725" y="955675"/>
              <a:ext cx="428625" cy="517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93725" y="955675"/>
                <a:ext cx="42862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323850" y="1250950"/>
              <a:ext cx="180975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323850" y="12509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422275" y="1190625"/>
              <a:ext cx="180975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422275" y="1190625"/>
                <a:ext cx="180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5050" y="1228725"/>
              <a:ext cx="663575" cy="349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5050" y="1228725"/>
                <a:ext cx="6635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714500" y="1095375"/>
              <a:ext cx="142875" cy="1841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714500" y="1095375"/>
                <a:ext cx="142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301750" y="965200"/>
              <a:ext cx="1682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301750" y="965200"/>
                <a:ext cx="168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882775" y="920750"/>
              <a:ext cx="174625" cy="514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882775" y="920750"/>
                <a:ext cx="1746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025650" y="946150"/>
              <a:ext cx="88900" cy="4603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025650" y="946150"/>
                <a:ext cx="889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936750" y="1174750"/>
              <a:ext cx="219075" cy="69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936750" y="1174750"/>
                <a:ext cx="2190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174875" y="1177925"/>
              <a:ext cx="333375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174875" y="1177925"/>
                <a:ext cx="3333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409825" y="1095375"/>
              <a:ext cx="244475" cy="2730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409825" y="1095375"/>
                <a:ext cx="2444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336800" y="752475"/>
              <a:ext cx="117475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336800" y="752475"/>
                <a:ext cx="1174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863850" y="974725"/>
              <a:ext cx="1270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863850" y="974725"/>
                <a:ext cx="127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47975" y="987425"/>
              <a:ext cx="165100" cy="317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47975" y="987425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086100" y="1165225"/>
              <a:ext cx="209550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086100" y="1165225"/>
                <a:ext cx="2095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143250" y="1139825"/>
              <a:ext cx="19685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143250" y="1139825"/>
                <a:ext cx="1968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1139825" y="403225"/>
              <a:ext cx="171450" cy="19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1139825" y="403225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1504950" y="234950"/>
              <a:ext cx="111125" cy="234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1504950" y="23495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1682750" y="419100"/>
              <a:ext cx="123825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1682750" y="4191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1924050" y="295275"/>
              <a:ext cx="8890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1924050" y="295275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2098675" y="260350"/>
              <a:ext cx="98425" cy="2635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2098675" y="260350"/>
                <a:ext cx="984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1022350" y="565150"/>
              <a:ext cx="590550" cy="666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1022350" y="565150"/>
                <a:ext cx="5905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140075" y="901700"/>
              <a:ext cx="149225" cy="215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140075" y="901700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3429000" y="1139825"/>
              <a:ext cx="247650" cy="314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3429000" y="1139825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3822700" y="1279525"/>
              <a:ext cx="168275" cy="25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3822700" y="1279525"/>
                <a:ext cx="1682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3883025" y="1231900"/>
              <a:ext cx="231775" cy="2000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3883025" y="1231900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562100" y="606425"/>
              <a:ext cx="228600" cy="34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562100" y="606425"/>
                <a:ext cx="2286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746500" y="806450"/>
              <a:ext cx="139700" cy="282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746500" y="806450"/>
                <a:ext cx="1397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4425950" y="1092200"/>
              <a:ext cx="203200" cy="584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4425950" y="1092200"/>
                <a:ext cx="203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4225925" y="1158875"/>
              <a:ext cx="466725" cy="5111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4225925" y="1158875"/>
                <a:ext cx="466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317500" y="1958975"/>
              <a:ext cx="241300" cy="47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317500" y="1958975"/>
                <a:ext cx="2413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88950" y="1854200"/>
              <a:ext cx="149225" cy="266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88950" y="1854200"/>
                <a:ext cx="1492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812800" y="1911350"/>
              <a:ext cx="158750" cy="269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812800" y="1911350"/>
                <a:ext cx="1587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654050" y="1803400"/>
              <a:ext cx="447675" cy="5207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654050" y="1803400"/>
                <a:ext cx="4476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1190625" y="2044700"/>
              <a:ext cx="311150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1190625" y="2044700"/>
                <a:ext cx="3111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1447800" y="1952625"/>
              <a:ext cx="219075" cy="2190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1447800" y="1952625"/>
                <a:ext cx="219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1238250" y="1771650"/>
              <a:ext cx="20002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1238250" y="177165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1822450" y="1930400"/>
              <a:ext cx="22542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1822450" y="193040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2095500" y="2111375"/>
              <a:ext cx="292100" cy="317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2095500" y="2111375"/>
                <a:ext cx="2921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2257425" y="2063750"/>
              <a:ext cx="165100" cy="2127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2257425" y="206375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2159000" y="1701800"/>
              <a:ext cx="104775" cy="330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2159000" y="1701800"/>
                <a:ext cx="1047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2536825" y="1965325"/>
              <a:ext cx="133350" cy="295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2536825" y="1965325"/>
                <a:ext cx="1333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2403475" y="2003425"/>
              <a:ext cx="276225" cy="3206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2403475" y="2003425"/>
                <a:ext cx="2762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412750" y="2892425"/>
              <a:ext cx="244475" cy="63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412750" y="2892425"/>
                <a:ext cx="2444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52450" y="2892425"/>
              <a:ext cx="149225" cy="1270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52450" y="2892425"/>
                <a:ext cx="1492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701675" y="2762250"/>
              <a:ext cx="584200" cy="527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701675" y="2762250"/>
                <a:ext cx="5842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879475" y="2832100"/>
              <a:ext cx="146050" cy="307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879475" y="2832100"/>
                <a:ext cx="1460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1301750" y="2971800"/>
              <a:ext cx="301625" cy="34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1301750" y="2971800"/>
                <a:ext cx="301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1470025" y="2867025"/>
              <a:ext cx="196850" cy="1841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1470025" y="2867025"/>
                <a:ext cx="1968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1390650" y="2695575"/>
              <a:ext cx="130175" cy="2381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1390650" y="2695575"/>
                <a:ext cx="1301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1762125" y="2784475"/>
              <a:ext cx="180975" cy="412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1762125" y="2784475"/>
                <a:ext cx="1809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1933575" y="2819400"/>
              <a:ext cx="47625" cy="352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1933575" y="2819400"/>
                <a:ext cx="47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1819275" y="3000375"/>
              <a:ext cx="174625" cy="825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1819275" y="3000375"/>
                <a:ext cx="174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2127250" y="2984500"/>
              <a:ext cx="409575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2127250" y="2984500"/>
                <a:ext cx="4095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2432050" y="2876550"/>
              <a:ext cx="225425" cy="2349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2432050" y="2876550"/>
                <a:ext cx="2254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2181225" y="2746375"/>
              <a:ext cx="12382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2181225" y="2746375"/>
                <a:ext cx="1238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2714625" y="2797175"/>
              <a:ext cx="225425" cy="447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2714625" y="2797175"/>
                <a:ext cx="2254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2889250" y="2844800"/>
              <a:ext cx="50800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2889250" y="2844800"/>
                <a:ext cx="508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2800350" y="3003550"/>
              <a:ext cx="238125" cy="34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2800350" y="300355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3076575" y="2978150"/>
              <a:ext cx="463550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3076575" y="2978150"/>
                <a:ext cx="463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3397250" y="2892425"/>
              <a:ext cx="234950" cy="273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3397250" y="2892425"/>
                <a:ext cx="2349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3213100" y="2768600"/>
              <a:ext cx="165100" cy="2349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3213100" y="2768600"/>
                <a:ext cx="1651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3851275" y="2794000"/>
              <a:ext cx="32385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3851275" y="2794000"/>
                <a:ext cx="323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4254500" y="2927350"/>
              <a:ext cx="209550" cy="476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4254500" y="2927350"/>
                <a:ext cx="2095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4410075" y="2835275"/>
              <a:ext cx="231775" cy="222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4410075" y="2835275"/>
                <a:ext cx="2317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4752975" y="2787650"/>
              <a:ext cx="184150" cy="2730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4752975" y="2787650"/>
                <a:ext cx="1841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4702175" y="2784475"/>
              <a:ext cx="215900" cy="27305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4702175" y="2784475"/>
                <a:ext cx="215900" cy="2730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8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12" dur="indefinite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ldLvl="0" animBg="1"/>
      <p:bldP spid="53254" grpId="0" bldLvl="0" animBg="1"/>
      <p:bldP spid="53254" grpId="1" bldLvl="0" animBg="1"/>
      <p:bldP spid="53254" grpId="2" bldLvl="0" animBg="1"/>
      <p:bldP spid="53255" grpId="0" bldLvl="0" animBg="1"/>
      <p:bldP spid="53256" grpId="0" bldLvl="0" animBg="1"/>
      <p:bldP spid="53256" grpId="1" bldLvl="0" animBg="1"/>
      <p:bldP spid="53256" grpId="2" bldLvl="0" animBg="1"/>
      <p:bldP spid="53265" grpId="0"/>
      <p:bldP spid="53265" grpId="1"/>
      <p:bldP spid="53265" grpId="2"/>
      <p:bldP spid="53267" grpId="0"/>
      <p:bldP spid="53268" grpId="0"/>
      <p:bldP spid="53269" grpId="0"/>
      <p:bldP spid="53270" grpId="0"/>
      <p:bldP spid="53271" grpId="0"/>
      <p:bldP spid="53271" grpId="1"/>
      <p:bldP spid="53271" grpId="2"/>
      <p:bldP spid="53273" grpId="0" bldLvl="0" animBg="1"/>
      <p:bldP spid="53273" grpId="1" bldLvl="0" animBg="1"/>
      <p:bldP spid="53273" grpId="2" bldLvl="0" animBg="1"/>
      <p:bldP spid="53273" grpId="3" bldLvl="0" animBg="1"/>
      <p:bldP spid="53275" grpId="0" bldLvl="0" animBg="1"/>
      <p:bldP spid="53275" grpId="1" bldLvl="0" animBg="1"/>
      <p:bldP spid="53275" grpId="2" bldLvl="0" animBg="1"/>
      <p:bldP spid="53276" grpId="0" bldLvl="0" animBg="1"/>
      <p:bldP spid="53276" grpId="1" bldLvl="0" animBg="1"/>
      <p:bldP spid="53276" grpId="2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</a:rPr>
            </a:fld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3490" name="标题 63489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/>
              <a:t>NFA</a:t>
            </a:r>
            <a:r>
              <a:rPr lang="zh-CN" altLang="en-US" dirty="0"/>
              <a:t>的矩阵表示</a:t>
            </a:r>
            <a:r>
              <a:rPr lang="en-US" altLang="zh-CN" dirty="0"/>
              <a:t> /NFA representation as Matrix</a:t>
            </a:r>
            <a:endParaRPr lang="en-US" altLang="zh-CN" dirty="0"/>
          </a:p>
        </p:txBody>
      </p:sp>
      <p:grpSp>
        <p:nvGrpSpPr>
          <p:cNvPr id="63503" name="组合 63502"/>
          <p:cNvGrpSpPr/>
          <p:nvPr/>
        </p:nvGrpSpPr>
        <p:grpSpPr>
          <a:xfrm>
            <a:off x="2514600" y="1905000"/>
            <a:ext cx="6781800" cy="3505200"/>
            <a:chOff x="336" y="912"/>
            <a:chExt cx="4272" cy="2208"/>
          </a:xfrm>
        </p:grpSpPr>
        <p:sp>
          <p:nvSpPr>
            <p:cNvPr id="63493" name="圆角矩形 6349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3494" name="直接连接符 6349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5" name="直接连接符 6349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6" name="直接连接符 6349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7" name="直接连接符 6349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8" name="直接连接符 6349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499" name="直接连接符 6349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0" name="直接连接符 6349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1" name="直接连接符 6350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3502" name="直接连接符 6350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3506" name="矩形 63505"/>
          <p:cNvSpPr/>
          <p:nvPr/>
        </p:nvSpPr>
        <p:spPr>
          <a:xfrm>
            <a:off x="2057400" y="1295400"/>
            <a:ext cx="73450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楷体_GB2312" pitchFamily="49" charset="-122"/>
              </a:rPr>
              <a:t>例： 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NFA   N=({</a:t>
            </a:r>
            <a:r>
              <a:rPr lang="en-US" altLang="zh-CN" sz="3200" b="1" err="1">
                <a:latin typeface="Times New Roman" panose="02020603050405020304" pitchFamily="18" charset="0"/>
                <a:ea typeface="楷体_GB2312" pitchFamily="49" charset="-122"/>
              </a:rPr>
              <a:t>a,b,c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} ,{1,2,3,4}, f,{1},{4})</a:t>
            </a:r>
            <a:endParaRPr lang="en-US" altLang="zh-CN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4514" name="标题 64513"/>
          <p:cNvSpPr>
            <a:spLocks noGrp="1" noRot="1"/>
          </p:cNvSpPr>
          <p:nvPr>
            <p:ph type="title"/>
          </p:nvPr>
        </p:nvSpPr>
        <p:spPr>
          <a:xfrm>
            <a:off x="1524000" y="152400"/>
            <a:ext cx="5638800" cy="914400"/>
          </a:xfrm>
        </p:spPr>
        <p:txBody>
          <a:bodyPr anchor="ctr" anchorCtr="0">
            <a:normAutofit fontScale="90000"/>
          </a:bodyPr>
          <a:p>
            <a:r>
              <a:rPr lang="en-US" altLang="zh-CN" sz="3200"/>
              <a:t>NFA</a:t>
            </a:r>
            <a:r>
              <a:rPr lang="zh-CN" altLang="en-US" sz="3200" dirty="0"/>
              <a:t>矩阵对应的状态转换图</a:t>
            </a:r>
            <a:br>
              <a:rPr lang="zh-CN" altLang="en-US" sz="3200" dirty="0"/>
            </a:br>
            <a:r>
              <a:rPr lang="en-US" altLang="zh-CN" sz="3200" dirty="0"/>
              <a:t>NFA Matrix &amp; statechart</a:t>
            </a:r>
            <a:endParaRPr lang="en-US" altLang="zh-CN" sz="3200" dirty="0"/>
          </a:p>
        </p:txBody>
      </p:sp>
      <p:grpSp>
        <p:nvGrpSpPr>
          <p:cNvPr id="64595" name="组合 64594"/>
          <p:cNvGrpSpPr/>
          <p:nvPr/>
        </p:nvGrpSpPr>
        <p:grpSpPr>
          <a:xfrm>
            <a:off x="5486400" y="227012"/>
            <a:ext cx="5181600" cy="3225801"/>
            <a:chOff x="2496" y="143"/>
            <a:chExt cx="3264" cy="2032"/>
          </a:xfrm>
        </p:grpSpPr>
        <p:sp>
          <p:nvSpPr>
            <p:cNvPr id="64561" name="椭圆 64560"/>
            <p:cNvSpPr/>
            <p:nvPr/>
          </p:nvSpPr>
          <p:spPr>
            <a:xfrm>
              <a:off x="3030" y="100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2" name="直接连接符 64561"/>
            <p:cNvSpPr/>
            <p:nvPr/>
          </p:nvSpPr>
          <p:spPr>
            <a:xfrm>
              <a:off x="2496" y="1198"/>
              <a:ext cx="534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63" name="椭圆 64562"/>
            <p:cNvSpPr/>
            <p:nvPr/>
          </p:nvSpPr>
          <p:spPr>
            <a:xfrm>
              <a:off x="4039" y="569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4" name="椭圆 64563"/>
            <p:cNvSpPr/>
            <p:nvPr/>
          </p:nvSpPr>
          <p:spPr>
            <a:xfrm>
              <a:off x="4098" y="1512"/>
              <a:ext cx="356" cy="377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65" name="椭圆 64564"/>
            <p:cNvSpPr/>
            <p:nvPr/>
          </p:nvSpPr>
          <p:spPr>
            <a:xfrm>
              <a:off x="5167" y="820"/>
              <a:ext cx="593" cy="629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4566" name="椭圆 64565"/>
            <p:cNvSpPr/>
            <p:nvPr/>
          </p:nvSpPr>
          <p:spPr>
            <a:xfrm>
              <a:off x="5226" y="883"/>
              <a:ext cx="475" cy="503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64567" name="曲线连接符 64566"/>
            <p:cNvCxnSpPr>
              <a:stCxn id="64561" idx="7"/>
              <a:endCxn id="64563" idx="2"/>
            </p:cNvCxnSpPr>
            <p:nvPr/>
          </p:nvCxnSpPr>
          <p:spPr>
            <a:xfrm rot="16200000">
              <a:off x="3533" y="558"/>
              <a:ext cx="306" cy="705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8" name="曲线连接符 64567"/>
            <p:cNvCxnSpPr>
              <a:stCxn id="64561" idx="5"/>
              <a:endCxn id="64564" idx="2"/>
            </p:cNvCxnSpPr>
            <p:nvPr/>
          </p:nvCxnSpPr>
          <p:spPr>
            <a:xfrm rot="-5400000" flipH="1">
              <a:off x="3531" y="1133"/>
              <a:ext cx="369" cy="76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69" name="曲线连接符 64568"/>
            <p:cNvCxnSpPr>
              <a:stCxn id="64564" idx="6"/>
              <a:endCxn id="64565" idx="3"/>
            </p:cNvCxnSpPr>
            <p:nvPr/>
          </p:nvCxnSpPr>
          <p:spPr>
            <a:xfrm flipV="1">
              <a:off x="4454" y="1357"/>
              <a:ext cx="799" cy="343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0" name="曲线连接符 64569"/>
            <p:cNvCxnSpPr>
              <a:stCxn id="64564" idx="6"/>
              <a:endCxn id="64564" idx="3"/>
            </p:cNvCxnSpPr>
            <p:nvPr/>
          </p:nvCxnSpPr>
          <p:spPr>
            <a:xfrm flipH="1">
              <a:off x="4150" y="1700"/>
              <a:ext cx="304" cy="134"/>
            </a:xfrm>
            <a:prstGeom prst="curvedConnector4">
              <a:avLst>
                <a:gd name="adj1" fmla="val -58537"/>
                <a:gd name="adj2" fmla="val 282352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1" name="曲线连接符 64570"/>
            <p:cNvCxnSpPr>
              <a:stCxn id="64563" idx="6"/>
              <a:endCxn id="64565" idx="1"/>
            </p:cNvCxnSpPr>
            <p:nvPr/>
          </p:nvCxnSpPr>
          <p:spPr>
            <a:xfrm>
              <a:off x="4395" y="758"/>
              <a:ext cx="858" cy="154"/>
            </a:xfrm>
            <a:prstGeom prst="curvedConnector2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4572" name="曲线连接符 64571"/>
            <p:cNvCxnSpPr>
              <a:stCxn id="64563" idx="6"/>
              <a:endCxn id="64563" idx="1"/>
            </p:cNvCxnSpPr>
            <p:nvPr/>
          </p:nvCxnSpPr>
          <p:spPr>
            <a:xfrm flipH="1" flipV="1">
              <a:off x="4091" y="624"/>
              <a:ext cx="304" cy="134"/>
            </a:xfrm>
            <a:prstGeom prst="curvedConnector4">
              <a:avLst>
                <a:gd name="adj1" fmla="val -58537"/>
                <a:gd name="adj2" fmla="val 325486"/>
              </a:avLst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64573" name="文本框 64572"/>
            <p:cNvSpPr txBox="1"/>
            <p:nvPr/>
          </p:nvSpPr>
          <p:spPr>
            <a:xfrm>
              <a:off x="2546" y="818"/>
              <a:ext cx="19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4000" dirty="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4" name="文本框 64573"/>
            <p:cNvSpPr txBox="1"/>
            <p:nvPr/>
          </p:nvSpPr>
          <p:spPr>
            <a:xfrm>
              <a:off x="3406" y="4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5" name="文本框 64574"/>
            <p:cNvSpPr txBox="1"/>
            <p:nvPr/>
          </p:nvSpPr>
          <p:spPr>
            <a:xfrm>
              <a:off x="4764" y="382"/>
              <a:ext cx="275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6" name="文本框 64575"/>
            <p:cNvSpPr txBox="1"/>
            <p:nvPr/>
          </p:nvSpPr>
          <p:spPr>
            <a:xfrm>
              <a:off x="3561" y="1478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7" name="文本框 64576"/>
            <p:cNvSpPr txBox="1"/>
            <p:nvPr/>
          </p:nvSpPr>
          <p:spPr>
            <a:xfrm>
              <a:off x="4865" y="1416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8" name="文本框 64577"/>
            <p:cNvSpPr txBox="1"/>
            <p:nvPr/>
          </p:nvSpPr>
          <p:spPr>
            <a:xfrm>
              <a:off x="4560" y="143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79" name="文本框 64578"/>
            <p:cNvSpPr txBox="1"/>
            <p:nvPr/>
          </p:nvSpPr>
          <p:spPr>
            <a:xfrm>
              <a:off x="4569" y="1730"/>
              <a:ext cx="257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0" name="文本框 64579"/>
            <p:cNvSpPr txBox="1"/>
            <p:nvPr/>
          </p:nvSpPr>
          <p:spPr>
            <a:xfrm>
              <a:off x="3568" y="814"/>
              <a:ext cx="252" cy="44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4000" b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4000" b="1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81" name="直接连接符 64580"/>
            <p:cNvSpPr/>
            <p:nvPr/>
          </p:nvSpPr>
          <p:spPr>
            <a:xfrm>
              <a:off x="3386" y="1198"/>
              <a:ext cx="1781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64582" name="组合 64581"/>
          <p:cNvGrpSpPr/>
          <p:nvPr/>
        </p:nvGrpSpPr>
        <p:grpSpPr>
          <a:xfrm>
            <a:off x="1524000" y="2667000"/>
            <a:ext cx="6781800" cy="3505200"/>
            <a:chOff x="336" y="912"/>
            <a:chExt cx="4272" cy="2208"/>
          </a:xfrm>
        </p:grpSpPr>
        <p:sp>
          <p:nvSpPr>
            <p:cNvPr id="64583" name="圆角矩形 64582"/>
            <p:cNvSpPr/>
            <p:nvPr/>
          </p:nvSpPr>
          <p:spPr>
            <a:xfrm>
              <a:off x="336" y="912"/>
              <a:ext cx="4272" cy="2208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符号</a:t>
              </a:r>
              <a:endPara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状态</a:t>
              </a:r>
              <a:r>
                <a:rPr lang="zh-CN" alt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    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ε       a           b        c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1     {4}    {2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3}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2      Φ      {2}         {4}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3      Φ       Φ         Φ     {3</a:t>
              </a:r>
              <a:r>
                <a:rPr lang="zh-CN" altLang="en-US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，</a:t>
              </a:r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4}  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  <a:p>
              <a:r>
                <a:rPr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2" charset="-122"/>
                </a:rPr>
                <a:t>        4      Φ       Φ         Φ      Φ</a:t>
              </a:r>
              <a:endParaRPr lang="en-US" altLang="zh-CN" sz="3200" b="1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64584" name="直接连接符 64583"/>
            <p:cNvSpPr/>
            <p:nvPr/>
          </p:nvSpPr>
          <p:spPr>
            <a:xfrm>
              <a:off x="768" y="1680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5" name="直接连接符 64584"/>
            <p:cNvSpPr/>
            <p:nvPr/>
          </p:nvSpPr>
          <p:spPr>
            <a:xfrm>
              <a:off x="144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6" name="直接连接符 64585"/>
            <p:cNvSpPr/>
            <p:nvPr/>
          </p:nvSpPr>
          <p:spPr>
            <a:xfrm>
              <a:off x="768" y="1200"/>
              <a:ext cx="672" cy="48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7" name="直接连接符 64586"/>
            <p:cNvSpPr/>
            <p:nvPr/>
          </p:nvSpPr>
          <p:spPr>
            <a:xfrm>
              <a:off x="201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8" name="直接连接符 64587"/>
            <p:cNvSpPr/>
            <p:nvPr/>
          </p:nvSpPr>
          <p:spPr>
            <a:xfrm>
              <a:off x="2976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89" name="直接连接符 64588"/>
            <p:cNvSpPr/>
            <p:nvPr/>
          </p:nvSpPr>
          <p:spPr>
            <a:xfrm>
              <a:off x="3600" y="1056"/>
              <a:ext cx="0" cy="1824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0" name="直接连接符 64589"/>
            <p:cNvSpPr/>
            <p:nvPr/>
          </p:nvSpPr>
          <p:spPr>
            <a:xfrm>
              <a:off x="768" y="1968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1" name="直接连接符 64590"/>
            <p:cNvSpPr/>
            <p:nvPr/>
          </p:nvSpPr>
          <p:spPr>
            <a:xfrm>
              <a:off x="768" y="2304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64592" name="直接连接符 64591"/>
            <p:cNvSpPr/>
            <p:nvPr/>
          </p:nvSpPr>
          <p:spPr>
            <a:xfrm>
              <a:off x="768" y="2592"/>
              <a:ext cx="3840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sp>
        <p:nvSpPr>
          <p:cNvPr id="64594" name="文本框 64593"/>
          <p:cNvSpPr txBox="1"/>
          <p:nvPr/>
        </p:nvSpPr>
        <p:spPr>
          <a:xfrm>
            <a:off x="998855" y="1203325"/>
            <a:ext cx="4876800" cy="1568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所接受的语言（正规式）</a:t>
            </a:r>
            <a:endParaRPr lang="zh-CN" altLang="en-US" sz="24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N language (Regular Expression)</a:t>
            </a:r>
            <a:endParaRPr lang="zh-CN" altLang="en-US" sz="32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fontAlgn="auto">
              <a:lnSpc>
                <a:spcPts val="3840"/>
              </a:lnSpc>
              <a:spcBef>
                <a:spcPts val="0"/>
              </a:spcBef>
            </a:pP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R=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aa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 err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b|ac</a:t>
            </a:r>
            <a:r>
              <a:rPr lang="en-US" altLang="zh-CN" sz="3200" b="1" baseline="3000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*</a:t>
            </a:r>
            <a:r>
              <a:rPr lang="en-US" altLang="zh-CN" sz="3200" b="1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c|</a:t>
            </a:r>
            <a:r>
              <a:rPr lang="el-GR" altLang="zh-CN" sz="3600" b="1" dirty="0">
                <a:solidFill>
                  <a:srgbClr val="FF0000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ε</a:t>
            </a:r>
            <a:endParaRPr lang="el-GR" altLang="zh-CN" sz="3600" b="1" dirty="0">
              <a:solidFill>
                <a:srgbClr val="FF0000"/>
              </a:solidFill>
              <a:effectLst/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965200" y="2806700"/>
              <a:ext cx="15875" cy="3460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965200" y="2806700"/>
                <a:ext cx="158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288925" y="2914650"/>
              <a:ext cx="200025" cy="2127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288925" y="29146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514350" y="2997200"/>
              <a:ext cx="206375" cy="1809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514350" y="2997200"/>
                <a:ext cx="206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76275" y="2844800"/>
              <a:ext cx="107950" cy="1238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76275" y="2844800"/>
                <a:ext cx="1079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76275" y="2803525"/>
              <a:ext cx="114300" cy="1587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76275" y="2803525"/>
                <a:ext cx="1143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50875" y="2882900"/>
              <a:ext cx="133350" cy="60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50875" y="2882900"/>
                <a:ext cx="1333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09625" y="2800350"/>
              <a:ext cx="139700" cy="3524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09625" y="2800350"/>
                <a:ext cx="139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203325" y="3025775"/>
              <a:ext cx="107950" cy="171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203325" y="30257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346200" y="3051175"/>
              <a:ext cx="174625" cy="2063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346200" y="3051175"/>
                <a:ext cx="174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482725" y="2927350"/>
              <a:ext cx="111125" cy="117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482725" y="2927350"/>
                <a:ext cx="11112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466850" y="2825750"/>
              <a:ext cx="142875" cy="257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466850" y="2825750"/>
                <a:ext cx="1428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1425575" y="2968625"/>
              <a:ext cx="212725" cy="41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1425575" y="2968625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1587500" y="3121025"/>
              <a:ext cx="146050" cy="161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1587500" y="3121025"/>
                <a:ext cx="1460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1784350" y="2876550"/>
              <a:ext cx="41275" cy="415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1784350" y="28765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1952625" y="2927350"/>
              <a:ext cx="168275" cy="3016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1952625" y="2927350"/>
                <a:ext cx="1682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695325" y="3660775"/>
              <a:ext cx="19050" cy="2698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695325" y="3660775"/>
                <a:ext cx="190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657225" y="3606800"/>
              <a:ext cx="190500" cy="3206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657225" y="3606800"/>
                <a:ext cx="1905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14400" y="3581400"/>
              <a:ext cx="44450" cy="285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14400" y="3581400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7100" y="3568700"/>
              <a:ext cx="155575" cy="257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7100" y="3568700"/>
                <a:ext cx="1555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158875" y="3533775"/>
              <a:ext cx="9525" cy="3238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158875" y="3533775"/>
                <a:ext cx="9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68400" y="3556000"/>
              <a:ext cx="142875" cy="50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68400" y="3556000"/>
                <a:ext cx="142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87450" y="3717925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87450" y="3717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374775" y="3638550"/>
              <a:ext cx="28257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374775" y="3638550"/>
                <a:ext cx="282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692275" y="3549650"/>
              <a:ext cx="127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692275" y="3549650"/>
                <a:ext cx="127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762125" y="3676650"/>
              <a:ext cx="25400" cy="346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762125" y="3676650"/>
                <a:ext cx="254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1841500" y="3482975"/>
              <a:ext cx="79375" cy="1682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1841500" y="3482975"/>
                <a:ext cx="793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663575" y="4181475"/>
              <a:ext cx="250825" cy="857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663575" y="4181475"/>
                <a:ext cx="2508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23900" y="4095750"/>
              <a:ext cx="371475" cy="463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23900" y="4095750"/>
                <a:ext cx="371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101725" y="4194175"/>
              <a:ext cx="285750" cy="3778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101725" y="4194175"/>
                <a:ext cx="285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447800" y="4229100"/>
              <a:ext cx="142875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447800" y="4229100"/>
                <a:ext cx="1428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374775" y="4371975"/>
              <a:ext cx="123825" cy="180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374775" y="4371975"/>
                <a:ext cx="1238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1355725" y="4378325"/>
              <a:ext cx="209550" cy="317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1355725" y="4378325"/>
                <a:ext cx="2095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1482725" y="4076700"/>
              <a:ext cx="196850" cy="5238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1482725" y="4076700"/>
                <a:ext cx="19685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1612900" y="4137025"/>
              <a:ext cx="47625" cy="152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1612900" y="4137025"/>
                <a:ext cx="476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1704975" y="4171950"/>
              <a:ext cx="123825" cy="603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1704975" y="4171950"/>
                <a:ext cx="1238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1701800" y="4149725"/>
              <a:ext cx="212725" cy="2000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1701800" y="4149725"/>
                <a:ext cx="2127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755775" y="4235450"/>
              <a:ext cx="79375" cy="2508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755775" y="4235450"/>
                <a:ext cx="793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1806575" y="4238625"/>
              <a:ext cx="149225" cy="2921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1806575" y="4238625"/>
                <a:ext cx="1492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2444750" y="2625725"/>
              <a:ext cx="631825" cy="412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2444750" y="2625725"/>
                <a:ext cx="631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2936875" y="2644775"/>
              <a:ext cx="158750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2936875" y="264477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3482975" y="2622550"/>
              <a:ext cx="596900" cy="730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3482975" y="2622550"/>
                <a:ext cx="596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4410075" y="2701925"/>
              <a:ext cx="371475" cy="539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4410075" y="2701925"/>
                <a:ext cx="3714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733425" y="5203825"/>
              <a:ext cx="304800" cy="2222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733425" y="5203825"/>
                <a:ext cx="3048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35050" y="5032375"/>
              <a:ext cx="66675" cy="2063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35050" y="5032375"/>
                <a:ext cx="666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965200" y="5054600"/>
              <a:ext cx="107950" cy="1841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965200" y="5054600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955675" y="5108575"/>
              <a:ext cx="215900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955675" y="5108575"/>
                <a:ext cx="2159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295400" y="5038725"/>
              <a:ext cx="41275" cy="117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295400" y="5038725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298575" y="5216525"/>
              <a:ext cx="44450" cy="2667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298575" y="5216525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1" name="墨迹 50"/>
              <p14:cNvContentPartPr/>
              <p14:nvPr/>
            </p14:nvContentPartPr>
            <p14:xfrm>
              <a:off x="1479550" y="5026025"/>
              <a:ext cx="123825" cy="3619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8"/>
            </p:blipFill>
            <p:spPr>
              <a:xfrm>
                <a:off x="1479550" y="5026025"/>
                <a:ext cx="1238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2" name="墨迹 51"/>
              <p14:cNvContentPartPr/>
              <p14:nvPr/>
            </p14:nvContentPartPr>
            <p14:xfrm>
              <a:off x="1374775" y="5267325"/>
              <a:ext cx="6350" cy="36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44"/>
            </p:blipFill>
            <p:spPr>
              <a:xfrm>
                <a:off x="1374775" y="5267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457325" y="5130800"/>
              <a:ext cx="22225" cy="2222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457325" y="5130800"/>
                <a:ext cx="22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428750" y="5216525"/>
              <a:ext cx="34925" cy="165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428750" y="5216525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666875" y="4905375"/>
              <a:ext cx="273050" cy="4953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666875" y="4905375"/>
                <a:ext cx="27305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406525" y="5175250"/>
              <a:ext cx="139700" cy="635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7"/>
            </p:blipFill>
            <p:spPr>
              <a:xfrm>
                <a:off x="1406525" y="51752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7" name="墨迹 56"/>
              <p14:cNvContentPartPr/>
              <p14:nvPr/>
            </p14:nvContentPartPr>
            <p14:xfrm>
              <a:off x="1444625" y="5124450"/>
              <a:ext cx="9207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9"/>
            </p:blipFill>
            <p:spPr>
              <a:xfrm>
                <a:off x="1444625" y="5124450"/>
                <a:ext cx="920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8" name="墨迹 57"/>
              <p14:cNvContentPartPr/>
              <p14:nvPr/>
            </p14:nvContentPartPr>
            <p14:xfrm>
              <a:off x="933450" y="5575300"/>
              <a:ext cx="171450" cy="3111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1"/>
            </p:blipFill>
            <p:spPr>
              <a:xfrm>
                <a:off x="933450" y="5575300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9" name="墨迹 58"/>
              <p14:cNvContentPartPr/>
              <p14:nvPr/>
            </p14:nvContentPartPr>
            <p14:xfrm>
              <a:off x="933450" y="5759450"/>
              <a:ext cx="390525" cy="3270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3"/>
            </p:blipFill>
            <p:spPr>
              <a:xfrm>
                <a:off x="933450" y="5759450"/>
                <a:ext cx="3905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0" name="墨迹 59"/>
              <p14:cNvContentPartPr/>
              <p14:nvPr/>
            </p14:nvContentPartPr>
            <p14:xfrm>
              <a:off x="1346200" y="5657850"/>
              <a:ext cx="219075" cy="4191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5"/>
            </p:blipFill>
            <p:spPr>
              <a:xfrm>
                <a:off x="1346200" y="5657850"/>
                <a:ext cx="21907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1" name="墨迹 60"/>
              <p14:cNvContentPartPr/>
              <p14:nvPr/>
            </p14:nvContentPartPr>
            <p14:xfrm>
              <a:off x="1717675" y="5788025"/>
              <a:ext cx="187325" cy="2667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7"/>
            </p:blipFill>
            <p:spPr>
              <a:xfrm>
                <a:off x="1717675" y="5788025"/>
                <a:ext cx="1873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2" name="墨迹 61"/>
              <p14:cNvContentPartPr/>
              <p14:nvPr/>
            </p14:nvContentPartPr>
            <p14:xfrm>
              <a:off x="1885950" y="5689600"/>
              <a:ext cx="79375" cy="104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9"/>
            </p:blipFill>
            <p:spPr>
              <a:xfrm>
                <a:off x="1885950" y="5689600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3" name="墨迹 62"/>
              <p14:cNvContentPartPr/>
              <p14:nvPr/>
            </p14:nvContentPartPr>
            <p14:xfrm>
              <a:off x="2022475" y="5867400"/>
              <a:ext cx="98425" cy="12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1"/>
            </p:blipFill>
            <p:spPr>
              <a:xfrm>
                <a:off x="2022475" y="5867400"/>
                <a:ext cx="98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4" name="墨迹 63"/>
              <p14:cNvContentPartPr/>
              <p14:nvPr/>
            </p14:nvContentPartPr>
            <p14:xfrm>
              <a:off x="2025650" y="5911850"/>
              <a:ext cx="139700" cy="127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3"/>
            </p:blipFill>
            <p:spPr>
              <a:xfrm>
                <a:off x="2025650" y="5911850"/>
                <a:ext cx="1397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5" name="墨迹 64"/>
              <p14:cNvContentPartPr/>
              <p14:nvPr/>
            </p14:nvContentPartPr>
            <p14:xfrm>
              <a:off x="2159000" y="5794375"/>
              <a:ext cx="139700" cy="2984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5"/>
            </p:blipFill>
            <p:spPr>
              <a:xfrm>
                <a:off x="2159000" y="5794375"/>
                <a:ext cx="1397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6" name="墨迹 65"/>
              <p14:cNvContentPartPr/>
              <p14:nvPr/>
            </p14:nvContentPartPr>
            <p14:xfrm>
              <a:off x="2384425" y="6045200"/>
              <a:ext cx="25400" cy="889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7"/>
            </p:blipFill>
            <p:spPr>
              <a:xfrm>
                <a:off x="2384425" y="6045200"/>
                <a:ext cx="254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7" name="墨迹 66"/>
              <p14:cNvContentPartPr/>
              <p14:nvPr/>
            </p14:nvContentPartPr>
            <p14:xfrm>
              <a:off x="2600325" y="5940425"/>
              <a:ext cx="158750" cy="1460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9"/>
            </p:blipFill>
            <p:spPr>
              <a:xfrm>
                <a:off x="2600325" y="5940425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8" name="墨迹 67"/>
              <p14:cNvContentPartPr/>
              <p14:nvPr/>
            </p14:nvContentPartPr>
            <p14:xfrm>
              <a:off x="2784475" y="5772150"/>
              <a:ext cx="15875" cy="1587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1"/>
            </p:blipFill>
            <p:spPr>
              <a:xfrm>
                <a:off x="2784475" y="5772150"/>
                <a:ext cx="158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69" name="墨迹 68"/>
              <p14:cNvContentPartPr/>
              <p14:nvPr/>
            </p14:nvContentPartPr>
            <p14:xfrm>
              <a:off x="2863850" y="5946775"/>
              <a:ext cx="98425" cy="3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3"/>
            </p:blipFill>
            <p:spPr>
              <a:xfrm>
                <a:off x="2863850" y="5946775"/>
                <a:ext cx="9842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0" name="墨迹 69"/>
              <p14:cNvContentPartPr/>
              <p14:nvPr/>
            </p14:nvContentPartPr>
            <p14:xfrm>
              <a:off x="2854325" y="6038850"/>
              <a:ext cx="142875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5"/>
            </p:blipFill>
            <p:spPr>
              <a:xfrm>
                <a:off x="2854325" y="6038850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1" name="墨迹 70"/>
              <p14:cNvContentPartPr/>
              <p14:nvPr/>
            </p14:nvContentPartPr>
            <p14:xfrm>
              <a:off x="3028950" y="5911850"/>
              <a:ext cx="139700" cy="1905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7"/>
            </p:blipFill>
            <p:spPr>
              <a:xfrm>
                <a:off x="3028950" y="5911850"/>
                <a:ext cx="1397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2" name="墨迹 71"/>
              <p14:cNvContentPartPr/>
              <p14:nvPr/>
            </p14:nvContentPartPr>
            <p14:xfrm>
              <a:off x="3251200" y="6022975"/>
              <a:ext cx="47625" cy="114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9"/>
            </p:blipFill>
            <p:spPr>
              <a:xfrm>
                <a:off x="3251200" y="6022975"/>
                <a:ext cx="476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3" name="墨迹 72"/>
              <p14:cNvContentPartPr/>
              <p14:nvPr/>
            </p14:nvContentPartPr>
            <p14:xfrm>
              <a:off x="3375025" y="5962650"/>
              <a:ext cx="18415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1"/>
            </p:blipFill>
            <p:spPr>
              <a:xfrm>
                <a:off x="3375025" y="5962650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4" name="墨迹 73"/>
              <p14:cNvContentPartPr/>
              <p14:nvPr/>
            </p14:nvContentPartPr>
            <p14:xfrm>
              <a:off x="3511550" y="5848350"/>
              <a:ext cx="130175" cy="133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3"/>
            </p:blipFill>
            <p:spPr>
              <a:xfrm>
                <a:off x="3511550" y="5848350"/>
                <a:ext cx="1301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5" name="墨迹 74"/>
              <p14:cNvContentPartPr/>
              <p14:nvPr/>
            </p14:nvContentPartPr>
            <p14:xfrm>
              <a:off x="3657600" y="5965825"/>
              <a:ext cx="79375" cy="476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5"/>
            </p:blipFill>
            <p:spPr>
              <a:xfrm>
                <a:off x="3657600" y="5965825"/>
                <a:ext cx="79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6" name="墨迹 75"/>
              <p14:cNvContentPartPr/>
              <p14:nvPr/>
            </p14:nvContentPartPr>
            <p14:xfrm>
              <a:off x="3644900" y="6061075"/>
              <a:ext cx="177800" cy="158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7"/>
            </p:blipFill>
            <p:spPr>
              <a:xfrm>
                <a:off x="3644900" y="60610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7" name="墨迹 76"/>
              <p14:cNvContentPartPr/>
              <p14:nvPr/>
            </p14:nvContentPartPr>
            <p14:xfrm>
              <a:off x="3797300" y="5965825"/>
              <a:ext cx="158750" cy="2190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9"/>
            </p:blipFill>
            <p:spPr>
              <a:xfrm>
                <a:off x="3797300" y="5965825"/>
                <a:ext cx="1587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8" name="墨迹 77"/>
              <p14:cNvContentPartPr/>
              <p14:nvPr/>
            </p14:nvContentPartPr>
            <p14:xfrm>
              <a:off x="3994150" y="6000750"/>
              <a:ext cx="200025" cy="13652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1"/>
            </p:blipFill>
            <p:spPr>
              <a:xfrm>
                <a:off x="3994150" y="6000750"/>
                <a:ext cx="200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79" name="墨迹 78"/>
              <p14:cNvContentPartPr/>
              <p14:nvPr/>
            </p14:nvContentPartPr>
            <p14:xfrm>
              <a:off x="4283075" y="6061075"/>
              <a:ext cx="47625" cy="1682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3"/>
            </p:blipFill>
            <p:spPr>
              <a:xfrm>
                <a:off x="4283075" y="6061075"/>
                <a:ext cx="47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0" name="墨迹 79"/>
              <p14:cNvContentPartPr/>
              <p14:nvPr/>
            </p14:nvContentPartPr>
            <p14:xfrm>
              <a:off x="4578350" y="5988050"/>
              <a:ext cx="260350" cy="2381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5"/>
            </p:blipFill>
            <p:spPr>
              <a:xfrm>
                <a:off x="4578350" y="5988050"/>
                <a:ext cx="2603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1" name="墨迹 80"/>
              <p14:cNvContentPartPr/>
              <p14:nvPr/>
            </p14:nvContentPartPr>
            <p14:xfrm>
              <a:off x="4841875" y="5781675"/>
              <a:ext cx="85725" cy="234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7"/>
            </p:blipFill>
            <p:spPr>
              <a:xfrm>
                <a:off x="4841875" y="5781675"/>
                <a:ext cx="857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2" name="墨迹 81"/>
              <p14:cNvContentPartPr/>
              <p14:nvPr/>
            </p14:nvContentPartPr>
            <p14:xfrm>
              <a:off x="5013325" y="6051550"/>
              <a:ext cx="101600" cy="3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9"/>
            </p:blipFill>
            <p:spPr>
              <a:xfrm>
                <a:off x="5013325" y="6051550"/>
                <a:ext cx="1016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3" name="墨迹 82"/>
              <p14:cNvContentPartPr/>
              <p14:nvPr/>
            </p14:nvContentPartPr>
            <p14:xfrm>
              <a:off x="5003800" y="6105525"/>
              <a:ext cx="139700" cy="19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1"/>
            </p:blipFill>
            <p:spPr>
              <a:xfrm>
                <a:off x="5003800" y="6105525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4" name="墨迹 83"/>
              <p14:cNvContentPartPr/>
              <p14:nvPr/>
            </p14:nvContentPartPr>
            <p14:xfrm>
              <a:off x="5146675" y="6042025"/>
              <a:ext cx="203200" cy="200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3"/>
            </p:blipFill>
            <p:spPr>
              <a:xfrm>
                <a:off x="5146675" y="60420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5" name="墨迹 84"/>
              <p14:cNvContentPartPr/>
              <p14:nvPr/>
            </p14:nvContentPartPr>
            <p14:xfrm>
              <a:off x="5384800" y="6042025"/>
              <a:ext cx="171450" cy="1746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5"/>
            </p:blipFill>
            <p:spPr>
              <a:xfrm>
                <a:off x="5384800" y="6042025"/>
                <a:ext cx="1714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6" name="墨迹 85"/>
              <p14:cNvContentPartPr/>
              <p14:nvPr/>
            </p14:nvContentPartPr>
            <p14:xfrm>
              <a:off x="5562600" y="6080125"/>
              <a:ext cx="171450" cy="2032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7"/>
            </p:blipFill>
            <p:spPr>
              <a:xfrm>
                <a:off x="5562600" y="60801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7" name="墨迹 86"/>
              <p14:cNvContentPartPr/>
              <p14:nvPr/>
            </p14:nvContentPartPr>
            <p14:xfrm>
              <a:off x="5864225" y="6200775"/>
              <a:ext cx="6350" cy="36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44"/>
            </p:blipFill>
            <p:spPr>
              <a:xfrm>
                <a:off x="5864225" y="6200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6327775" y="6035675"/>
              <a:ext cx="279400" cy="2476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6327775" y="6035675"/>
                <a:ext cx="2794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6604000" y="5934075"/>
              <a:ext cx="149225" cy="152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6604000" y="5934075"/>
                <a:ext cx="1492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6553200" y="5886450"/>
              <a:ext cx="117475" cy="231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6553200" y="5886450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534150" y="5927725"/>
              <a:ext cx="266700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534150" y="5927725"/>
                <a:ext cx="2667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6934200" y="6083300"/>
              <a:ext cx="346075" cy="476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6934200" y="6083300"/>
                <a:ext cx="3460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7334250" y="6070600"/>
              <a:ext cx="184150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7334250" y="6070600"/>
                <a:ext cx="1841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7626350" y="6121400"/>
              <a:ext cx="282575" cy="539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7626350" y="6121400"/>
                <a:ext cx="282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7956550" y="6149975"/>
              <a:ext cx="98425" cy="50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7956550" y="6149975"/>
                <a:ext cx="984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8201025" y="6064250"/>
              <a:ext cx="247650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8201025" y="6064250"/>
                <a:ext cx="2476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3025775" y="2686050"/>
              <a:ext cx="473075" cy="304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3025775" y="2686050"/>
                <a:ext cx="473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3622675" y="2889250"/>
              <a:ext cx="215900" cy="241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3622675" y="2889250"/>
                <a:ext cx="2159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3860800" y="2851150"/>
              <a:ext cx="139700" cy="24447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3860800" y="285115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3984625" y="3022600"/>
              <a:ext cx="92075" cy="2190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3984625" y="3022600"/>
                <a:ext cx="920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4260850" y="2914650"/>
              <a:ext cx="174625" cy="2159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4260850" y="2914650"/>
                <a:ext cx="1746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4524375" y="2974975"/>
              <a:ext cx="219075" cy="174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4524375" y="2974975"/>
                <a:ext cx="2190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4749800" y="2870200"/>
              <a:ext cx="117475" cy="2762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4749800" y="2870200"/>
                <a:ext cx="117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4908550" y="3089275"/>
              <a:ext cx="50800" cy="1047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4908550" y="3089275"/>
                <a:ext cx="50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5070475" y="3022600"/>
              <a:ext cx="152400" cy="1682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5070475" y="3022600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5368925" y="3187700"/>
              <a:ext cx="447675" cy="571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5368925" y="3187700"/>
                <a:ext cx="447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5387975" y="3009900"/>
              <a:ext cx="155575" cy="117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5387975" y="3009900"/>
                <a:ext cx="155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5568950" y="3028950"/>
              <a:ext cx="6350" cy="36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44"/>
            </p:blipFill>
            <p:spPr>
              <a:xfrm>
                <a:off x="556895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5572125" y="3028950"/>
              <a:ext cx="184150" cy="952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5572125" y="3028950"/>
                <a:ext cx="1841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5737225" y="3009900"/>
              <a:ext cx="149225" cy="15557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5737225" y="3009900"/>
                <a:ext cx="149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5908675" y="2889250"/>
              <a:ext cx="203200" cy="3810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5908675" y="2889250"/>
                <a:ext cx="203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6788150" y="1101725"/>
              <a:ext cx="774700" cy="3524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6788150" y="1101725"/>
                <a:ext cx="7747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7448550" y="1009650"/>
              <a:ext cx="288925" cy="1746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7448550" y="1009650"/>
                <a:ext cx="2889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020175" y="1108075"/>
              <a:ext cx="758825" cy="1397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020175" y="1108075"/>
                <a:ext cx="7588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9683750" y="1089025"/>
              <a:ext cx="257175" cy="2063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9683750" y="1089025"/>
                <a:ext cx="2571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826375" y="400050"/>
              <a:ext cx="228600" cy="1809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826375" y="400050"/>
                <a:ext cx="2286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8067675" y="266700"/>
              <a:ext cx="95250" cy="1968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8067675" y="266700"/>
                <a:ext cx="952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8016875" y="282575"/>
              <a:ext cx="149225" cy="168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8016875" y="282575"/>
                <a:ext cx="1492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7953375" y="336550"/>
              <a:ext cx="339725" cy="412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7953375" y="336550"/>
                <a:ext cx="339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766050" y="2797175"/>
              <a:ext cx="1905000" cy="10191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766050" y="2797175"/>
                <a:ext cx="1905000" cy="1019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9696450" y="3390900"/>
              <a:ext cx="257175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9696450" y="3390900"/>
                <a:ext cx="2571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9956800" y="3514725"/>
              <a:ext cx="238125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9956800" y="3514725"/>
                <a:ext cx="2381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0290175" y="3546475"/>
              <a:ext cx="180975" cy="2540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0290175" y="354647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575925" y="3378200"/>
              <a:ext cx="82550" cy="4222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575925" y="3378200"/>
                <a:ext cx="8255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0569575" y="3444875"/>
              <a:ext cx="161925" cy="2825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0569575" y="3444875"/>
                <a:ext cx="1619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10512425" y="3508375"/>
              <a:ext cx="212725" cy="444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10512425" y="3508375"/>
                <a:ext cx="212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823575" y="3536950"/>
              <a:ext cx="133350" cy="2444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823575" y="3536950"/>
                <a:ext cx="133350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588135"/>
            <a:ext cx="4572000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075815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6162675" y="3813175"/>
              <a:ext cx="31750" cy="136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6162675" y="3813175"/>
                <a:ext cx="317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6238875" y="3667125"/>
              <a:ext cx="15875" cy="174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6238875" y="3667125"/>
                <a:ext cx="158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6200775" y="3702050"/>
              <a:ext cx="234950" cy="4699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6200775" y="3702050"/>
                <a:ext cx="2349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527800" y="3771900"/>
              <a:ext cx="190500" cy="3143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527800" y="3771900"/>
                <a:ext cx="1905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667500" y="3870325"/>
              <a:ext cx="76200" cy="1333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667500" y="3870325"/>
                <a:ext cx="762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6765925" y="3848100"/>
              <a:ext cx="127000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6765925" y="3848100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6924675" y="3717925"/>
              <a:ext cx="168275" cy="361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6924675" y="3717925"/>
                <a:ext cx="168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108825" y="3676650"/>
              <a:ext cx="136525" cy="3746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108825" y="3676650"/>
                <a:ext cx="1365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210425" y="3689350"/>
              <a:ext cx="260350" cy="3524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210425" y="368935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7521575" y="3743325"/>
              <a:ext cx="69850" cy="266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7521575" y="3743325"/>
                <a:ext cx="698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7461250" y="3835400"/>
              <a:ext cx="82550" cy="1873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7461250" y="3835400"/>
                <a:ext cx="825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7597775" y="3686175"/>
              <a:ext cx="184150" cy="412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7597775" y="3686175"/>
                <a:ext cx="1841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6527800" y="4219575"/>
              <a:ext cx="63500" cy="282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6527800" y="4219575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6613525" y="4260850"/>
              <a:ext cx="3016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6613525" y="4260850"/>
                <a:ext cx="3016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6950075" y="4333875"/>
              <a:ext cx="285750" cy="2127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6950075" y="4333875"/>
                <a:ext cx="285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6797675" y="4216400"/>
              <a:ext cx="161925" cy="3111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6797675" y="4216400"/>
                <a:ext cx="1619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6426200" y="3549650"/>
              <a:ext cx="1466850" cy="11398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6426200" y="3549650"/>
                <a:ext cx="1466850" cy="1139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7845425" y="3549650"/>
              <a:ext cx="317500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7845425" y="3549650"/>
                <a:ext cx="3175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8039100" y="3517900"/>
              <a:ext cx="2286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8039100" y="35179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6756400" y="2571750"/>
              <a:ext cx="333375" cy="571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6756400" y="2571750"/>
                <a:ext cx="33337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7038975" y="2435225"/>
              <a:ext cx="196850" cy="2413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7038975" y="2435225"/>
                <a:ext cx="1968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6588125" y="2470150"/>
              <a:ext cx="225425" cy="1619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6588125" y="2470150"/>
                <a:ext cx="2254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6718300" y="2435225"/>
              <a:ext cx="95250" cy="142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6718300" y="2435225"/>
                <a:ext cx="952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6800850" y="2276475"/>
              <a:ext cx="365125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6800850" y="2276475"/>
                <a:ext cx="3651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7439025" y="2251075"/>
              <a:ext cx="22225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7439025" y="2251075"/>
                <a:ext cx="22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7385050" y="2276475"/>
              <a:ext cx="152400" cy="228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7385050" y="227647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7518400" y="2092325"/>
              <a:ext cx="209550" cy="333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7518400" y="2092325"/>
                <a:ext cx="2095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7626350" y="2266950"/>
              <a:ext cx="4762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7626350" y="2266950"/>
                <a:ext cx="47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7712075" y="2165350"/>
              <a:ext cx="146050" cy="539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7712075" y="2165350"/>
                <a:ext cx="1460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7724775" y="2120900"/>
              <a:ext cx="5715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7724775" y="2120900"/>
                <a:ext cx="571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7689850" y="2089150"/>
              <a:ext cx="168275" cy="231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7689850" y="2089150"/>
                <a:ext cx="168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766050" y="2301875"/>
              <a:ext cx="114300" cy="161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766050" y="2301875"/>
                <a:ext cx="1143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4572000" y="1851025"/>
              <a:ext cx="784225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4572000" y="1851025"/>
                <a:ext cx="784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936625" y="4292600"/>
              <a:ext cx="619125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936625" y="4292600"/>
                <a:ext cx="619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885825" y="2251075"/>
              <a:ext cx="520700" cy="2133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885825" y="2251075"/>
                <a:ext cx="520700" cy="213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>
          <a:xfrm>
            <a:off x="815340" y="278130"/>
            <a:ext cx="10810240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词法分析程序的设计流程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process to design scanner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389" name="文本框 16388"/>
          <p:cNvSpPr txBox="1"/>
          <p:nvPr/>
        </p:nvSpPr>
        <p:spPr>
          <a:xfrm>
            <a:off x="1882775" y="2035175"/>
            <a:ext cx="247459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词法规则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rules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0" name="右箭头 16389"/>
          <p:cNvSpPr/>
          <p:nvPr/>
        </p:nvSpPr>
        <p:spPr>
          <a:xfrm>
            <a:off x="4430395" y="2272665"/>
            <a:ext cx="609600" cy="231775"/>
          </a:xfrm>
          <a:prstGeom prst="rightArrow">
            <a:avLst>
              <a:gd name="adj1" fmla="val 50000"/>
              <a:gd name="adj2" fmla="val 65741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1" name="右箭头 16390"/>
          <p:cNvSpPr/>
          <p:nvPr/>
        </p:nvSpPr>
        <p:spPr>
          <a:xfrm>
            <a:off x="7097395" y="2272665"/>
            <a:ext cx="609600" cy="228600"/>
          </a:xfrm>
          <a:prstGeom prst="rightArrow">
            <a:avLst>
              <a:gd name="adj1" fmla="val 50000"/>
              <a:gd name="adj2" fmla="val 66654"/>
            </a:avLst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algn="ctr"/>
            <a:endParaRPr lang="zh-CN" altLang="en-US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文本框 16391"/>
          <p:cNvSpPr txBox="1"/>
          <p:nvPr/>
        </p:nvSpPr>
        <p:spPr>
          <a:xfrm>
            <a:off x="5192395" y="1815465"/>
            <a:ext cx="1905000" cy="156845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状态图</a:t>
            </a:r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状态机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Finite Automata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3" name="文本框 16392"/>
          <p:cNvSpPr txBox="1"/>
          <p:nvPr/>
        </p:nvSpPr>
        <p:spPr>
          <a:xfrm>
            <a:off x="7854315" y="1969770"/>
            <a:ext cx="2044065" cy="829945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FFCC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词法分析程序</a:t>
            </a:r>
            <a:endParaRPr lang="zh-CN" altLang="en-US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scanner</a:t>
            </a:r>
            <a:endParaRPr lang="en-US" altLang="zh-CN" sz="24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394" name="圆角矩形标注 16393"/>
          <p:cNvSpPr/>
          <p:nvPr/>
        </p:nvSpPr>
        <p:spPr>
          <a:xfrm>
            <a:off x="3706495" y="4102100"/>
            <a:ext cx="4779010" cy="2251710"/>
          </a:xfrm>
          <a:prstGeom prst="wedgeRoundRectCallout">
            <a:avLst>
              <a:gd name="adj1" fmla="val -42864"/>
              <a:gd name="adj2" fmla="val -94839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）正规文法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(3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型</a:t>
            </a:r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 / regular grammar  (type 3)</a:t>
            </a:r>
            <a:endParaRPr lang="en-US" altLang="zh-CN" sz="2000" b="1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）状态图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状态机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/ statechart or state machine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）正规式</a:t>
            </a: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/</a:t>
            </a:r>
            <a:r>
              <a:rPr lang="zh-CN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正规集</a:t>
            </a:r>
            <a:endParaRPr lang="zh-CN" altLang="en-US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     / regular expression or regular set</a:t>
            </a:r>
            <a:endParaRPr lang="en-US" altLang="zh-CN" sz="2000" b="1" dirty="0">
              <a:solidFill>
                <a:schemeClr val="bg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 animBg="1"/>
      <p:bldP spid="16392" grpId="0" bldLvl="0" animBg="1"/>
      <p:bldP spid="16393" grpId="0" bldLvl="0" animBg="1"/>
      <p:bldP spid="1639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标题 226305"/>
          <p:cNvSpPr>
            <a:spLocks noGrp="1"/>
          </p:cNvSpPr>
          <p:nvPr>
            <p:ph type="title"/>
          </p:nvPr>
        </p:nvSpPr>
        <p:spPr>
          <a:xfrm>
            <a:off x="914400" y="426720"/>
            <a:ext cx="10363200" cy="1143000"/>
          </a:xfrm>
        </p:spPr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6307" name="文本占位符 226306"/>
          <p:cNvSpPr>
            <a:spLocks noGrp="1"/>
          </p:cNvSpPr>
          <p:nvPr>
            <p:ph type="body" idx="1"/>
          </p:nvPr>
        </p:nvSpPr>
        <p:spPr>
          <a:xfrm>
            <a:off x="617220" y="1346835"/>
            <a:ext cx="10121900" cy="529844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for the DFA accepting identifiers: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2000"/>
              <a:t>{ starting in state 1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</a:t>
            </a:r>
            <a:r>
              <a:rPr lang="en-US" altLang="zh-CN" sz="2000" b="1"/>
              <a:t> if</a:t>
            </a:r>
            <a:r>
              <a:rPr lang="en-US" altLang="zh-CN" sz="2000"/>
              <a:t>  </a:t>
            </a:r>
            <a:r>
              <a:rPr lang="en-US" altLang="zh-CN" sz="2000" i="1"/>
              <a:t>the next character is a letter </a:t>
            </a:r>
            <a:r>
              <a:rPr lang="en-US" altLang="zh-CN" sz="2000" b="1"/>
              <a:t>then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       advance the input;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 { now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while </a:t>
            </a:r>
            <a:r>
              <a:rPr lang="en-US" altLang="zh-CN" sz="2000"/>
              <a:t>the next character is a letter or a digit </a:t>
            </a:r>
            <a:r>
              <a:rPr lang="en-US" altLang="zh-CN" sz="2000" b="1"/>
              <a:t>do</a:t>
            </a:r>
            <a:br>
              <a:rPr lang="en-US" altLang="zh-CN" sz="2000" b="1"/>
            </a:br>
            <a:r>
              <a:rPr lang="en-US" altLang="zh-CN" sz="2000" b="1"/>
              <a:t>        </a:t>
            </a:r>
            <a:r>
              <a:rPr lang="en-US" altLang="zh-CN" sz="2000"/>
              <a:t>advance the input; { stay in state 2 }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     end while;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{ go to state 3 without advancing the input}</a:t>
            </a:r>
            <a:endParaRPr lang="en-US" altLang="zh-CN" sz="2000" i="1"/>
          </a:p>
          <a:p>
            <a:pPr>
              <a:lnSpc>
                <a:spcPct val="80000"/>
              </a:lnSpc>
            </a:pPr>
            <a:r>
              <a:rPr lang="en-US" altLang="zh-CN" sz="2000" i="1"/>
              <a:t>accept; </a:t>
            </a:r>
            <a:endParaRPr lang="en-US" altLang="zh-CN" sz="2000" b="1"/>
          </a:p>
          <a:p>
            <a:pPr>
              <a:lnSpc>
                <a:spcPct val="80000"/>
              </a:lnSpc>
            </a:pPr>
            <a:r>
              <a:rPr lang="en-US" altLang="zh-CN" sz="2000" b="1"/>
              <a:t>else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{ error or other cases }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      </a:t>
            </a:r>
            <a:r>
              <a:rPr lang="en-US" altLang="zh-CN" sz="2000" b="1"/>
              <a:t>end if; </a:t>
            </a:r>
            <a:endParaRPr lang="en-US" altLang="zh-CN" sz="2000" b="1"/>
          </a:p>
          <a:p>
            <a:pPr>
              <a:lnSpc>
                <a:spcPct val="80000"/>
              </a:lnSpc>
              <a:buNone/>
            </a:pPr>
            <a:endParaRPr lang="en-US" altLang="zh-CN" sz="1600" b="1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Two drawbacks: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It is ad hoc</a:t>
            </a:r>
            <a:r>
              <a:rPr lang="en-US" altLang="zh-CN" sz="1600" b="1">
                <a:latin typeface="Arial" panose="020B0604020202020204" pitchFamily="34" charset="0"/>
              </a:rPr>
              <a:t>—</a:t>
            </a:r>
            <a:r>
              <a:rPr lang="en-US" altLang="zh-CN" sz="1600" b="1"/>
              <a:t>that is, each DFA has to be treated slightly differently, and it is difficult to state an algorithm that will translate every DFA to code in this way.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The complexity of the code increases dramatically as the number of states rises or, more specifically, as the number of different states along arbi­trary paths rises.</a:t>
            </a:r>
            <a:endParaRPr lang="en-US" altLang="zh-CN" sz="1400" b="1"/>
          </a:p>
          <a:p>
            <a:pPr>
              <a:lnSpc>
                <a:spcPct val="80000"/>
              </a:lnSpc>
            </a:pPr>
            <a:endParaRPr lang="zh-CN" altLang="en-US" sz="1400" b="1" dirty="0"/>
          </a:p>
        </p:txBody>
      </p:sp>
      <p:grpSp>
        <p:nvGrpSpPr>
          <p:cNvPr id="226308" name="组合 226307"/>
          <p:cNvGrpSpPr/>
          <p:nvPr/>
        </p:nvGrpSpPr>
        <p:grpSpPr>
          <a:xfrm>
            <a:off x="5831205" y="2312035"/>
            <a:ext cx="4720590" cy="2033905"/>
            <a:chOff x="1800" y="2376"/>
            <a:chExt cx="4860" cy="2038"/>
          </a:xfrm>
        </p:grpSpPr>
        <p:sp>
          <p:nvSpPr>
            <p:cNvPr id="226309" name="直接连接符 226308"/>
            <p:cNvSpPr/>
            <p:nvPr/>
          </p:nvSpPr>
          <p:spPr>
            <a:xfrm>
              <a:off x="1800" y="3468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0" name="椭圆 226309"/>
            <p:cNvSpPr/>
            <p:nvPr/>
          </p:nvSpPr>
          <p:spPr>
            <a:xfrm>
              <a:off x="25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1" name="直接连接符 226310"/>
            <p:cNvSpPr/>
            <p:nvPr/>
          </p:nvSpPr>
          <p:spPr>
            <a:xfrm>
              <a:off x="30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12" name="矩形 226311"/>
            <p:cNvSpPr/>
            <p:nvPr/>
          </p:nvSpPr>
          <p:spPr>
            <a:xfrm>
              <a:off x="3240" y="3000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13" name="组合 226312"/>
            <p:cNvGrpSpPr/>
            <p:nvPr/>
          </p:nvGrpSpPr>
          <p:grpSpPr>
            <a:xfrm rot="-434106">
              <a:off x="4320" y="2688"/>
              <a:ext cx="649" cy="634"/>
              <a:chOff x="5680" y="3755"/>
              <a:chExt cx="649" cy="634"/>
            </a:xfrm>
          </p:grpSpPr>
          <p:sp>
            <p:nvSpPr>
              <p:cNvPr id="226314" name="任意多边形 22631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15" name="直接连接符 22631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6316" name="矩形 226315"/>
            <p:cNvSpPr/>
            <p:nvPr/>
          </p:nvSpPr>
          <p:spPr>
            <a:xfrm>
              <a:off x="4860" y="2376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letter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7" name="椭圆 226316"/>
            <p:cNvSpPr/>
            <p:nvPr/>
          </p:nvSpPr>
          <p:spPr>
            <a:xfrm>
              <a:off x="4320" y="3156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8" name="矩形 226317"/>
            <p:cNvSpPr/>
            <p:nvPr/>
          </p:nvSpPr>
          <p:spPr>
            <a:xfrm>
              <a:off x="5040" y="3936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digit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19" name="直接连接符 226318"/>
            <p:cNvSpPr/>
            <p:nvPr/>
          </p:nvSpPr>
          <p:spPr>
            <a:xfrm>
              <a:off x="4860" y="346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6320" name="矩形 226319"/>
            <p:cNvSpPr/>
            <p:nvPr/>
          </p:nvSpPr>
          <p:spPr>
            <a:xfrm>
              <a:off x="5220" y="3000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[other]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226321" name="任意多边形 226320"/>
            <p:cNvSpPr/>
            <p:nvPr/>
          </p:nvSpPr>
          <p:spPr>
            <a:xfrm>
              <a:off x="6120" y="3156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4400"/>
            </a:p>
          </p:txBody>
        </p:sp>
        <p:sp>
          <p:nvSpPr>
            <p:cNvPr id="226322" name="矩形 226321"/>
            <p:cNvSpPr/>
            <p:nvPr/>
          </p:nvSpPr>
          <p:spPr>
            <a:xfrm>
              <a:off x="6300" y="3312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  <a:p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226323" name="组合 226322"/>
            <p:cNvGrpSpPr/>
            <p:nvPr/>
          </p:nvGrpSpPr>
          <p:grpSpPr>
            <a:xfrm rot="9600502">
              <a:off x="4320" y="3780"/>
              <a:ext cx="649" cy="634"/>
              <a:chOff x="5680" y="3755"/>
              <a:chExt cx="649" cy="634"/>
            </a:xfrm>
          </p:grpSpPr>
          <p:sp>
            <p:nvSpPr>
              <p:cNvPr id="226324" name="任意多边形 226323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4400"/>
              </a:p>
            </p:txBody>
          </p:sp>
          <p:sp>
            <p:nvSpPr>
              <p:cNvPr id="226325" name="直接连接符 226324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0" y="3603625"/>
            <a:ext cx="4572000" cy="3429000"/>
          </a:xfrm>
          <a:prstGeom prst="rect">
            <a:avLst/>
          </a:prstGeom>
        </p:spPr>
      </p:pic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858520" y="1543685"/>
            <a:ext cx="6221730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2000"/>
              <a:t>The Code of  the DFA that accepts the C comments: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1400"/>
              <a:t> { state 1 }	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 </a:t>
            </a:r>
            <a:r>
              <a:rPr lang="en-US" altLang="zh-CN" sz="1600" i="1"/>
              <a:t>the next character is "/" </a:t>
            </a:r>
            <a:r>
              <a:rPr lang="en-US" altLang="zh-CN" sz="1600" b="1"/>
              <a:t>then </a:t>
            </a:r>
            <a:r>
              <a:rPr lang="en-US" altLang="zh-CN" sz="1600" i="1"/>
              <a:t>advance the input; ( </a:t>
            </a:r>
            <a:r>
              <a:rPr lang="en-US" altLang="zh-CN" sz="1600"/>
              <a:t>state </a:t>
            </a:r>
            <a:r>
              <a:rPr lang="en-US" altLang="zh-CN" sz="1600" i="1"/>
              <a:t>2 }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</a:t>
            </a:r>
            <a:r>
              <a:rPr lang="en-US" altLang="zh-CN" sz="1600" b="1" i="1"/>
              <a:t> </a:t>
            </a:r>
            <a:r>
              <a:rPr lang="en-US" altLang="zh-CN" sz="1600" b="1"/>
              <a:t>if </a:t>
            </a:r>
            <a:r>
              <a:rPr lang="en-US" altLang="zh-CN" sz="1600" i="1"/>
              <a:t>the next character is </a:t>
            </a:r>
            <a:r>
              <a:rPr lang="en-US" altLang="zh-CN" sz="1600"/>
              <a:t>" * " then     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</a:t>
            </a:r>
            <a:r>
              <a:rPr lang="en-US" altLang="zh-CN" sz="1600" i="1"/>
              <a:t>advance the input; { </a:t>
            </a:r>
            <a:r>
              <a:rPr lang="en-US" altLang="zh-CN" sz="1600"/>
              <a:t>state 3 }   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done </a:t>
            </a:r>
            <a:r>
              <a:rPr lang="en-US" altLang="zh-CN" sz="1600"/>
              <a:t>:= </a:t>
            </a:r>
            <a:r>
              <a:rPr lang="en-US" altLang="zh-CN" sz="1600" b="1"/>
              <a:t>false;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</a:t>
            </a:r>
            <a:r>
              <a:rPr lang="en-US" altLang="zh-CN" sz="1600" b="1"/>
              <a:t>while not </a:t>
            </a:r>
            <a:r>
              <a:rPr lang="en-US" altLang="zh-CN" sz="1600" i="1"/>
              <a:t>done </a:t>
            </a:r>
            <a:r>
              <a:rPr lang="en-US" altLang="zh-CN" sz="1600" b="1"/>
              <a:t>do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     while </a:t>
            </a:r>
            <a:r>
              <a:rPr lang="en-US" altLang="zh-CN" sz="1600" i="1"/>
              <a:t>the next input character is not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   advance the input; </a:t>
            </a:r>
            <a:r>
              <a:rPr lang="en-US" altLang="zh-CN" sz="1600" b="1"/>
              <a:t>end while;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( </a:t>
            </a:r>
            <a:r>
              <a:rPr lang="en-US" altLang="zh-CN" sz="1600"/>
              <a:t>state 4 }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while </a:t>
            </a:r>
            <a:r>
              <a:rPr lang="en-US" altLang="zh-CN" sz="1600" i="1"/>
              <a:t>the next input character is </a:t>
            </a:r>
            <a:r>
              <a:rPr lang="en-US" altLang="zh-CN" sz="1600"/>
              <a:t>"*" do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advance the input;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end while;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if</a:t>
            </a:r>
            <a:r>
              <a:rPr lang="en-US" altLang="zh-CN" sz="1600" b="1" i="1"/>
              <a:t> </a:t>
            </a:r>
            <a:r>
              <a:rPr lang="en-US" altLang="zh-CN" sz="1600" i="1"/>
              <a:t>the next input character is "/" </a:t>
            </a:r>
            <a:r>
              <a:rPr lang="en-US" altLang="zh-CN" sz="1600" b="1"/>
              <a:t>then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done </a:t>
            </a:r>
            <a:r>
              <a:rPr lang="en-US" altLang="zh-CN" sz="1600"/>
              <a:t>:= </a:t>
            </a:r>
            <a:r>
              <a:rPr lang="en-US" altLang="zh-CN" sz="1600" b="1"/>
              <a:t>true; end if;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advance the input; </a:t>
            </a:r>
            <a:r>
              <a:rPr lang="en-US" altLang="zh-CN" sz="1600" b="1"/>
              <a:t>end while; 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accept; { </a:t>
            </a:r>
            <a:r>
              <a:rPr lang="en-US" altLang="zh-CN" sz="1600"/>
              <a:t>state 5 }</a:t>
            </a:r>
            <a:endParaRPr lang="en-US" altLang="zh-CN" sz="1600" i="1"/>
          </a:p>
          <a:p>
            <a:pPr>
              <a:lnSpc>
                <a:spcPct val="80000"/>
              </a:lnSpc>
            </a:pPr>
            <a:r>
              <a:rPr lang="en-US" altLang="zh-CN" sz="1600" i="1"/>
              <a:t> </a:t>
            </a:r>
            <a:r>
              <a:rPr lang="en-US" altLang="zh-CN" sz="1600" b="1"/>
              <a:t>else </a:t>
            </a:r>
            <a:r>
              <a:rPr lang="en-US" altLang="zh-CN" sz="1600"/>
              <a:t>{ other processing }    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 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 b="1"/>
              <a:t>else </a:t>
            </a:r>
            <a:r>
              <a:rPr lang="en-US" altLang="zh-CN" sz="1600"/>
              <a:t>{ other processing } </a:t>
            </a:r>
            <a:r>
              <a:rPr lang="en-US" altLang="zh-CN" sz="1600" b="1"/>
              <a:t>end</a:t>
            </a:r>
            <a:r>
              <a:rPr lang="en-US" altLang="zh-CN" sz="1600"/>
              <a:t> </a:t>
            </a:r>
            <a:r>
              <a:rPr lang="en-US" altLang="zh-CN" sz="1600" b="1"/>
              <a:t>if;</a:t>
            </a:r>
            <a:endParaRPr lang="en-US" altLang="zh-CN" sz="16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6318885" y="1591310"/>
            <a:ext cx="5829300" cy="261620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230" y="288290"/>
            <a:ext cx="5254625" cy="5749925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#include "stdio.h"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char input_string[]="/*abcdefg*/";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int main(void)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{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char tmp_c=0;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input_index=0;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tmp_c=getchar();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goto S1;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S1:  if(</a:t>
            </a:r>
            <a:r>
              <a:rPr lang="en-US" altLang="zh-CN" sz="2400"/>
              <a:t>getchar()</a:t>
            </a:r>
            <a:r>
              <a:rPr lang="zh-CN" altLang="en-US" sz="2400"/>
              <a:t>=='/')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S2;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else goto SERROR;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S2: if(</a:t>
            </a:r>
            <a:r>
              <a:rPr lang="en-US" altLang="zh-CN" sz="2400">
                <a:sym typeface="+mn-ea"/>
              </a:rPr>
              <a:t>getchar()</a:t>
            </a:r>
            <a:r>
              <a:rPr lang="zh-CN" altLang="en-US" sz="2400"/>
              <a:t>=='*')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goto S3;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else goto SERROR;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852035" y="1251585"/>
            <a:ext cx="627634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S3: </a:t>
            </a:r>
            <a:r>
              <a:rPr lang="en-US" altLang="zh-CN" sz="2400">
                <a:sym typeface="+mn-ea"/>
              </a:rPr>
              <a:t>tmp_c=getchar();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 if(</a:t>
            </a:r>
            <a:r>
              <a:rPr lang="en-US" altLang="zh-CN" sz="2400">
                <a:sym typeface="+mn-ea"/>
              </a:rPr>
              <a:t>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goto SERROR;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S4: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 if</a:t>
            </a:r>
            <a:r>
              <a:rPr lang="en-US" altLang="zh-CN" sz="2400">
                <a:sym typeface="+mn-ea"/>
              </a:rPr>
              <a:t>(is_other(tmp_c)</a:t>
            </a:r>
            <a:r>
              <a:rPr lang="zh-CN" altLang="en-US" sz="2400">
                <a:sym typeface="+mn-ea"/>
              </a:rPr>
              <a:t>)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    goto S3;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('*'==tmp_c) goto S4;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else if ('/'==tmp_c) goto S5;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S5: printf("S5 accepted\n");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SERROR: printf("error at str[i=%d]=%s!\n",input_index,input_string);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  return 0;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}</a:t>
            </a:r>
            <a:endParaRPr lang="zh-CN" altLang="en-US" sz="2400">
              <a:sym typeface="+mn-ea"/>
            </a:endParaRPr>
          </a:p>
        </p:txBody>
      </p:sp>
      <p:grpSp>
        <p:nvGrpSpPr>
          <p:cNvPr id="227332" name="组合 227331"/>
          <p:cNvGrpSpPr/>
          <p:nvPr/>
        </p:nvGrpSpPr>
        <p:grpSpPr>
          <a:xfrm>
            <a:off x="6799580" y="42545"/>
            <a:ext cx="4829175" cy="185674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2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4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747" y="13764"/>
              <a:ext cx="734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739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other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5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2800" dirty="0">
                  <a:latin typeface="Times New Roman" panose="02020603050405020304" pitchFamily="18" charset="0"/>
                </a:rPr>
                <a:t>*</a:t>
              </a:r>
              <a:endParaRPr lang="zh-CN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/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2800">
                  <a:latin typeface="Times New Roman" panose="02020603050405020304" pitchFamily="18" charset="0"/>
                </a:rPr>
                <a:t>5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7683500" y="1114425"/>
              <a:ext cx="479425" cy="2063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7683500" y="1114425"/>
                <a:ext cx="479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413000" y="4813300"/>
              <a:ext cx="1489075" cy="955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413000" y="4813300"/>
                <a:ext cx="1489075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213100" y="5524500"/>
              <a:ext cx="288925" cy="390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213100" y="5524500"/>
                <a:ext cx="28892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509000" y="1270000"/>
              <a:ext cx="466725" cy="444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509000" y="1270000"/>
                <a:ext cx="4667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731250" y="1228725"/>
              <a:ext cx="4127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731250" y="1228725"/>
                <a:ext cx="4127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470150" y="1441450"/>
              <a:ext cx="2365375" cy="4749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470150" y="1441450"/>
                <a:ext cx="2365375" cy="474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711700" y="1295400"/>
              <a:ext cx="190500" cy="419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711700" y="1295400"/>
                <a:ext cx="190500" cy="4191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标题 22732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7331" name="文本占位符 227330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4822825" cy="411480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/>
              <a:t>The Code of  the DFA that accepts the C comments: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000"/>
              <a:t> </a:t>
            </a:r>
            <a:r>
              <a:rPr lang="en-US" altLang="zh-CN" sz="1300"/>
              <a:t>{ state 1 }	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 </a:t>
            </a:r>
            <a:r>
              <a:rPr lang="en-US" altLang="zh-CN" sz="1300" i="1"/>
              <a:t>the next character is "/" </a:t>
            </a:r>
            <a:r>
              <a:rPr lang="en-US" altLang="zh-CN" sz="1300" b="1"/>
              <a:t>then </a:t>
            </a:r>
            <a:r>
              <a:rPr lang="en-US" altLang="zh-CN" sz="1300" i="1"/>
              <a:t>advance the input; ( </a:t>
            </a:r>
            <a:r>
              <a:rPr lang="en-US" altLang="zh-CN" sz="1300"/>
              <a:t>state </a:t>
            </a:r>
            <a:r>
              <a:rPr lang="en-US" altLang="zh-CN" sz="1300" i="1"/>
              <a:t>2 }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</a:t>
            </a:r>
            <a:r>
              <a:rPr lang="en-US" altLang="zh-CN" sz="1300" b="1" i="1"/>
              <a:t> </a:t>
            </a:r>
            <a:r>
              <a:rPr lang="en-US" altLang="zh-CN" sz="1300" b="1"/>
              <a:t>if </a:t>
            </a:r>
            <a:r>
              <a:rPr lang="en-US" altLang="zh-CN" sz="1300" i="1"/>
              <a:t>the next character is </a:t>
            </a:r>
            <a:r>
              <a:rPr lang="en-US" altLang="zh-CN" sz="1300"/>
              <a:t>" * " then     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</a:t>
            </a:r>
            <a:r>
              <a:rPr lang="en-US" altLang="zh-CN" sz="1300" i="1"/>
              <a:t>advance the input; { </a:t>
            </a:r>
            <a:r>
              <a:rPr lang="en-US" altLang="zh-CN" sz="1300"/>
              <a:t>state 3 }   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done </a:t>
            </a:r>
            <a:r>
              <a:rPr lang="en-US" altLang="zh-CN" sz="1300"/>
              <a:t>:= </a:t>
            </a:r>
            <a:r>
              <a:rPr lang="en-US" altLang="zh-CN" sz="1300" b="1"/>
              <a:t>false;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</a:t>
            </a:r>
            <a:r>
              <a:rPr lang="en-US" altLang="zh-CN" sz="1300" b="1"/>
              <a:t>while not </a:t>
            </a:r>
            <a:r>
              <a:rPr lang="en-US" altLang="zh-CN" sz="1300" i="1"/>
              <a:t>done </a:t>
            </a:r>
            <a:r>
              <a:rPr lang="en-US" altLang="zh-CN" sz="1300" b="1"/>
              <a:t>do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     while </a:t>
            </a:r>
            <a:r>
              <a:rPr lang="en-US" altLang="zh-CN" sz="1300" i="1"/>
              <a:t>the next input character is not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   advance the input; </a:t>
            </a:r>
            <a:r>
              <a:rPr lang="en-US" altLang="zh-CN" sz="1300" b="1"/>
              <a:t>end while;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( </a:t>
            </a:r>
            <a:r>
              <a:rPr lang="en-US" altLang="zh-CN" sz="1300"/>
              <a:t>state 4 }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while </a:t>
            </a:r>
            <a:r>
              <a:rPr lang="en-US" altLang="zh-CN" sz="1300" i="1"/>
              <a:t>the next input character is </a:t>
            </a:r>
            <a:r>
              <a:rPr lang="en-US" altLang="zh-CN" sz="1300"/>
              <a:t>"*" do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advance the input;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end while;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if</a:t>
            </a:r>
            <a:r>
              <a:rPr lang="en-US" altLang="zh-CN" sz="1300" b="1" i="1"/>
              <a:t> </a:t>
            </a:r>
            <a:r>
              <a:rPr lang="en-US" altLang="zh-CN" sz="1300" i="1"/>
              <a:t>the next input character is "/" </a:t>
            </a:r>
            <a:r>
              <a:rPr lang="en-US" altLang="zh-CN" sz="1300" b="1"/>
              <a:t>then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done </a:t>
            </a:r>
            <a:r>
              <a:rPr lang="en-US" altLang="zh-CN" sz="1300"/>
              <a:t>:= </a:t>
            </a:r>
            <a:r>
              <a:rPr lang="en-US" altLang="zh-CN" sz="1300" b="1"/>
              <a:t>true; end if;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advance the input; </a:t>
            </a:r>
            <a:r>
              <a:rPr lang="en-US" altLang="zh-CN" sz="1300" b="1"/>
              <a:t>end while; 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accept; { </a:t>
            </a:r>
            <a:r>
              <a:rPr lang="en-US" altLang="zh-CN" sz="1300"/>
              <a:t>state 5 }</a:t>
            </a:r>
            <a:endParaRPr lang="en-US" altLang="zh-CN" sz="1300" i="1"/>
          </a:p>
          <a:p>
            <a:pPr>
              <a:lnSpc>
                <a:spcPct val="80000"/>
              </a:lnSpc>
            </a:pPr>
            <a:r>
              <a:rPr lang="en-US" altLang="zh-CN" sz="1300" i="1"/>
              <a:t> </a:t>
            </a:r>
            <a:r>
              <a:rPr lang="en-US" altLang="zh-CN" sz="1300" b="1"/>
              <a:t>else </a:t>
            </a:r>
            <a:r>
              <a:rPr lang="en-US" altLang="zh-CN" sz="1300"/>
              <a:t>{ other processing }     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 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en-US" altLang="zh-CN" sz="1300" b="1"/>
          </a:p>
          <a:p>
            <a:pPr>
              <a:lnSpc>
                <a:spcPct val="80000"/>
              </a:lnSpc>
            </a:pPr>
            <a:r>
              <a:rPr lang="en-US" altLang="zh-CN" sz="1300" b="1"/>
              <a:t>else </a:t>
            </a:r>
            <a:r>
              <a:rPr lang="en-US" altLang="zh-CN" sz="1300"/>
              <a:t>{ other processing } </a:t>
            </a:r>
            <a:r>
              <a:rPr lang="en-US" altLang="zh-CN" sz="1300" b="1"/>
              <a:t>end</a:t>
            </a:r>
            <a:r>
              <a:rPr lang="en-US" altLang="zh-CN" sz="1300"/>
              <a:t> </a:t>
            </a:r>
            <a:r>
              <a:rPr lang="en-US" altLang="zh-CN" sz="1300" b="1"/>
              <a:t>if;</a:t>
            </a:r>
            <a:endParaRPr lang="zh-CN" altLang="en-US" sz="1300" b="1" dirty="0"/>
          </a:p>
        </p:txBody>
      </p:sp>
      <p:grpSp>
        <p:nvGrpSpPr>
          <p:cNvPr id="227332" name="组合 227331"/>
          <p:cNvGrpSpPr/>
          <p:nvPr/>
        </p:nvGrpSpPr>
        <p:grpSpPr>
          <a:xfrm>
            <a:off x="7112000" y="1591310"/>
            <a:ext cx="3314700" cy="1289050"/>
            <a:chOff x="1980" y="12048"/>
            <a:chExt cx="5220" cy="2028"/>
          </a:xfrm>
        </p:grpSpPr>
        <p:grpSp>
          <p:nvGrpSpPr>
            <p:cNvPr id="227333" name="组合 227332"/>
            <p:cNvGrpSpPr/>
            <p:nvPr/>
          </p:nvGrpSpPr>
          <p:grpSpPr>
            <a:xfrm rot="2793628">
              <a:off x="4524" y="12335"/>
              <a:ext cx="491" cy="540"/>
              <a:chOff x="4500" y="6003"/>
              <a:chExt cx="540" cy="585"/>
            </a:xfrm>
          </p:grpSpPr>
          <p:sp>
            <p:nvSpPr>
              <p:cNvPr id="227334" name="直接连接符 22733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35" name="任意多边形 22733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36" name="矩形 227335"/>
            <p:cNvSpPr/>
            <p:nvPr/>
          </p:nvSpPr>
          <p:spPr>
            <a:xfrm>
              <a:off x="522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37" name="直接连接符 227336"/>
            <p:cNvSpPr/>
            <p:nvPr/>
          </p:nvSpPr>
          <p:spPr>
            <a:xfrm>
              <a:off x="1980" y="1314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38" name="椭圆 227337"/>
            <p:cNvSpPr/>
            <p:nvPr/>
          </p:nvSpPr>
          <p:spPr>
            <a:xfrm>
              <a:off x="234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39" name="椭圆 227338"/>
            <p:cNvSpPr/>
            <p:nvPr/>
          </p:nvSpPr>
          <p:spPr>
            <a:xfrm>
              <a:off x="342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0" name="椭圆 227339"/>
            <p:cNvSpPr/>
            <p:nvPr/>
          </p:nvSpPr>
          <p:spPr>
            <a:xfrm>
              <a:off x="450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1" name="直接连接符 227340"/>
            <p:cNvSpPr/>
            <p:nvPr/>
          </p:nvSpPr>
          <p:spPr>
            <a:xfrm>
              <a:off x="504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2" name="椭圆 227341"/>
            <p:cNvSpPr/>
            <p:nvPr/>
          </p:nvSpPr>
          <p:spPr>
            <a:xfrm>
              <a:off x="5580" y="12828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3" name="矩形 227342"/>
            <p:cNvSpPr/>
            <p:nvPr/>
          </p:nvSpPr>
          <p:spPr>
            <a:xfrm>
              <a:off x="5940" y="13764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4" name="矩形 227343"/>
            <p:cNvSpPr/>
            <p:nvPr/>
          </p:nvSpPr>
          <p:spPr>
            <a:xfrm>
              <a:off x="5040" y="1204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5" name="矩形 227344"/>
            <p:cNvSpPr/>
            <p:nvPr/>
          </p:nvSpPr>
          <p:spPr>
            <a:xfrm>
              <a:off x="306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46" name="直接连接符 227345"/>
            <p:cNvSpPr/>
            <p:nvPr/>
          </p:nvSpPr>
          <p:spPr>
            <a:xfrm>
              <a:off x="288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47" name="矩形 227346"/>
            <p:cNvSpPr/>
            <p:nvPr/>
          </p:nvSpPr>
          <p:spPr>
            <a:xfrm>
              <a:off x="414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48" name="直接连接符 227347"/>
            <p:cNvSpPr/>
            <p:nvPr/>
          </p:nvSpPr>
          <p:spPr>
            <a:xfrm>
              <a:off x="396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227349" name="组合 227348"/>
            <p:cNvGrpSpPr/>
            <p:nvPr/>
          </p:nvGrpSpPr>
          <p:grpSpPr>
            <a:xfrm rot="3253953">
              <a:off x="5784" y="12335"/>
              <a:ext cx="491" cy="540"/>
              <a:chOff x="4500" y="6003"/>
              <a:chExt cx="540" cy="585"/>
            </a:xfrm>
          </p:grpSpPr>
          <p:sp>
            <p:nvSpPr>
              <p:cNvPr id="227350" name="直接连接符 227349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7351" name="任意多边形 227350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7352" name="矩形 227351"/>
            <p:cNvSpPr/>
            <p:nvPr/>
          </p:nvSpPr>
          <p:spPr>
            <a:xfrm>
              <a:off x="6480" y="12360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53" name="矩形 227352"/>
            <p:cNvSpPr/>
            <p:nvPr/>
          </p:nvSpPr>
          <p:spPr>
            <a:xfrm>
              <a:off x="630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4" name="直接连接符 227353"/>
            <p:cNvSpPr/>
            <p:nvPr/>
          </p:nvSpPr>
          <p:spPr>
            <a:xfrm>
              <a:off x="6120" y="1314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7355" name="任意多边形 227354"/>
            <p:cNvSpPr/>
            <p:nvPr/>
          </p:nvSpPr>
          <p:spPr>
            <a:xfrm>
              <a:off x="6660" y="12828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700" y="10800"/>
                  </a:moveTo>
                  <a:arcTo wR="8100" hR="8100" stAng="10800000" swAng="-5400000"/>
                  <a:arcTo wR="8100" hR="8100" stAng="5400000" swAng="-5400000"/>
                  <a:arcTo wR="8100" hR="8100" stAng="0" swAng="-5400000"/>
                  <a:arcTo wR="8100" hR="81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6" name="矩形 227355"/>
            <p:cNvSpPr/>
            <p:nvPr/>
          </p:nvSpPr>
          <p:spPr>
            <a:xfrm>
              <a:off x="6840" y="12984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7357" name="任意多边形 227356"/>
            <p:cNvSpPr/>
            <p:nvPr/>
          </p:nvSpPr>
          <p:spPr>
            <a:xfrm rot="10644852">
              <a:off x="4673" y="13470"/>
              <a:ext cx="1289" cy="450"/>
            </a:xfrm>
            <a:custGeom>
              <a:avLst/>
              <a:gdLst>
                <a:gd name="txL" fmla="*/ 0 w 43200"/>
                <a:gd name="txT" fmla="*/ 0 h 23609"/>
                <a:gd name="txR" fmla="*/ 43200 w 43200"/>
                <a:gd name="txB" fmla="*/ 23609 h 23609"/>
              </a:gdLst>
              <a:ahLst/>
              <a:cxnLst>
                <a:cxn ang="90">
                  <a:pos x="57" y="23173"/>
                </a:cxn>
                <a:cxn ang="0">
                  <a:pos x="43106" y="23608"/>
                </a:cxn>
                <a:cxn ang="90">
                  <a:pos x="21600" y="21600"/>
                </a:cxn>
              </a:cxnLst>
              <a:rect l="txL" t="txT" r="txR" b="txB"/>
              <a:pathLst>
                <a:path w="43200" h="23609" fill="none">
                  <a:moveTo>
                    <a:pt x="57" y="23173"/>
                  </a:moveTo>
                  <a:arcTo wR="21600" hR="21600" stAng="-11050568" swAng="11370621"/>
                </a:path>
                <a:path w="43200" h="23609" stroke="0">
                  <a:moveTo>
                    <a:pt x="57" y="23173"/>
                  </a:moveTo>
                  <a:arcTo wR="21600" hR="21600" stAng="-11050568" swAng="11370621"/>
                  <a:lnTo>
                    <a:pt x="21600" y="2160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7358" name="直接连接符 227357"/>
            <p:cNvSpPr/>
            <p:nvPr/>
          </p:nvSpPr>
          <p:spPr>
            <a:xfrm flipH="1" flipV="1">
              <a:off x="4680" y="13452"/>
              <a:ext cx="0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标题 22835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8355" name="文本占位符 2283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A better method: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400"/>
              <a:t>Using a </a:t>
            </a:r>
            <a:r>
              <a:rPr lang="en-US" altLang="zh-CN" sz="1400" b="1"/>
              <a:t>variable to maintain the current state</a:t>
            </a:r>
            <a:r>
              <a:rPr lang="en-US" altLang="zh-CN" sz="1400"/>
              <a:t> and</a:t>
            </a:r>
            <a:r>
              <a:rPr lang="en-US" altLang="zh-CN" sz="1400" b="1"/>
              <a:t> 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 b="1"/>
              <a:t>writing the transitions as a doubly nested case statement inside a loop</a:t>
            </a:r>
            <a:r>
              <a:rPr lang="en-US" altLang="zh-CN" sz="1400"/>
              <a:t>,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where the first case statement tests the current state and the nested sec­ond level tests the input character.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en-US" altLang="zh-CN" sz="1400"/>
          </a:p>
          <a:p>
            <a:pPr>
              <a:lnSpc>
                <a:spcPct val="80000"/>
              </a:lnSpc>
              <a:buNone/>
            </a:pPr>
            <a:r>
              <a:rPr lang="en-US" altLang="zh-CN" sz="1400" b="1"/>
              <a:t>The code of the DFA for identifier:</a:t>
            </a:r>
            <a:endParaRPr lang="en-US" altLang="zh-CN" sz="1400" b="1"/>
          </a:p>
          <a:p>
            <a:pPr>
              <a:lnSpc>
                <a:spcPct val="80000"/>
              </a:lnSpc>
            </a:pPr>
            <a:r>
              <a:rPr lang="en-US" altLang="zh-CN" sz="1400"/>
              <a:t>state := 1; { start }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while state = 1 or 2 do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case state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1: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letter: advance the input :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else state :=  </a:t>
            </a:r>
            <a:r>
              <a:rPr lang="en-US" altLang="zh-CN" sz="1400">
                <a:latin typeface="Arial" panose="020B0604020202020204" pitchFamily="34" charset="0"/>
              </a:rPr>
              <a:t>…</a:t>
            </a:r>
            <a:r>
              <a:rPr lang="en-US" altLang="zh-CN" sz="1400"/>
              <a:t>.{ error or other };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2: case input character of 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letter , digit: advance the input;</a:t>
            </a:r>
            <a:endParaRPr lang="en-US" altLang="zh-CN" sz="1400"/>
          </a:p>
          <a:p>
            <a:pPr>
              <a:lnSpc>
                <a:spcPct val="80000"/>
              </a:lnSpc>
            </a:pPr>
            <a:r>
              <a:rPr lang="en-US" altLang="zh-CN" sz="1400"/>
              <a:t>         state := 2; { actually unnecessary }</a:t>
            </a:r>
            <a:endParaRPr lang="en-US" altLang="zh-CN" sz="1400"/>
          </a:p>
          <a:p>
            <a:pPr>
              <a:lnSpc>
                <a:spcPct val="80000"/>
              </a:lnSpc>
              <a:buNone/>
            </a:pPr>
            <a:endParaRPr lang="zh-CN" altLang="en-US" sz="1400" dirty="0"/>
          </a:p>
        </p:txBody>
      </p:sp>
      <p:grpSp>
        <p:nvGrpSpPr>
          <p:cNvPr id="228383" name="组合 228382"/>
          <p:cNvGrpSpPr/>
          <p:nvPr/>
        </p:nvGrpSpPr>
        <p:grpSpPr>
          <a:xfrm>
            <a:off x="6538913" y="3284538"/>
            <a:ext cx="3086100" cy="1293812"/>
            <a:chOff x="2880" y="11892"/>
            <a:chExt cx="4860" cy="2038"/>
          </a:xfrm>
        </p:grpSpPr>
        <p:sp>
          <p:nvSpPr>
            <p:cNvPr id="228384" name="直接连接符 228383"/>
            <p:cNvSpPr/>
            <p:nvPr/>
          </p:nvSpPr>
          <p:spPr>
            <a:xfrm>
              <a:off x="2880" y="12984"/>
              <a:ext cx="7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5" name="椭圆 228384"/>
            <p:cNvSpPr/>
            <p:nvPr/>
          </p:nvSpPr>
          <p:spPr>
            <a:xfrm>
              <a:off x="36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86" name="直接连接符 228385"/>
            <p:cNvSpPr/>
            <p:nvPr/>
          </p:nvSpPr>
          <p:spPr>
            <a:xfrm>
              <a:off x="41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87" name="矩形 228386"/>
            <p:cNvSpPr/>
            <p:nvPr/>
          </p:nvSpPr>
          <p:spPr>
            <a:xfrm>
              <a:off x="4320" y="12516"/>
              <a:ext cx="723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88" name="组合 228387"/>
            <p:cNvGrpSpPr/>
            <p:nvPr/>
          </p:nvGrpSpPr>
          <p:grpSpPr>
            <a:xfrm rot="-434106">
              <a:off x="5400" y="12204"/>
              <a:ext cx="649" cy="634"/>
              <a:chOff x="5680" y="3755"/>
              <a:chExt cx="649" cy="634"/>
            </a:xfrm>
          </p:grpSpPr>
          <p:sp>
            <p:nvSpPr>
              <p:cNvPr id="228389" name="任意多边形 22838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390" name="直接连接符 22838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228391" name="矩形 228390"/>
            <p:cNvSpPr/>
            <p:nvPr/>
          </p:nvSpPr>
          <p:spPr>
            <a:xfrm>
              <a:off x="5940" y="11892"/>
              <a:ext cx="90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letter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2" name="椭圆 228391"/>
            <p:cNvSpPr/>
            <p:nvPr/>
          </p:nvSpPr>
          <p:spPr>
            <a:xfrm>
              <a:off x="5400" y="12672"/>
              <a:ext cx="540" cy="624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3" name="矩形 228392"/>
            <p:cNvSpPr/>
            <p:nvPr/>
          </p:nvSpPr>
          <p:spPr>
            <a:xfrm>
              <a:off x="6120" y="13452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digit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4" name="直接连接符 228393"/>
            <p:cNvSpPr/>
            <p:nvPr/>
          </p:nvSpPr>
          <p:spPr>
            <a:xfrm>
              <a:off x="5940" y="12984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8395" name="矩形 228394"/>
            <p:cNvSpPr/>
            <p:nvPr/>
          </p:nvSpPr>
          <p:spPr>
            <a:xfrm>
              <a:off x="6300" y="12516"/>
              <a:ext cx="72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[other]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8396" name="任意多边形 228395"/>
            <p:cNvSpPr/>
            <p:nvPr/>
          </p:nvSpPr>
          <p:spPr>
            <a:xfrm>
              <a:off x="7200" y="12672"/>
              <a:ext cx="540" cy="62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00" y="10800"/>
                  </a:moveTo>
                  <a:arcTo wR="8400" hR="8400" stAng="10800000" swAng="-5400000"/>
                  <a:arcTo wR="8400" hR="8400" stAng="5400000" swAng="-5400000"/>
                  <a:arcTo wR="8400" hR="8400" stAng="0" swAng="-5400000"/>
                  <a:arcTo wR="8400" hR="8400" stAng="-5400000" swAng="-5400000"/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228397" name="矩形 228396"/>
            <p:cNvSpPr/>
            <p:nvPr/>
          </p:nvSpPr>
          <p:spPr>
            <a:xfrm>
              <a:off x="7380" y="12828"/>
              <a:ext cx="18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1000">
                <a:latin typeface="Times New Roman" panose="02020603050405020304" pitchFamily="18" charset="0"/>
              </a:endParaRPr>
            </a:p>
            <a:p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8398" name="组合 228397"/>
            <p:cNvGrpSpPr/>
            <p:nvPr/>
          </p:nvGrpSpPr>
          <p:grpSpPr>
            <a:xfrm rot="9600502">
              <a:off x="5400" y="13296"/>
              <a:ext cx="649" cy="634"/>
              <a:chOff x="5680" y="3755"/>
              <a:chExt cx="649" cy="634"/>
            </a:xfrm>
          </p:grpSpPr>
          <p:sp>
            <p:nvSpPr>
              <p:cNvPr id="228399" name="任意多边形 228398"/>
              <p:cNvSpPr/>
              <p:nvPr/>
            </p:nvSpPr>
            <p:spPr>
              <a:xfrm rot="2886807" flipH="1">
                <a:off x="5684" y="3750"/>
                <a:ext cx="631" cy="640"/>
              </a:xfrm>
              <a:custGeom>
                <a:avLst/>
                <a:gdLst>
                  <a:gd name="txL" fmla="*/ 0 w 42624"/>
                  <a:gd name="txT" fmla="*/ 0 h 43200"/>
                  <a:gd name="txR" fmla="*/ 42624 w 42624"/>
                  <a:gd name="txB" fmla="*/ 43200 h 43200"/>
                </a:gdLst>
                <a:ahLst/>
                <a:cxnLst>
                  <a:cxn ang="180">
                    <a:pos x="0" y="16645"/>
                  </a:cxn>
                  <a:cxn ang="90">
                    <a:pos x="16943" y="42811"/>
                  </a:cxn>
                  <a:cxn ang="90">
                    <a:pos x="21024" y="21600"/>
                  </a:cxn>
                </a:cxnLst>
                <a:rect l="txL" t="txT" r="txR" b="txB"/>
                <a:pathLst>
                  <a:path w="42624" h="43200" fill="none">
                    <a:moveTo>
                      <a:pt x="0" y="16645"/>
                    </a:moveTo>
                    <a:arcTo wR="21600" hR="21600" stAng="-10004302" swAng="16057740"/>
                  </a:path>
                  <a:path w="42624" h="43200" stroke="0">
                    <a:moveTo>
                      <a:pt x="0" y="16645"/>
                    </a:moveTo>
                    <a:arcTo wR="21600" hR="21600" stAng="-10004302" swAng="16057740"/>
                    <a:lnTo>
                      <a:pt x="21024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  <p:sp>
            <p:nvSpPr>
              <p:cNvPr id="228400" name="直接连接符 228399"/>
              <p:cNvSpPr/>
              <p:nvPr/>
            </p:nvSpPr>
            <p:spPr>
              <a:xfrm rot="-1017113" flipH="1">
                <a:off x="6120" y="4248"/>
                <a:ext cx="209" cy="14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sp>
        <p:nvSpPr>
          <p:cNvPr id="228401" name="矩形 228400"/>
          <p:cNvSpPr/>
          <p:nvPr/>
        </p:nvSpPr>
        <p:spPr>
          <a:xfrm>
            <a:off x="5664200" y="4797425"/>
            <a:ext cx="3887788" cy="1152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r>
              <a:rPr lang="en-US" altLang="zh-CN" sz="1400"/>
              <a:t>else state := 3;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   end case;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end while;</a:t>
            </a:r>
            <a:endParaRPr lang="en-US" altLang="zh-CN" sz="1400"/>
          </a:p>
          <a:p>
            <a:pPr lvl="0">
              <a:lnSpc>
                <a:spcPct val="80000"/>
              </a:lnSpc>
            </a:pPr>
            <a:r>
              <a:rPr lang="en-US" altLang="zh-CN" sz="1400"/>
              <a:t>    if state = 3 then accept else error; </a:t>
            </a:r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010525" y="1676400"/>
              <a:ext cx="292100" cy="12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010525" y="1676400"/>
                <a:ext cx="2921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423275" y="1492250"/>
              <a:ext cx="142875" cy="269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423275" y="1492250"/>
                <a:ext cx="142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7991475" y="1606550"/>
              <a:ext cx="339725" cy="158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7991475" y="1606550"/>
                <a:ext cx="3397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658225" y="1492250"/>
              <a:ext cx="142875" cy="304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658225" y="1492250"/>
                <a:ext cx="142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810625" y="1425575"/>
              <a:ext cx="34925" cy="3365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810625" y="1425575"/>
                <a:ext cx="349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8874125" y="1562100"/>
              <a:ext cx="200025" cy="222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8874125" y="1562100"/>
                <a:ext cx="200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9267825" y="1479550"/>
              <a:ext cx="123825" cy="304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9267825" y="1479550"/>
                <a:ext cx="1238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9540875" y="1463675"/>
              <a:ext cx="1619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9540875" y="1463675"/>
                <a:ext cx="1619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9893300" y="1457325"/>
              <a:ext cx="177800" cy="3587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9893300" y="14573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451600" y="1546225"/>
              <a:ext cx="165100" cy="263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451600" y="1546225"/>
                <a:ext cx="1651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724650" y="1631950"/>
              <a:ext cx="174625" cy="12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724650" y="1631950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715125" y="1727200"/>
              <a:ext cx="254000" cy="190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715125" y="1727200"/>
                <a:ext cx="2540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188200" y="1568450"/>
              <a:ext cx="635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188200" y="1568450"/>
                <a:ext cx="63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454900" y="1670050"/>
              <a:ext cx="292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454900" y="1670050"/>
                <a:ext cx="292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461250" y="1762125"/>
              <a:ext cx="23495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461250" y="1762125"/>
                <a:ext cx="234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613650" y="1606550"/>
              <a:ext cx="231775" cy="3079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613650" y="1606550"/>
                <a:ext cx="2317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340725" y="1978025"/>
              <a:ext cx="193675" cy="200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340725" y="1978025"/>
                <a:ext cx="1936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8613775" y="2054225"/>
              <a:ext cx="171450" cy="730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8613775" y="2054225"/>
                <a:ext cx="1714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836025" y="2063750"/>
              <a:ext cx="12700" cy="92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836025" y="2063750"/>
                <a:ext cx="127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8861425" y="1965325"/>
              <a:ext cx="60325" cy="120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8861425" y="1965325"/>
                <a:ext cx="603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931275" y="1968500"/>
              <a:ext cx="266700" cy="212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931275" y="1968500"/>
                <a:ext cx="2667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220200" y="1952625"/>
              <a:ext cx="130175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220200" y="1952625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217025" y="1873250"/>
              <a:ext cx="53975" cy="3333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217025" y="1873250"/>
                <a:ext cx="53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512300" y="1984375"/>
              <a:ext cx="28575" cy="241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512300" y="1984375"/>
                <a:ext cx="28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642475" y="1974850"/>
              <a:ext cx="98425" cy="2222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642475" y="1974850"/>
                <a:ext cx="984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9823450" y="1943100"/>
              <a:ext cx="180975" cy="3270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9823450" y="1943100"/>
                <a:ext cx="1809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740775" y="2330450"/>
              <a:ext cx="174625" cy="168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740775" y="23304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934450" y="2365375"/>
              <a:ext cx="282575" cy="1619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934450" y="2365375"/>
                <a:ext cx="282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9248775" y="2362200"/>
              <a:ext cx="136525" cy="1841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9248775" y="2362200"/>
                <a:ext cx="136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471025" y="2352675"/>
              <a:ext cx="41275" cy="273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471025" y="2352675"/>
                <a:ext cx="412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725025" y="2454275"/>
              <a:ext cx="38100" cy="603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725025" y="2454275"/>
                <a:ext cx="38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9661525" y="2527300"/>
              <a:ext cx="360" cy="22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9661525" y="2527300"/>
                <a:ext cx="36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9998075" y="2406650"/>
              <a:ext cx="206375" cy="279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9998075" y="2406650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0315575" y="2495550"/>
              <a:ext cx="177800" cy="222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0315575" y="2495550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0296525" y="2546350"/>
              <a:ext cx="228600" cy="41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0296525" y="2546350"/>
                <a:ext cx="2286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642600" y="2435225"/>
              <a:ext cx="279400" cy="2444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642600" y="2435225"/>
                <a:ext cx="2794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985375" y="2133600"/>
              <a:ext cx="50800" cy="1873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985375" y="213360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0055225" y="2178050"/>
              <a:ext cx="139700" cy="152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0055225" y="2178050"/>
                <a:ext cx="1397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226675" y="2038350"/>
              <a:ext cx="101600" cy="282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226675" y="2038350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0201275" y="2152650"/>
              <a:ext cx="263525" cy="158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0201275" y="2152650"/>
                <a:ext cx="263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0340975" y="2101850"/>
              <a:ext cx="47625" cy="200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0340975" y="2101850"/>
                <a:ext cx="476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0410825" y="2146300"/>
              <a:ext cx="307975" cy="1555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0410825" y="2146300"/>
                <a:ext cx="3079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855200" y="2425700"/>
              <a:ext cx="114300" cy="184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855200" y="2425700"/>
                <a:ext cx="1143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845675" y="2495550"/>
              <a:ext cx="174625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845675" y="2495550"/>
                <a:ext cx="1746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861425" y="2892425"/>
              <a:ext cx="133350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861425" y="2892425"/>
                <a:ext cx="133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9010650" y="2911475"/>
              <a:ext cx="301625" cy="1905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9010650" y="2911475"/>
                <a:ext cx="301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312275" y="2933700"/>
              <a:ext cx="168275" cy="171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312275" y="2933700"/>
                <a:ext cx="1682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594850" y="2914650"/>
              <a:ext cx="146050" cy="149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594850" y="2914650"/>
                <a:ext cx="1460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9839325" y="2895600"/>
              <a:ext cx="19050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9839325" y="2895600"/>
                <a:ext cx="19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788525" y="3019425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788525" y="3019425"/>
                <a:ext cx="63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标题 22937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29379" name="文本占位符 22937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code of the DFA for C comments</a:t>
            </a:r>
            <a:r>
              <a:rPr lang="en-US" altLang="zh-CN" sz="1200"/>
              <a:t>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 i="1"/>
              <a:t>state </a:t>
            </a:r>
            <a:r>
              <a:rPr lang="en-US" altLang="zh-CN" sz="1200"/>
              <a:t>:= 1;  { start } 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        </a:t>
            </a:r>
            <a:r>
              <a:rPr lang="en-US" altLang="zh-CN" sz="1200" b="1"/>
              <a:t>while </a:t>
            </a:r>
            <a:r>
              <a:rPr lang="en-US" altLang="zh-CN" sz="1200" i="1"/>
              <a:t>state = </a:t>
            </a:r>
            <a:r>
              <a:rPr lang="en-US" altLang="zh-CN" sz="1200"/>
              <a:t>1, 2, 3 </a:t>
            </a:r>
            <a:r>
              <a:rPr lang="en-US" altLang="zh-CN" sz="1200" i="1"/>
              <a:t>or  </a:t>
            </a:r>
            <a:r>
              <a:rPr lang="en-US" altLang="zh-CN" sz="1200"/>
              <a:t>4 </a:t>
            </a:r>
            <a:r>
              <a:rPr lang="en-US" altLang="zh-CN" sz="1200" b="1"/>
              <a:t>do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         </a:t>
            </a:r>
            <a:r>
              <a:rPr lang="en-US" altLang="zh-CN" sz="1200" b="1" i="1"/>
              <a:t>case </a:t>
            </a:r>
            <a:r>
              <a:rPr lang="en-US" altLang="zh-CN" sz="1200" i="1"/>
              <a:t>state </a:t>
            </a:r>
            <a:r>
              <a:rPr lang="en-US" altLang="zh-CN" sz="1200" b="1" i="1"/>
              <a:t>of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1: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2;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/>
              <a:t>state :=...{ error or other};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2:   case </a:t>
            </a:r>
            <a:r>
              <a:rPr lang="en-US" altLang="zh-CN" sz="1200" i="1"/>
              <a:t>input character </a:t>
            </a:r>
            <a:r>
              <a:rPr lang="en-US" altLang="zh-CN" sz="1200" b="1"/>
              <a:t>of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   state </a:t>
            </a:r>
            <a:r>
              <a:rPr lang="en-US" altLang="zh-CN" sz="1200"/>
              <a:t>::=  3;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else </a:t>
            </a:r>
            <a:r>
              <a:rPr lang="en-US" altLang="zh-CN" sz="1200" i="1"/>
              <a:t>state </a:t>
            </a:r>
            <a:r>
              <a:rPr lang="en-US" altLang="zh-CN" sz="1200"/>
              <a:t>:=...{ error or other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end case;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3:   case </a:t>
            </a:r>
            <a:r>
              <a:rPr lang="en-US" altLang="zh-CN" sz="1200" i="1"/>
              <a:t>input character</a:t>
            </a:r>
            <a:r>
              <a:rPr lang="en-US" altLang="zh-CN" sz="1200" b="1" i="1"/>
              <a:t> </a:t>
            </a:r>
            <a:r>
              <a:rPr lang="en-US" altLang="zh-CN" sz="1200" b="1"/>
              <a:t>of</a:t>
            </a:r>
            <a:endParaRPr lang="en-US" altLang="zh-CN" sz="1200"/>
          </a:p>
          <a:p>
            <a:pPr>
              <a:lnSpc>
                <a:spcPct val="80000"/>
              </a:lnSpc>
            </a:pPr>
            <a:r>
              <a:rPr lang="en-US" altLang="zh-CN" sz="1200"/>
              <a:t>        "*":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>
              <a:lnSpc>
                <a:spcPct val="80000"/>
              </a:lnSpc>
            </a:pPr>
            <a:r>
              <a:rPr lang="en-US" altLang="zh-CN" sz="1200" i="1"/>
              <a:t>          state </a:t>
            </a:r>
            <a:r>
              <a:rPr lang="en-US" altLang="zh-CN" sz="1200"/>
              <a:t>:= 4;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else  </a:t>
            </a:r>
            <a:r>
              <a:rPr lang="en-US" altLang="zh-CN" sz="1200" i="1"/>
              <a:t>advance the input   { </a:t>
            </a:r>
            <a:r>
              <a:rPr lang="en-US" altLang="zh-CN" sz="1200"/>
              <a:t>and stay in state 3 }; 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     end  case;</a:t>
            </a:r>
            <a:endParaRPr lang="en-US" altLang="zh-CN" sz="1200" b="1"/>
          </a:p>
          <a:p>
            <a:pPr>
              <a:lnSpc>
                <a:spcPct val="80000"/>
              </a:lnSpc>
            </a:pPr>
            <a:r>
              <a:rPr lang="en-US" altLang="zh-CN" sz="1200" b="1"/>
              <a:t>  </a:t>
            </a:r>
            <a:endParaRPr lang="zh-CN" altLang="en-US" sz="1200" dirty="0"/>
          </a:p>
        </p:txBody>
      </p:sp>
      <p:sp>
        <p:nvSpPr>
          <p:cNvPr id="229380" name="矩形 229379"/>
          <p:cNvSpPr/>
          <p:nvPr/>
        </p:nvSpPr>
        <p:spPr>
          <a:xfrm>
            <a:off x="5808663" y="2205038"/>
            <a:ext cx="4103687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altLang="zh-CN" sz="1200" b="1"/>
              <a:t>4:   case </a:t>
            </a:r>
            <a:r>
              <a:rPr lang="en-US" altLang="zh-CN" sz="1200" i="1"/>
              <a:t>input character </a:t>
            </a:r>
            <a:r>
              <a:rPr lang="en-US" altLang="zh-CN" sz="1200"/>
              <a:t>of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</a:t>
            </a:r>
            <a:r>
              <a:rPr lang="en-US" altLang="zh-CN" sz="1200"/>
              <a:t>"/"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state </a:t>
            </a:r>
            <a:r>
              <a:rPr lang="en-US" altLang="zh-CN" sz="1200"/>
              <a:t>:= 5;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"*": </a:t>
            </a:r>
            <a:r>
              <a:rPr lang="en-US" altLang="zh-CN" sz="1200" i="1"/>
              <a:t>advance the input; { </a:t>
            </a:r>
            <a:r>
              <a:rPr lang="en-US" altLang="zh-CN" sz="1200"/>
              <a:t>and stay in state 4 }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</a:t>
            </a:r>
            <a:r>
              <a:rPr lang="en-US" altLang="zh-CN" sz="1200" b="1"/>
              <a:t>else  </a:t>
            </a:r>
            <a:r>
              <a:rPr lang="en-US" altLang="zh-CN" sz="1200" i="1"/>
              <a:t>advance the input;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       state </a:t>
            </a:r>
            <a:r>
              <a:rPr lang="en-US" altLang="zh-CN" sz="1200"/>
              <a:t>:= 3; </a:t>
            </a:r>
            <a:endParaRPr lang="en-US" altLang="zh-CN" sz="1200"/>
          </a:p>
          <a:p>
            <a:pPr lvl="0">
              <a:lnSpc>
                <a:spcPct val="80000"/>
              </a:lnSpc>
            </a:pPr>
            <a:r>
              <a:rPr lang="en-US" altLang="zh-CN" sz="1200"/>
              <a:t>                   </a:t>
            </a:r>
            <a:r>
              <a:rPr lang="en-US" altLang="zh-CN" sz="1200" b="1"/>
              <a:t>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  end case; </a:t>
            </a:r>
            <a:endParaRPr lang="en-US" altLang="zh-CN" sz="1200" b="1"/>
          </a:p>
          <a:p>
            <a:pPr lvl="0">
              <a:lnSpc>
                <a:spcPct val="80000"/>
              </a:lnSpc>
            </a:pPr>
            <a:r>
              <a:rPr lang="en-US" altLang="zh-CN" sz="1200" b="1"/>
              <a:t>                  end while; </a:t>
            </a:r>
            <a:endParaRPr lang="en-US" altLang="zh-CN" sz="1200" i="1"/>
          </a:p>
          <a:p>
            <a:pPr lvl="0">
              <a:lnSpc>
                <a:spcPct val="80000"/>
              </a:lnSpc>
            </a:pPr>
            <a:r>
              <a:rPr lang="en-US" altLang="zh-CN" sz="1200" i="1"/>
              <a:t>                if state </a:t>
            </a:r>
            <a:r>
              <a:rPr lang="en-US" altLang="zh-CN" sz="1200"/>
              <a:t>= 5 </a:t>
            </a:r>
            <a:r>
              <a:rPr lang="en-US" altLang="zh-CN" sz="1200" b="1"/>
              <a:t>then </a:t>
            </a:r>
            <a:r>
              <a:rPr lang="en-US" altLang="zh-CN" sz="1200" i="1"/>
              <a:t>accept </a:t>
            </a:r>
            <a:r>
              <a:rPr lang="en-US" altLang="zh-CN" sz="1200" b="1"/>
              <a:t>else </a:t>
            </a:r>
            <a:r>
              <a:rPr lang="en-US" altLang="zh-CN" sz="1200" i="1"/>
              <a:t>error</a:t>
            </a:r>
            <a:r>
              <a:rPr lang="en-US" altLang="zh-CN" sz="1200"/>
              <a:t>;</a:t>
            </a:r>
            <a:endParaRPr lang="zh-CN" altLang="en-US" sz="1200" dirty="0"/>
          </a:p>
        </p:txBody>
      </p:sp>
      <p:grpSp>
        <p:nvGrpSpPr>
          <p:cNvPr id="229381" name="组合 229380"/>
          <p:cNvGrpSpPr/>
          <p:nvPr/>
        </p:nvGrpSpPr>
        <p:grpSpPr>
          <a:xfrm>
            <a:off x="6096000" y="4508500"/>
            <a:ext cx="3381375" cy="1189038"/>
            <a:chOff x="3117" y="2148"/>
            <a:chExt cx="5325" cy="1872"/>
          </a:xfrm>
        </p:grpSpPr>
        <p:sp>
          <p:nvSpPr>
            <p:cNvPr id="229382" name="矩形 229381"/>
            <p:cNvSpPr/>
            <p:nvPr/>
          </p:nvSpPr>
          <p:spPr>
            <a:xfrm>
              <a:off x="6717" y="2148"/>
              <a:ext cx="179" cy="3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29383" name="组合 229382"/>
            <p:cNvGrpSpPr/>
            <p:nvPr/>
          </p:nvGrpSpPr>
          <p:grpSpPr>
            <a:xfrm rot="14298394">
              <a:off x="5501" y="3234"/>
              <a:ext cx="540" cy="383"/>
              <a:chOff x="4500" y="6003"/>
              <a:chExt cx="540" cy="585"/>
            </a:xfrm>
          </p:grpSpPr>
          <p:sp>
            <p:nvSpPr>
              <p:cNvPr id="229384" name="直接连接符 22938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385" name="任意多边形 22938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  <p:sp>
          <p:nvSpPr>
            <p:cNvPr id="229386" name="矩形 229385"/>
            <p:cNvSpPr/>
            <p:nvPr/>
          </p:nvSpPr>
          <p:spPr>
            <a:xfrm>
              <a:off x="617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87" name="直接连接符 229386"/>
            <p:cNvSpPr/>
            <p:nvPr/>
          </p:nvSpPr>
          <p:spPr>
            <a:xfrm>
              <a:off x="3117" y="2928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88" name="椭圆 229387"/>
            <p:cNvSpPr/>
            <p:nvPr/>
          </p:nvSpPr>
          <p:spPr>
            <a:xfrm>
              <a:off x="347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1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89" name="直接连接符 229388"/>
            <p:cNvSpPr/>
            <p:nvPr/>
          </p:nvSpPr>
          <p:spPr>
            <a:xfrm>
              <a:off x="401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0" name="椭圆 229389"/>
            <p:cNvSpPr/>
            <p:nvPr/>
          </p:nvSpPr>
          <p:spPr>
            <a:xfrm>
              <a:off x="455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2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1" name="直接连接符 229390"/>
            <p:cNvSpPr/>
            <p:nvPr/>
          </p:nvSpPr>
          <p:spPr>
            <a:xfrm>
              <a:off x="509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2" name="椭圆 229391"/>
            <p:cNvSpPr/>
            <p:nvPr/>
          </p:nvSpPr>
          <p:spPr>
            <a:xfrm>
              <a:off x="563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3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3" name="直接连接符 229392"/>
            <p:cNvSpPr/>
            <p:nvPr/>
          </p:nvSpPr>
          <p:spPr>
            <a:xfrm>
              <a:off x="617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4" name="椭圆 229393"/>
            <p:cNvSpPr/>
            <p:nvPr/>
          </p:nvSpPr>
          <p:spPr>
            <a:xfrm>
              <a:off x="6717" y="2772"/>
              <a:ext cx="540" cy="46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5" name="直接连接符 229394"/>
            <p:cNvSpPr/>
            <p:nvPr/>
          </p:nvSpPr>
          <p:spPr>
            <a:xfrm>
              <a:off x="7257" y="2928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396" name="椭圆 229395"/>
            <p:cNvSpPr/>
            <p:nvPr/>
          </p:nvSpPr>
          <p:spPr>
            <a:xfrm>
              <a:off x="7872" y="2718"/>
              <a:ext cx="570" cy="513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5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7" name="矩形 229396"/>
            <p:cNvSpPr/>
            <p:nvPr/>
          </p:nvSpPr>
          <p:spPr>
            <a:xfrm>
              <a:off x="401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398" name="矩形 229397"/>
            <p:cNvSpPr/>
            <p:nvPr/>
          </p:nvSpPr>
          <p:spPr>
            <a:xfrm>
              <a:off x="509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zh-CN" altLang="en-US" sz="1000" dirty="0">
                  <a:latin typeface="Times New Roman" panose="02020603050405020304" pitchFamily="18" charset="0"/>
                </a:rPr>
                <a:t>*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29399" name="矩形 229398"/>
            <p:cNvSpPr/>
            <p:nvPr/>
          </p:nvSpPr>
          <p:spPr>
            <a:xfrm>
              <a:off x="7437" y="2460"/>
              <a:ext cx="540" cy="3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/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0" name="矩形 229399"/>
            <p:cNvSpPr/>
            <p:nvPr/>
          </p:nvSpPr>
          <p:spPr>
            <a:xfrm>
              <a:off x="5817" y="3708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9401" name="直接连接符 229400"/>
            <p:cNvSpPr/>
            <p:nvPr/>
          </p:nvSpPr>
          <p:spPr>
            <a:xfrm flipH="1" flipV="1">
              <a:off x="6120" y="3156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9402" name="矩形 229401"/>
            <p:cNvSpPr/>
            <p:nvPr/>
          </p:nvSpPr>
          <p:spPr>
            <a:xfrm>
              <a:off x="6537" y="3240"/>
              <a:ext cx="540" cy="31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000">
                  <a:latin typeface="Times New Roman" panose="02020603050405020304" pitchFamily="18" charset="0"/>
                </a:rPr>
                <a:t>other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9403" name="组合 229402"/>
            <p:cNvGrpSpPr/>
            <p:nvPr/>
          </p:nvGrpSpPr>
          <p:grpSpPr>
            <a:xfrm rot="2040647">
              <a:off x="6660" y="2376"/>
              <a:ext cx="540" cy="383"/>
              <a:chOff x="4500" y="6003"/>
              <a:chExt cx="540" cy="585"/>
            </a:xfrm>
          </p:grpSpPr>
          <p:sp>
            <p:nvSpPr>
              <p:cNvPr id="229404" name="直接连接符 229403"/>
              <p:cNvSpPr/>
              <p:nvPr/>
            </p:nvSpPr>
            <p:spPr>
              <a:xfrm flipH="1">
                <a:off x="5040" y="6276"/>
                <a:ext cx="0" cy="15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229405" name="任意多边形 229404"/>
              <p:cNvSpPr/>
              <p:nvPr/>
            </p:nvSpPr>
            <p:spPr>
              <a:xfrm>
                <a:off x="4500" y="6003"/>
                <a:ext cx="540" cy="585"/>
              </a:xfrm>
              <a:custGeom>
                <a:avLst/>
                <a:gdLst>
                  <a:gd name="txL" fmla="*/ 0 w 43200"/>
                  <a:gd name="txT" fmla="*/ 0 h 43200"/>
                  <a:gd name="txR" fmla="*/ 43200 w 43200"/>
                  <a:gd name="txB" fmla="*/ 43200 h 43200"/>
                </a:gdLst>
                <a:ahLst/>
                <a:cxnLst>
                  <a:cxn ang="90">
                    <a:pos x="27595" y="42351"/>
                  </a:cxn>
                  <a:cxn ang="0">
                    <a:pos x="43200" y="21600"/>
                  </a:cxn>
                  <a:cxn ang="90">
                    <a:pos x="21600" y="21600"/>
                  </a:cxn>
                </a:cxnLst>
                <a:rect l="txL" t="txT" r="txR" b="txB"/>
                <a:pathLst>
                  <a:path w="43200" h="43200" fill="none">
                    <a:moveTo>
                      <a:pt x="27595" y="42351"/>
                    </a:moveTo>
                    <a:arcTo wR="21600" hR="21600" stAng="-17166846" swAng="17166846"/>
                  </a:path>
                  <a:path w="43200" h="43200" stroke="0">
                    <a:moveTo>
                      <a:pt x="27595" y="42351"/>
                    </a:moveTo>
                    <a:arcTo wR="21600" hR="21600" stAng="-17166846" swAng="17166846"/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sz="2400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402" name="标题 23040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0403" name="文本占位符 230402"/>
          <p:cNvSpPr>
            <a:spLocks noGrp="1"/>
          </p:cNvSpPr>
          <p:nvPr>
            <p:ph type="body" idx="1"/>
          </p:nvPr>
        </p:nvSpPr>
        <p:spPr>
          <a:xfrm>
            <a:off x="2209800" y="1981200"/>
            <a:ext cx="7772400" cy="2600325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en-US" altLang="zh-CN" sz="2800" b="1"/>
              <a:t>Generic code: </a:t>
            </a:r>
            <a:endParaRPr lang="en-US" altLang="zh-CN" sz="2800" b="1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Express the DFA as a data structure and then write "generic" code;</a:t>
            </a:r>
            <a:endParaRPr lang="en-US" altLang="zh-CN" sz="2800"/>
          </a:p>
          <a:p>
            <a:pPr>
              <a:lnSpc>
                <a:spcPct val="90000"/>
              </a:lnSpc>
              <a:buNone/>
            </a:pPr>
            <a:r>
              <a:rPr lang="en-US" altLang="zh-CN" sz="2800"/>
              <a:t>	 A </a:t>
            </a:r>
            <a:r>
              <a:rPr lang="en-US" altLang="zh-CN" sz="2800" b="1"/>
              <a:t>transition table, </a:t>
            </a:r>
            <a:r>
              <a:rPr lang="en-US" altLang="zh-CN" sz="2800"/>
              <a:t>or two-dimensional array, indexed by state and input character that expresses the values of the transition function </a:t>
            </a:r>
            <a:r>
              <a:rPr lang="en-US" altLang="zh-CN" sz="2800" i="1"/>
              <a:t>T</a:t>
            </a:r>
            <a:r>
              <a:rPr lang="en-US" altLang="zh-CN" sz="2800"/>
              <a:t>    </a:t>
            </a:r>
            <a:endParaRPr lang="zh-CN" altLang="en-US" sz="2800" dirty="0"/>
          </a:p>
        </p:txBody>
      </p:sp>
      <p:grpSp>
        <p:nvGrpSpPr>
          <p:cNvPr id="230408" name="组合 230407"/>
          <p:cNvGrpSpPr/>
          <p:nvPr/>
        </p:nvGrpSpPr>
        <p:grpSpPr>
          <a:xfrm>
            <a:off x="4079875" y="5102225"/>
            <a:ext cx="3086100" cy="990600"/>
            <a:chOff x="3600" y="1788"/>
            <a:chExt cx="4860" cy="1560"/>
          </a:xfrm>
        </p:grpSpPr>
        <p:sp>
          <p:nvSpPr>
            <p:cNvPr id="230409" name="矩形 230408"/>
            <p:cNvSpPr/>
            <p:nvPr/>
          </p:nvSpPr>
          <p:spPr>
            <a:xfrm>
              <a:off x="5400" y="1788"/>
              <a:ext cx="27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Characters in the alphabet  c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0410" name="直接连接符 230409"/>
            <p:cNvSpPr/>
            <p:nvPr/>
          </p:nvSpPr>
          <p:spPr>
            <a:xfrm>
              <a:off x="3600" y="2256"/>
              <a:ext cx="48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0411" name="直接连接符 230410"/>
            <p:cNvSpPr/>
            <p:nvPr/>
          </p:nvSpPr>
          <p:spPr>
            <a:xfrm>
              <a:off x="5220" y="1788"/>
              <a:ext cx="0" cy="156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30420" name="表格 230419"/>
          <p:cNvGraphicFramePr/>
          <p:nvPr/>
        </p:nvGraphicFramePr>
        <p:xfrm>
          <a:off x="5087938" y="5538788"/>
          <a:ext cx="2232025" cy="553720"/>
        </p:xfrm>
        <a:graphic>
          <a:graphicData uri="http://schemas.openxmlformats.org/drawingml/2006/table">
            <a:tbl>
              <a:tblPr/>
              <a:tblGrid>
                <a:gridCol w="2232025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 representing transitions</a:t>
                      </a:r>
                      <a:endParaRPr lang="en-US" altLang="zh-CN" sz="1100"/>
                    </a:p>
                    <a:p>
                      <a:pPr marL="0" lvl="0" indent="0" algn="ctr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</a:rPr>
                        <a:t>T (s, c)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21" name="矩形 230420"/>
          <p:cNvSpPr/>
          <p:nvPr/>
        </p:nvSpPr>
        <p:spPr>
          <a:xfrm>
            <a:off x="1341438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30430" name="表格 230429"/>
          <p:cNvGraphicFramePr/>
          <p:nvPr/>
        </p:nvGraphicFramePr>
        <p:xfrm>
          <a:off x="4208463" y="5467350"/>
          <a:ext cx="807720" cy="553720"/>
        </p:xfrm>
        <a:graphic>
          <a:graphicData uri="http://schemas.openxmlformats.org/drawingml/2006/table">
            <a:tbl>
              <a:tblPr/>
              <a:tblGrid>
                <a:gridCol w="807720"/>
              </a:tblGrid>
              <a:tr h="5537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just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States</a:t>
                      </a:r>
                      <a:endParaRPr lang="en-US" altLang="zh-CN" sz="1100"/>
                    </a:p>
                    <a:p>
                      <a:pPr marL="0" lvl="0" indent="0" algn="just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</a:rPr>
                        <a:t>s</a:t>
                      </a:r>
                      <a:endParaRPr lang="en-US" altLang="zh-CN" sz="2400"/>
                    </a:p>
                  </a:txBody>
                  <a:tcPr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0431" name="矩形 230430"/>
          <p:cNvSpPr/>
          <p:nvPr/>
        </p:nvSpPr>
        <p:spPr>
          <a:xfrm>
            <a:off x="1947863" y="3391853"/>
            <a:ext cx="309880" cy="6299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br>
              <a:rPr lang="zh-CN" altLang="en-US" sz="1100" dirty="0">
                <a:latin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标题 2314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1427" name="文本占位符 23142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2800"/>
              <a:t>The transition table of the DFA for identifier:</a:t>
            </a:r>
            <a:endParaRPr lang="en-US" altLang="zh-CN" sz="2800"/>
          </a:p>
          <a:p>
            <a:pPr>
              <a:buNone/>
            </a:pPr>
            <a:r>
              <a:rPr lang="zh-CN" altLang="en-US" dirty="0"/>
              <a:t>	</a:t>
            </a:r>
            <a:endParaRPr lang="zh-CN" altLang="en-US" dirty="0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endParaRPr lang="en-US" altLang="zh-CN"/>
          </a:p>
          <a:p>
            <a:pPr>
              <a:buNone/>
            </a:pPr>
            <a:r>
              <a:rPr lang="en-US" altLang="zh-CN" sz="2400"/>
              <a:t>Assume :the first state listed is the start state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231431" name="矩形 231430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231442" name="矩形 231441"/>
          <p:cNvSpPr/>
          <p:nvPr/>
        </p:nvSpPr>
        <p:spPr>
          <a:xfrm>
            <a:off x="3843338" y="244792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1653" name="表格 231652"/>
          <p:cNvGraphicFramePr/>
          <p:nvPr/>
        </p:nvGraphicFramePr>
        <p:xfrm>
          <a:off x="2566988" y="3067050"/>
          <a:ext cx="6481445" cy="1464310"/>
        </p:xfrm>
        <a:graphic>
          <a:graphicData uri="http://schemas.openxmlformats.org/drawingml/2006/table">
            <a:tbl>
              <a:tblPr/>
              <a:tblGrid>
                <a:gridCol w="1368425"/>
                <a:gridCol w="1098550"/>
                <a:gridCol w="1315720"/>
                <a:gridCol w="1150620"/>
                <a:gridCol w="1548130"/>
              </a:tblGrid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dirty="0"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Input char</a:t>
                      </a:r>
                      <a:endParaRPr lang="en-US" altLang="zh-CN" sz="14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4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4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letter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digit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[3]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400" dirty="0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4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1548" name="椭圆 231547"/>
          <p:cNvSpPr/>
          <p:nvPr/>
        </p:nvSpPr>
        <p:spPr>
          <a:xfrm>
            <a:off x="4224338" y="4797425"/>
            <a:ext cx="2628900" cy="73818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Brackets indicate “</a:t>
            </a:r>
            <a:r>
              <a:rPr lang="en-US" altLang="zh-CN" sz="1000" err="1">
                <a:latin typeface="Times New Roman" panose="02020603050405020304" pitchFamily="18" charset="0"/>
              </a:rPr>
              <a:t>noninput</a:t>
            </a:r>
            <a:r>
              <a:rPr lang="en-US" altLang="zh-CN" sz="1000">
                <a:latin typeface="Times New Roman" panose="02020603050405020304" pitchFamily="18" charset="0"/>
              </a:rPr>
              <a:t>-consuming” transitions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549" name="椭圆 231548"/>
          <p:cNvSpPr/>
          <p:nvPr/>
        </p:nvSpPr>
        <p:spPr>
          <a:xfrm>
            <a:off x="7464425" y="4868863"/>
            <a:ext cx="2057400" cy="7921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This column indicates accepting states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31654" name="直接连接符 231653"/>
          <p:cNvSpPr/>
          <p:nvPr/>
        </p:nvSpPr>
        <p:spPr>
          <a:xfrm>
            <a:off x="2566988" y="3068638"/>
            <a:ext cx="1368425" cy="5048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1657" name="直接连接符 231656"/>
          <p:cNvSpPr/>
          <p:nvPr/>
        </p:nvSpPr>
        <p:spPr>
          <a:xfrm flipV="1">
            <a:off x="6240463" y="4149725"/>
            <a:ext cx="287337" cy="7191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1658" name="直接连接符 231657"/>
          <p:cNvSpPr/>
          <p:nvPr/>
        </p:nvSpPr>
        <p:spPr>
          <a:xfrm flipH="1" flipV="1">
            <a:off x="8328025" y="4221163"/>
            <a:ext cx="73025" cy="647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标题 232449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Ways to translate a DFA or NFA into Code</a:t>
            </a:r>
            <a:endParaRPr lang="zh-CN" altLang="en-US" sz="4000" dirty="0"/>
          </a:p>
        </p:txBody>
      </p:sp>
      <p:sp>
        <p:nvSpPr>
          <p:cNvPr id="232451" name="文本占位符 23245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 sz="1600"/>
              <a:t>The transition table of the DFA for C comments:</a:t>
            </a:r>
            <a:endParaRPr lang="en-US" altLang="zh-CN" sz="16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endParaRPr lang="en-US" altLang="zh-CN" sz="1400"/>
          </a:p>
          <a:p>
            <a:pPr>
              <a:buNone/>
            </a:pPr>
            <a:r>
              <a:rPr lang="en-US" altLang="zh-CN" sz="1600"/>
              <a:t>Assumes : </a:t>
            </a:r>
            <a:endParaRPr lang="en-US" altLang="zh-CN" sz="1600"/>
          </a:p>
          <a:p>
            <a:r>
              <a:rPr lang="en-US" altLang="zh-CN" sz="1400"/>
              <a:t>The transi­tions are kept in a transition array T indexed by states and input characters;</a:t>
            </a:r>
            <a:endParaRPr lang="en-US" altLang="zh-CN" sz="1400"/>
          </a:p>
          <a:p>
            <a:r>
              <a:rPr lang="en-US" altLang="zh-CN" sz="1400"/>
              <a:t>The transi­tions that advance the input (i.e., those not marked with brackets in the table) are given by the Boolean array </a:t>
            </a:r>
            <a:r>
              <a:rPr lang="en-US" altLang="zh-CN" sz="1400" i="1"/>
              <a:t>Advance, </a:t>
            </a:r>
            <a:r>
              <a:rPr lang="en-US" altLang="zh-CN" sz="1400"/>
              <a:t>indexed also by states and input characters; </a:t>
            </a:r>
            <a:endParaRPr lang="en-US" altLang="zh-CN" sz="1400"/>
          </a:p>
          <a:p>
            <a:r>
              <a:rPr lang="en-US" altLang="zh-CN" sz="1400"/>
              <a:t> Accepting states are given by the Boolean array </a:t>
            </a:r>
            <a:r>
              <a:rPr lang="en-US" altLang="zh-CN" sz="1400" i="1"/>
              <a:t>Accept, </a:t>
            </a:r>
            <a:r>
              <a:rPr lang="en-US" altLang="zh-CN" sz="1400"/>
              <a:t>indexed by states.</a:t>
            </a:r>
            <a:endParaRPr lang="en-US" altLang="zh-CN" sz="1400"/>
          </a:p>
          <a:p>
            <a:endParaRPr lang="zh-CN" altLang="en-US" sz="1400" dirty="0"/>
          </a:p>
        </p:txBody>
      </p:sp>
      <p:sp>
        <p:nvSpPr>
          <p:cNvPr id="232453" name="矩形 232452"/>
          <p:cNvSpPr/>
          <p:nvPr/>
        </p:nvSpPr>
        <p:spPr>
          <a:xfrm>
            <a:off x="3843338" y="2060575"/>
            <a:ext cx="91440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sz="2400"/>
          </a:p>
        </p:txBody>
      </p:sp>
      <p:graphicFrame>
        <p:nvGraphicFramePr>
          <p:cNvPr id="232709" name="表格 232708"/>
          <p:cNvGraphicFramePr/>
          <p:nvPr/>
        </p:nvGraphicFramePr>
        <p:xfrm>
          <a:off x="2424113" y="2636838"/>
          <a:ext cx="3384550" cy="1828800"/>
        </p:xfrm>
        <a:graphic>
          <a:graphicData uri="http://schemas.openxmlformats.org/drawingml/2006/table">
            <a:tbl>
              <a:tblPr/>
              <a:tblGrid>
                <a:gridCol w="1151255"/>
                <a:gridCol w="360045"/>
                <a:gridCol w="360680"/>
                <a:gridCol w="575945"/>
                <a:gridCol w="936625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         Input char</a:t>
                      </a:r>
                      <a:endParaRPr lang="en-US" altLang="zh-CN" sz="1200">
                        <a:cs typeface="Times New Roman" panose="02020603050405020304" pitchFamily="18" charset="0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state 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200" dirty="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1200" dirty="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Other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 i="1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Accepting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>
                        <a:ea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no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200" dirty="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yes</a:t>
                      </a:r>
                      <a:endParaRPr lang="en-US" altLang="zh-CN" sz="1200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2698" name="矩形 232697"/>
          <p:cNvSpPr/>
          <p:nvPr/>
        </p:nvSpPr>
        <p:spPr>
          <a:xfrm>
            <a:off x="6456363" y="1989138"/>
            <a:ext cx="4103687" cy="28082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altLang="zh-CN" sz="1600"/>
              <a:t>The code scheme:</a:t>
            </a:r>
            <a:endParaRPr lang="en-US" altLang="zh-CN" sz="1600"/>
          </a:p>
          <a:p>
            <a:pPr lvl="0"/>
            <a:endParaRPr lang="en-US" altLang="zh-CN" sz="1400" i="1"/>
          </a:p>
          <a:p>
            <a:pPr lvl="0"/>
            <a:r>
              <a:rPr lang="en-US" altLang="zh-CN" sz="1400" i="1"/>
              <a:t>state </a:t>
            </a:r>
            <a:r>
              <a:rPr lang="en-US" altLang="zh-CN" sz="1400"/>
              <a:t>:= 1;</a:t>
            </a:r>
            <a:endParaRPr lang="en-US" altLang="zh-CN" sz="1400" i="1"/>
          </a:p>
          <a:p>
            <a:pPr lvl="0"/>
            <a:r>
              <a:rPr lang="en-US" altLang="zh-CN" sz="1400" i="1"/>
              <a:t> 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character;</a:t>
            </a:r>
            <a:endParaRPr lang="en-US" altLang="zh-CN" sz="1400" b="1"/>
          </a:p>
          <a:p>
            <a:pPr lvl="0"/>
            <a:r>
              <a:rPr lang="en-US" altLang="zh-CN" sz="1400" b="1"/>
              <a:t>  while not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/>
              <a:t>and not </a:t>
            </a:r>
            <a:r>
              <a:rPr lang="en-US" altLang="zh-CN" sz="1400" i="1" err="1"/>
              <a:t>error(state</a:t>
            </a:r>
            <a:r>
              <a:rPr lang="en-US" altLang="zh-CN" sz="1400" i="1"/>
              <a:t>) </a:t>
            </a:r>
            <a:r>
              <a:rPr lang="en-US" altLang="zh-CN" sz="1400"/>
              <a:t>do</a:t>
            </a:r>
            <a:endParaRPr lang="en-US" altLang="zh-CN" sz="1400" i="1"/>
          </a:p>
          <a:p>
            <a:pPr lvl="0"/>
            <a:r>
              <a:rPr lang="en-US" altLang="zh-CN" sz="1400" i="1"/>
              <a:t>   </a:t>
            </a:r>
            <a:r>
              <a:rPr lang="en-US" altLang="zh-CN" sz="1400" i="1" err="1"/>
              <a:t>newstate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 err="1"/>
              <a:t>T[state,ch</a:t>
            </a:r>
            <a:r>
              <a:rPr lang="en-US" altLang="zh-CN" sz="1400" i="1"/>
              <a:t>];</a:t>
            </a:r>
            <a:endParaRPr lang="en-US" altLang="zh-CN" sz="1400"/>
          </a:p>
          <a:p>
            <a:pPr lvl="0"/>
            <a:r>
              <a:rPr lang="en-US" altLang="zh-CN" sz="1400"/>
              <a:t>   if </a:t>
            </a:r>
            <a:r>
              <a:rPr lang="en-US" altLang="zh-CN" sz="1400" i="1" err="1"/>
              <a:t>Advance[state,ch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 err="1"/>
              <a:t>ch</a:t>
            </a:r>
            <a:r>
              <a:rPr lang="en-US" altLang="zh-CN" sz="1400" i="1"/>
              <a:t> </a:t>
            </a:r>
            <a:r>
              <a:rPr lang="en-US" altLang="zh-CN" sz="1400"/>
              <a:t>:= </a:t>
            </a:r>
            <a:r>
              <a:rPr lang="en-US" altLang="zh-CN" sz="1400" i="1"/>
              <a:t>next input char;</a:t>
            </a:r>
            <a:endParaRPr lang="en-US" altLang="zh-CN" sz="1400" i="1"/>
          </a:p>
          <a:p>
            <a:pPr lvl="0"/>
            <a:r>
              <a:rPr lang="en-US" altLang="zh-CN" sz="1400" i="1"/>
              <a:t>      state </a:t>
            </a:r>
            <a:r>
              <a:rPr lang="en-US" altLang="zh-CN" sz="1400"/>
              <a:t>:= </a:t>
            </a:r>
            <a:r>
              <a:rPr lang="en-US" altLang="zh-CN" sz="1400" i="1" err="1"/>
              <a:t>newstate</a:t>
            </a:r>
            <a:r>
              <a:rPr lang="en-US" altLang="zh-CN" sz="1400" i="1"/>
              <a:t>; </a:t>
            </a:r>
            <a:endParaRPr lang="en-US" altLang="zh-CN" sz="1400" i="1"/>
          </a:p>
          <a:p>
            <a:pPr lvl="0"/>
            <a:r>
              <a:rPr lang="en-US" altLang="zh-CN" sz="1400" i="1"/>
              <a:t>     </a:t>
            </a:r>
            <a:r>
              <a:rPr lang="en-US" altLang="zh-CN" sz="1400" b="1"/>
              <a:t>end while; </a:t>
            </a:r>
            <a:endParaRPr lang="en-US" altLang="zh-CN" sz="1400" b="1"/>
          </a:p>
          <a:p>
            <a:pPr lvl="0"/>
            <a:r>
              <a:rPr lang="en-US" altLang="zh-CN" sz="1400" b="1"/>
              <a:t>     if </a:t>
            </a:r>
            <a:r>
              <a:rPr lang="en-US" altLang="zh-CN" sz="1400" i="1" err="1"/>
              <a:t>Accept[state</a:t>
            </a:r>
            <a:r>
              <a:rPr lang="en-US" altLang="zh-CN" sz="1400" i="1"/>
              <a:t>] </a:t>
            </a:r>
            <a:r>
              <a:rPr lang="en-US" altLang="zh-CN" sz="1400" b="1"/>
              <a:t>then </a:t>
            </a:r>
            <a:r>
              <a:rPr lang="en-US" altLang="zh-CN" sz="1400" i="1"/>
              <a:t>accept;</a:t>
            </a:r>
            <a:r>
              <a:rPr lang="en-US" altLang="zh-CN" sz="2400"/>
              <a:t> </a:t>
            </a:r>
            <a:endParaRPr lang="zh-CN" altLang="en-US" sz="2400" dirty="0"/>
          </a:p>
        </p:txBody>
      </p:sp>
      <p:sp>
        <p:nvSpPr>
          <p:cNvPr id="232710" name="直接连接符 232709"/>
          <p:cNvSpPr/>
          <p:nvPr/>
        </p:nvSpPr>
        <p:spPr>
          <a:xfrm>
            <a:off x="2424113" y="2636838"/>
            <a:ext cx="1150937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400050" y="2647950"/>
              <a:ext cx="419100" cy="44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400050" y="2647950"/>
                <a:ext cx="419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606425" y="2746375"/>
              <a:ext cx="47625" cy="377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606425" y="2746375"/>
                <a:ext cx="47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3275" y="2790825"/>
              <a:ext cx="1651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3275" y="27908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03275" y="2794000"/>
              <a:ext cx="165100" cy="2254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03275" y="2794000"/>
                <a:ext cx="1651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057275" y="3108325"/>
              <a:ext cx="22225" cy="225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057275" y="3108325"/>
                <a:ext cx="222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790575" y="3343275"/>
              <a:ext cx="219075" cy="320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790575" y="3343275"/>
                <a:ext cx="2190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082675" y="2673350"/>
              <a:ext cx="31750" cy="2984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082675" y="2673350"/>
                <a:ext cx="317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187450" y="2940050"/>
              <a:ext cx="139700" cy="142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187450" y="2940050"/>
                <a:ext cx="1397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473200" y="3038475"/>
              <a:ext cx="76200" cy="438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473200" y="3038475"/>
                <a:ext cx="762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387475" y="3498850"/>
              <a:ext cx="15875" cy="1682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387475" y="3498850"/>
                <a:ext cx="158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1377950" y="3419475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1377950" y="3419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438275" y="3498850"/>
              <a:ext cx="16827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438275" y="34988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638300" y="3502025"/>
              <a:ext cx="15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638300" y="3502025"/>
                <a:ext cx="15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38300" y="3381375"/>
              <a:ext cx="43815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38300" y="3381375"/>
                <a:ext cx="438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800225" y="2651125"/>
              <a:ext cx="238125" cy="400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800225" y="2651125"/>
                <a:ext cx="238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422400" y="2559050"/>
              <a:ext cx="269875" cy="4540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422400" y="2559050"/>
                <a:ext cx="2698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473200" y="2479675"/>
              <a:ext cx="73025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473200" y="2479675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809750" y="2454275"/>
              <a:ext cx="31750" cy="149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809750" y="2454275"/>
                <a:ext cx="317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2460625" y="3108325"/>
              <a:ext cx="314325" cy="247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2460625" y="3108325"/>
                <a:ext cx="3143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3587750" y="2663825"/>
              <a:ext cx="222250" cy="2762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3587750" y="2663825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58750" y="2841625"/>
              <a:ext cx="174625" cy="292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58750" y="2841625"/>
                <a:ext cx="1746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390525" y="2908300"/>
              <a:ext cx="139700" cy="31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390525" y="29083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3700" y="2981325"/>
              <a:ext cx="171450" cy="158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3700" y="2981325"/>
                <a:ext cx="1714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288925" y="3302000"/>
              <a:ext cx="123825" cy="10572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288925" y="3302000"/>
                <a:ext cx="123825" cy="1057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66725" y="4216400"/>
              <a:ext cx="209550" cy="492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66725" y="4216400"/>
                <a:ext cx="20955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50875" y="4397375"/>
              <a:ext cx="635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650875" y="4397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66750" y="4375150"/>
              <a:ext cx="76200" cy="146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66750" y="4375150"/>
                <a:ext cx="762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98525" y="4197350"/>
              <a:ext cx="79375" cy="4953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98525" y="4197350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22350" y="4302125"/>
              <a:ext cx="111125" cy="206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22350" y="430212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84225" y="4187825"/>
              <a:ext cx="13970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84225" y="4187825"/>
                <a:ext cx="1397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39825" y="4210050"/>
              <a:ext cx="184150" cy="365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39825" y="4210050"/>
                <a:ext cx="1841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317625" y="4184650"/>
              <a:ext cx="44450" cy="1682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317625" y="4184650"/>
                <a:ext cx="444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441450" y="4171950"/>
              <a:ext cx="193675" cy="73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441450" y="4171950"/>
                <a:ext cx="193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358900" y="4137025"/>
              <a:ext cx="403225" cy="422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358900" y="4137025"/>
                <a:ext cx="4032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730375" y="4470400"/>
              <a:ext cx="1524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730375" y="4470400"/>
                <a:ext cx="1524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958975" y="458470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22"/>
            </p:blipFill>
            <p:spPr>
              <a:xfrm>
                <a:off x="1958975" y="4584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981200" y="4575175"/>
              <a:ext cx="177800" cy="730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981200" y="4575175"/>
                <a:ext cx="1778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2130425" y="4454525"/>
              <a:ext cx="1841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2130425" y="4454525"/>
                <a:ext cx="184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981200" y="4651375"/>
              <a:ext cx="196850" cy="101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981200" y="4651375"/>
                <a:ext cx="1968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686800" y="2854325"/>
              <a:ext cx="717550" cy="2762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686800" y="2854325"/>
                <a:ext cx="717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035800" y="3479800"/>
              <a:ext cx="61595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035800" y="3479800"/>
                <a:ext cx="6159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835900" y="3533775"/>
              <a:ext cx="10096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835900" y="3533775"/>
                <a:ext cx="1009650" cy="571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标题 23347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Features of Table-Driven Method</a:t>
            </a:r>
            <a:endParaRPr lang="en-US" altLang="zh-CN"/>
          </a:p>
        </p:txBody>
      </p:sp>
      <p:sp>
        <p:nvSpPr>
          <p:cNvPr id="233475" name="文本占位符 23347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Table driven: </a:t>
            </a:r>
            <a:r>
              <a:rPr lang="en-US" altLang="zh-CN" sz="1600"/>
              <a:t>use tables to direct the progress of the algorithm. 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advantage: 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size of the code is reduced, the same code will work for many different problems, and the code is easier to change (maintain).</a:t>
            </a:r>
            <a:endParaRPr lang="en-US" altLang="zh-CN" sz="1600"/>
          </a:p>
          <a:p>
            <a:pPr>
              <a:lnSpc>
                <a:spcPct val="80000"/>
              </a:lnSpc>
              <a:buNone/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b="1"/>
              <a:t>The disadvantage:</a:t>
            </a:r>
            <a:endParaRPr lang="en-US" altLang="zh-CN" sz="1600" b="1"/>
          </a:p>
          <a:p>
            <a:pPr>
              <a:lnSpc>
                <a:spcPct val="80000"/>
              </a:lnSpc>
            </a:pPr>
            <a:r>
              <a:rPr lang="en-US" altLang="zh-CN" sz="1600"/>
              <a:t>The tables can become very large, causing a significant increase in the space used by the program. Indeed, much of the space in the arrays we have just described is wasted.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Table-driven methods often rely on table-compression methods such as sparse-array representations, although there is usually a time penalty to be paid for such compression, since table lookup becomes slower. Since scanners must be efficient, these methods are rarely used for them.</a:t>
            </a:r>
            <a:endParaRPr lang="en-US" altLang="zh-CN" sz="1600"/>
          </a:p>
          <a:p>
            <a:pPr>
              <a:lnSpc>
                <a:spcPct val="80000"/>
              </a:lnSpc>
            </a:pPr>
            <a:endParaRPr lang="en-US" altLang="zh-CN" sz="1600"/>
          </a:p>
          <a:p>
            <a:pPr>
              <a:lnSpc>
                <a:spcPct val="80000"/>
              </a:lnSpc>
              <a:buNone/>
            </a:pPr>
            <a:r>
              <a:rPr lang="en-US" altLang="zh-CN" sz="1600" err="1"/>
              <a:t>NFAs</a:t>
            </a:r>
            <a:r>
              <a:rPr lang="en-US" altLang="zh-CN" sz="1600"/>
              <a:t> can be implemented in similar ways to </a:t>
            </a:r>
            <a:r>
              <a:rPr lang="en-US" altLang="zh-CN" sz="1600" err="1"/>
              <a:t>DFAs</a:t>
            </a:r>
            <a:r>
              <a:rPr lang="en-US" altLang="zh-CN" sz="1600"/>
              <a:t>, except  </a:t>
            </a:r>
            <a:r>
              <a:rPr lang="en-US" altLang="zh-CN" sz="1600" err="1"/>
              <a:t>NFAs</a:t>
            </a:r>
            <a:r>
              <a:rPr lang="en-US" altLang="zh-CN" sz="1600"/>
              <a:t> are nondeterministic,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there are potentially many different sequences of transitions that must be tried. </a:t>
            </a: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A program that simulates an NFA must store up transitions that have not yet been tried and backtrack to them on failure.</a:t>
            </a:r>
            <a:endParaRPr lang="zh-CN" altLang="en-US" sz="1600" dirty="0"/>
          </a:p>
        </p:txBody>
      </p:sp>
      <p:sp>
        <p:nvSpPr>
          <p:cNvPr id="233476" name="文本框 233475"/>
          <p:cNvSpPr txBox="1"/>
          <p:nvPr/>
        </p:nvSpPr>
        <p:spPr>
          <a:xfrm>
            <a:off x="9767888" y="6211888"/>
            <a:ext cx="9001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hlinkClick r:id="rId1" action="ppaction://hlinksldjump"/>
              </a:rPr>
              <a:t>RET</a:t>
            </a:r>
            <a:endParaRPr lang="en-US" altLang="zh-CN" sz="2400">
              <a:latin typeface="Times New Roman" panose="02020603050405020304" pitchFamily="18" charset="0"/>
              <a:hlinkClick r:id="rId1" action="ppaction://hlinksldjump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7375" y="159385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This page of slide is from Prof Kenneth Louden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01320" y="93980"/>
            <a:ext cx="627443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NFA&amp;DFA</a:t>
            </a:r>
            <a:r>
              <a:rPr lang="zh-CN" altLang="en-US"/>
              <a:t>编程实现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NFA&amp;DFA implementation</a:t>
            </a:r>
            <a:r>
              <a:rPr lang="zh-CN" altLang="en-US"/>
              <a:t>）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1622425" y="3559175"/>
              <a:ext cx="663575" cy="396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1622425" y="3559175"/>
                <a:ext cx="663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254250" y="3317875"/>
              <a:ext cx="987425" cy="374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254250" y="3317875"/>
                <a:ext cx="987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336925" y="3175000"/>
              <a:ext cx="215900" cy="730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336925" y="3175000"/>
                <a:ext cx="21590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463925" y="3054350"/>
              <a:ext cx="44450" cy="3175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463925" y="3054350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71850" y="3257550"/>
              <a:ext cx="368300" cy="2603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71850" y="3257550"/>
                <a:ext cx="368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914775" y="3317875"/>
              <a:ext cx="2667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914775" y="3317875"/>
                <a:ext cx="266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4264025" y="3133725"/>
              <a:ext cx="269875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4264025" y="3133725"/>
                <a:ext cx="2698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4362450" y="3117850"/>
              <a:ext cx="66675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4362450" y="3117850"/>
                <a:ext cx="666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4432300" y="32861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4432300" y="3286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3575050" y="3584575"/>
              <a:ext cx="574675" cy="327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3575050" y="3584575"/>
                <a:ext cx="5746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4254500" y="4257675"/>
              <a:ext cx="1651000" cy="666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4254500" y="4257675"/>
                <a:ext cx="16510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664200" y="4254500"/>
              <a:ext cx="187325" cy="6762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5"/>
            </p:blipFill>
            <p:spPr>
              <a:xfrm>
                <a:off x="5664200" y="4254500"/>
                <a:ext cx="18732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6" name="墨迹 15"/>
              <p14:cNvContentPartPr/>
              <p14:nvPr/>
            </p14:nvContentPartPr>
            <p14:xfrm>
              <a:off x="5883275" y="4648200"/>
              <a:ext cx="374650" cy="85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7"/>
            </p:blipFill>
            <p:spPr>
              <a:xfrm>
                <a:off x="5883275" y="4648200"/>
                <a:ext cx="374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7" name="墨迹 16"/>
              <p14:cNvContentPartPr/>
              <p14:nvPr/>
            </p14:nvContentPartPr>
            <p14:xfrm>
              <a:off x="6073775" y="4524375"/>
              <a:ext cx="25400" cy="304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9"/>
            </p:blipFill>
            <p:spPr>
              <a:xfrm>
                <a:off x="6073775" y="4524375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8" name="墨迹 17"/>
              <p14:cNvContentPartPr/>
              <p14:nvPr/>
            </p14:nvContentPartPr>
            <p14:xfrm>
              <a:off x="6007100" y="4708525"/>
              <a:ext cx="349250" cy="292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1"/>
            </p:blipFill>
            <p:spPr>
              <a:xfrm>
                <a:off x="6007100" y="4708525"/>
                <a:ext cx="3492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6343650" y="47180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6343650" y="4718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394450" y="4695825"/>
              <a:ext cx="200025" cy="301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394450" y="4695825"/>
                <a:ext cx="200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524625" y="48037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65246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400800" y="4683125"/>
              <a:ext cx="206375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400800" y="4683125"/>
                <a:ext cx="2063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6632575" y="4565650"/>
              <a:ext cx="120650" cy="3905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6632575" y="4565650"/>
                <a:ext cx="1206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559550" y="4740275"/>
              <a:ext cx="41275" cy="1301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559550" y="4740275"/>
                <a:ext cx="41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816725" y="4575175"/>
              <a:ext cx="88900" cy="130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816725" y="4575175"/>
                <a:ext cx="889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718300" y="4673600"/>
              <a:ext cx="219075" cy="349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718300" y="4673600"/>
                <a:ext cx="219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835775" y="4727575"/>
              <a:ext cx="187325" cy="1936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835775" y="472757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242175" y="4632325"/>
              <a:ext cx="736600" cy="1111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242175" y="4632325"/>
                <a:ext cx="736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194675" y="4629150"/>
              <a:ext cx="212725" cy="41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194675" y="4629150"/>
                <a:ext cx="2127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210550" y="4657725"/>
              <a:ext cx="419100" cy="266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210550" y="4657725"/>
                <a:ext cx="419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562975" y="4683125"/>
              <a:ext cx="231775" cy="2635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562975" y="4683125"/>
                <a:ext cx="231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801100" y="4651375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19"/>
            </p:blipFill>
            <p:spPr>
              <a:xfrm>
                <a:off x="8801100" y="4651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801100" y="4606925"/>
              <a:ext cx="149225" cy="396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801100" y="4606925"/>
                <a:ext cx="1492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997950" y="4524375"/>
              <a:ext cx="82550" cy="1905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997950" y="4524375"/>
                <a:ext cx="825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947150" y="4705350"/>
              <a:ext cx="177800" cy="2762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947150" y="4705350"/>
                <a:ext cx="1778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8969375" y="4838700"/>
              <a:ext cx="25400" cy="1047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8969375" y="4838700"/>
                <a:ext cx="254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8969375" y="4829175"/>
              <a:ext cx="228600" cy="177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8969375" y="4829175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966200" y="4860925"/>
              <a:ext cx="168275" cy="120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966200" y="4860925"/>
                <a:ext cx="1682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077325" y="4832350"/>
              <a:ext cx="635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19"/>
            </p:blipFill>
            <p:spPr>
              <a:xfrm>
                <a:off x="9077325" y="4832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9236075" y="4683125"/>
              <a:ext cx="63500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9236075" y="4683125"/>
                <a:ext cx="63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9213850" y="4832350"/>
              <a:ext cx="114300" cy="117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9213850" y="4832350"/>
                <a:ext cx="1143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369425" y="4689475"/>
              <a:ext cx="142875" cy="6127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369425" y="4689475"/>
                <a:ext cx="142875" cy="612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363075" y="4673600"/>
              <a:ext cx="158750" cy="2127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363075" y="4673600"/>
                <a:ext cx="158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375775" y="4759325"/>
              <a:ext cx="177800" cy="111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375775" y="4759325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9547225" y="4759325"/>
              <a:ext cx="196850" cy="3238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9547225" y="4759325"/>
                <a:ext cx="1968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9715500" y="4695825"/>
              <a:ext cx="155575" cy="4159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9715500" y="4695825"/>
                <a:ext cx="1555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9906000" y="4629150"/>
              <a:ext cx="190500" cy="530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9906000" y="4629150"/>
                <a:ext cx="190500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9937750" y="4870450"/>
              <a:ext cx="238125" cy="3524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9937750" y="4870450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0188575" y="4727575"/>
              <a:ext cx="92075" cy="349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0188575" y="4727575"/>
                <a:ext cx="920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0318750" y="4759325"/>
              <a:ext cx="114300" cy="365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0318750" y="4759325"/>
                <a:ext cx="1143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0442575" y="4775200"/>
              <a:ext cx="304800" cy="625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0442575" y="4775200"/>
                <a:ext cx="304800" cy="625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 sz="3600">
                <a:solidFill>
                  <a:schemeClr val="bg1"/>
                </a:solidFill>
                <a:sym typeface="+mn-ea"/>
              </a:rPr>
              <a:t>0(2-1)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单词分类：二元式  </a:t>
            </a:r>
            <a:r>
              <a:rPr lang="en-US" altLang="zh-CN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&lt;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类别，内容</a:t>
            </a: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&gt;</a:t>
            </a:r>
            <a:b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</a:br>
            <a:r>
              <a:rPr lang="en-US" altLang="zh-CN" sz="360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          Types of tokens: tuple &lt; type, content&gt;</a:t>
            </a:r>
            <a:endParaRPr lang="en-US" altLang="zh-CN" sz="360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（1）关键字：if、for、while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（2）标识符/identifier：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（3） 常数/constant：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（4） 运算符/op：+、-、* 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（5）分界符/delimit：, 、;、(、)</a:t>
            </a: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algn="l">
              <a:buBlip>
                <a:blip r:embed="rId1"/>
              </a:buBlip>
            </a:pPr>
            <a:endParaRPr kumimoji="0" lang="en-US" altLang="zh-CN" sz="3200" b="1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8325" y="2855595"/>
            <a:ext cx="4784090" cy="283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单词的分类方法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/two types of tokens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：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begin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end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等）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rPr>
              <a:t>    / one type for one lexeme</a:t>
            </a:r>
            <a:endParaRPr kumimoji="0" lang="zh-CN" altLang="en-US" sz="2000" b="1" i="0" u="none" strike="noStrike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或</a:t>
            </a:r>
            <a:r>
              <a:rPr lang="zh-CN" altLang="en-US" sz="2000" b="1" dirty="0">
                <a:solidFill>
                  <a:schemeClr val="bg1"/>
                </a:solidFill>
                <a:effectLst/>
                <a:ea typeface="隶书" panose="02010509060101010101" pitchFamily="49" charset="-122"/>
                <a:sym typeface="+mn-ea"/>
              </a:rPr>
              <a:t>多词一类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（如关键字类、操作符类、分隔符类、变量名类、常数类等）。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  <a:p>
            <a:pPr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    / one type for several lexemes ( keyword, delimit symbols,  id, constant, ... )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sym typeface="+mn-ea"/>
            </a:endParaRPr>
          </a:p>
        </p:txBody>
      </p:sp>
      <p:sp>
        <p:nvSpPr>
          <p:cNvPr id="15363" name="文本框 17411"/>
          <p:cNvSpPr txBox="1"/>
          <p:nvPr/>
        </p:nvSpPr>
        <p:spPr>
          <a:xfrm>
            <a:off x="7218680" y="1383030"/>
            <a:ext cx="3276600" cy="1014730"/>
          </a:xfrm>
          <a:prstGeom prst="rect">
            <a:avLst/>
          </a:prstGeom>
          <a:solidFill>
            <a:srgbClr val="000080"/>
          </a:solidFill>
          <a:ln w="2857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&lt;Type, Value&gt;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 =  &lt;id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2" charset="-122"/>
              </a:rPr>
              <a:t>, “main”&gt;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NFA&amp;DFA</a:t>
            </a:r>
            <a:r>
              <a:rPr lang="zh-CN" altLang="en-US">
                <a:sym typeface="+mn-ea"/>
              </a:rPr>
              <a:t>编程实现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NFA&amp;DFA implementation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模拟</a:t>
            </a:r>
            <a:r>
              <a:rPr lang="en-US" altLang="zh-CN">
                <a:sym typeface="+mn-ea"/>
              </a:rPr>
              <a:t>NFA /NFA simulation</a:t>
            </a:r>
            <a:br>
              <a:rPr lang="en-US" altLang="zh-CN"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914400"/>
            <a:ext cx="5927725" cy="466248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591050" y="1327150"/>
              <a:ext cx="1438275" cy="1428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591050" y="1327150"/>
                <a:ext cx="1438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5781675" y="822325"/>
              <a:ext cx="1809750" cy="2730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5781675" y="822325"/>
                <a:ext cx="1809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769225" y="860425"/>
              <a:ext cx="20955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769225" y="860425"/>
                <a:ext cx="2095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7785100" y="911225"/>
              <a:ext cx="234950" cy="5016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7785100" y="911225"/>
                <a:ext cx="2349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8150225" y="1181100"/>
              <a:ext cx="139700" cy="53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8150225" y="1181100"/>
                <a:ext cx="139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394700" y="1117600"/>
              <a:ext cx="92075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394700" y="1117600"/>
                <a:ext cx="920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8572500" y="987425"/>
              <a:ext cx="203200" cy="339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8572500" y="987425"/>
                <a:ext cx="2032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8782050" y="1168400"/>
              <a:ext cx="158750" cy="2413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8782050" y="1168400"/>
                <a:ext cx="1587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9017000" y="1174750"/>
              <a:ext cx="27622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9017000" y="1174750"/>
                <a:ext cx="2762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9296400" y="1238250"/>
              <a:ext cx="193675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9296400" y="1238250"/>
                <a:ext cx="193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8702675" y="1463675"/>
              <a:ext cx="107950" cy="212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8702675" y="1463675"/>
                <a:ext cx="1079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8645525" y="1768475"/>
              <a:ext cx="123825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8645525" y="1768475"/>
                <a:ext cx="1238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655050" y="1873250"/>
              <a:ext cx="38100" cy="260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655050" y="1873250"/>
                <a:ext cx="381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8807450" y="1787525"/>
              <a:ext cx="193675" cy="3429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8807450" y="1787525"/>
                <a:ext cx="1936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8702675" y="1847850"/>
              <a:ext cx="219075" cy="254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8702675" y="1847850"/>
                <a:ext cx="2190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9045575" y="1647825"/>
              <a:ext cx="365125" cy="508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9045575" y="1647825"/>
                <a:ext cx="365125" cy="508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6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213" y="1676400"/>
            <a:ext cx="9094787" cy="3190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37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457200"/>
            <a:ext cx="7327900" cy="5670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3</a:t>
            </a:r>
            <a:r>
              <a:rPr lang="zh-CN" altLang="en-US" sz="2800"/>
              <a:t>、更多</a:t>
            </a:r>
            <a:r>
              <a:rPr lang="en-US" altLang="zh-CN" sz="2800"/>
              <a:t>NFA&amp;DFA</a:t>
            </a:r>
            <a:r>
              <a:rPr lang="zh-CN" altLang="en-US" sz="2800"/>
              <a:t>例子及实现</a:t>
            </a:r>
            <a:br>
              <a:rPr lang="zh-CN" altLang="en-US" sz="2800"/>
            </a:br>
            <a:r>
              <a:rPr lang="zh-CN" altLang="en-US" sz="2800"/>
              <a:t> </a:t>
            </a:r>
            <a:r>
              <a:rPr lang="en-US" altLang="zh-CN" sz="2800"/>
              <a:t>    More examples of NFA, DFA &amp; implementations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8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0" y="934085"/>
            <a:ext cx="6760210" cy="5643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395" y="154375"/>
            <a:ext cx="10969200" cy="705600"/>
          </a:xfrm>
        </p:spPr>
        <p:txBody>
          <a:bodyPr>
            <a:noAutofit/>
          </a:bodyPr>
          <a:p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、更多</a:t>
            </a:r>
            <a:r>
              <a:rPr lang="en-US" altLang="zh-CN" sz="2400">
                <a:sym typeface="+mn-ea"/>
              </a:rPr>
              <a:t>NFA&amp;DFA</a:t>
            </a:r>
            <a:r>
              <a:rPr lang="zh-CN" altLang="en-US" sz="2400">
                <a:sym typeface="+mn-ea"/>
              </a:rPr>
              <a:t>例子及实现</a:t>
            </a:r>
            <a:br>
              <a:rPr lang="zh-CN" altLang="en-US" sz="2400">
                <a:sym typeface="+mn-ea"/>
              </a:rPr>
            </a:b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More examples of NFA, DFA &amp; implementations</a:t>
            </a:r>
            <a:endParaRPr lang="en-US" altLang="zh-CN" sz="24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5362" name="内容占位符 1536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" y="1653540"/>
            <a:ext cx="5280660" cy="420497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6896100" y="2692400"/>
              <a:ext cx="24447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6896100" y="2692400"/>
                <a:ext cx="2444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994775" y="2317750"/>
              <a:ext cx="292100" cy="3016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994775" y="2317750"/>
                <a:ext cx="29210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520825" y="1479550"/>
              <a:ext cx="419100" cy="501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520825" y="1479550"/>
                <a:ext cx="4191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10109200" y="2600325"/>
              <a:ext cx="371475" cy="2159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10109200" y="2600325"/>
                <a:ext cx="3714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3000375" y="1476375"/>
              <a:ext cx="311150" cy="2952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3000375" y="1476375"/>
                <a:ext cx="3111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0721975" y="2936875"/>
              <a:ext cx="298450" cy="444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0721975" y="2936875"/>
                <a:ext cx="298450" cy="444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6386" name="图片 16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848995"/>
            <a:ext cx="8153400" cy="2103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163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5" y="4201795"/>
            <a:ext cx="91440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7410" name="图片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496570"/>
            <a:ext cx="9144000" cy="289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17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4306570"/>
            <a:ext cx="7175500" cy="227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1506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897890"/>
            <a:ext cx="8188325" cy="5416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7650" name="图片 27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335" y="767715"/>
            <a:ext cx="5401945" cy="548195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8578850" y="4527550"/>
              <a:ext cx="142875" cy="1809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8578850" y="4527550"/>
                <a:ext cx="1428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813800" y="4600575"/>
              <a:ext cx="263525" cy="539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813800" y="4600575"/>
                <a:ext cx="2635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020175" y="4537075"/>
              <a:ext cx="2254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020175" y="4537075"/>
                <a:ext cx="2254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09125" y="4410075"/>
              <a:ext cx="44450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09125" y="4410075"/>
                <a:ext cx="444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721850" y="4530725"/>
              <a:ext cx="209550" cy="31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721850" y="4530725"/>
                <a:ext cx="2095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83775" y="4416425"/>
              <a:ext cx="146050" cy="2762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83775" y="4416425"/>
                <a:ext cx="1460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0026650" y="4476750"/>
              <a:ext cx="158750" cy="222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0026650" y="44767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258425" y="4498975"/>
              <a:ext cx="2921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258425" y="4498975"/>
                <a:ext cx="292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528300" y="4384675"/>
              <a:ext cx="14922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528300" y="4384675"/>
                <a:ext cx="149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779125" y="4454525"/>
              <a:ext cx="139700" cy="247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779125" y="4454525"/>
                <a:ext cx="1397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671175" y="4352925"/>
              <a:ext cx="381000" cy="3873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671175" y="4352925"/>
                <a:ext cx="381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588625" y="4241800"/>
              <a:ext cx="479425" cy="619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0588625" y="4241800"/>
                <a:ext cx="479425" cy="619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8864600" y="4330700"/>
              <a:ext cx="234950" cy="2159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8864600" y="4330700"/>
                <a:ext cx="2349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766300" y="4089400"/>
              <a:ext cx="247650" cy="381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766300" y="4089400"/>
                <a:ext cx="247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9740900" y="3905250"/>
              <a:ext cx="254000" cy="4730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9740900" y="3905250"/>
                <a:ext cx="254000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204450" y="3956050"/>
              <a:ext cx="247650" cy="4794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204450" y="3956050"/>
                <a:ext cx="24765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6483350" y="6191250"/>
              <a:ext cx="974725" cy="6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6483350" y="6191250"/>
                <a:ext cx="9747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753350" y="5737225"/>
              <a:ext cx="155575" cy="231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753350" y="5737225"/>
                <a:ext cx="1555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8013700" y="5794375"/>
              <a:ext cx="104775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8013700" y="5794375"/>
                <a:ext cx="1047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8178800" y="5680075"/>
              <a:ext cx="136525" cy="2762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8178800" y="5680075"/>
                <a:ext cx="1365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956550" y="5762625"/>
              <a:ext cx="107950" cy="177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956550" y="5762625"/>
                <a:ext cx="1079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8318500" y="5591175"/>
              <a:ext cx="177800" cy="368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8318500" y="5591175"/>
                <a:ext cx="1778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620125" y="5187950"/>
              <a:ext cx="209550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620125" y="5187950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90000" y="5245100"/>
              <a:ext cx="320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90000" y="5245100"/>
                <a:ext cx="320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9144000" y="5184775"/>
              <a:ext cx="250825" cy="187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9144000" y="5184775"/>
                <a:ext cx="2508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47150" y="5019675"/>
              <a:ext cx="1238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47150" y="5019675"/>
                <a:ext cx="123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366250" y="5108575"/>
              <a:ext cx="279400" cy="279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366250" y="5108575"/>
                <a:ext cx="279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80550" y="5184775"/>
              <a:ext cx="15875" cy="155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80550" y="5184775"/>
                <a:ext cx="15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305925" y="5422900"/>
              <a:ext cx="269875" cy="330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305925" y="5422900"/>
                <a:ext cx="2698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553575" y="5438775"/>
              <a:ext cx="155575" cy="130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553575" y="5438775"/>
                <a:ext cx="155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226550" y="5864225"/>
              <a:ext cx="250825" cy="1968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226550" y="5864225"/>
                <a:ext cx="2508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680575" y="5229225"/>
              <a:ext cx="447675" cy="285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680575" y="5229225"/>
                <a:ext cx="4476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029825" y="5070475"/>
              <a:ext cx="114300" cy="2952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029825" y="5070475"/>
                <a:ext cx="114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9839325" y="4937125"/>
              <a:ext cx="7302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9839325" y="4937125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0166350" y="5168900"/>
              <a:ext cx="285750" cy="2635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0166350" y="5168900"/>
                <a:ext cx="2857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455275" y="5257800"/>
              <a:ext cx="260350" cy="349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455275" y="5257800"/>
                <a:ext cx="260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10579100" y="5213350"/>
              <a:ext cx="228600" cy="2063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10579100" y="5213350"/>
                <a:ext cx="2286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10521950" y="5029200"/>
              <a:ext cx="10160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10521950" y="5029200"/>
                <a:ext cx="1016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0766425" y="5229225"/>
              <a:ext cx="422275" cy="3429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0766425" y="5229225"/>
                <a:ext cx="4222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0842625" y="5254625"/>
              <a:ext cx="254000" cy="2317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0842625" y="5254625"/>
                <a:ext cx="254000" cy="2317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0(2)</a:t>
            </a:r>
            <a:r>
              <a:rPr lang="zh-CN" altLang="en-US"/>
              <a:t>单词分类</a:t>
            </a:r>
            <a:r>
              <a:rPr lang="en-US" altLang="zh-CN"/>
              <a:t> / Classification of </a:t>
            </a:r>
            <a:r>
              <a:rPr lang="en-US" altLang="zh-CN"/>
              <a:t>tokens</a:t>
            </a:r>
            <a:endParaRPr lang="en-US" altLang="zh-CN"/>
          </a:p>
        </p:txBody>
      </p:sp>
      <p:sp>
        <p:nvSpPr>
          <p:cNvPr id="11267" name="文本框 13320"/>
          <p:cNvSpPr txBox="1"/>
          <p:nvPr/>
        </p:nvSpPr>
        <p:spPr>
          <a:xfrm>
            <a:off x="477838" y="2506663"/>
            <a:ext cx="3198812" cy="15525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main( )/*ADD*/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{int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x=10,y=20,sum;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sum=x+y;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右箭头 13322"/>
          <p:cNvSpPr/>
          <p:nvPr/>
        </p:nvSpPr>
        <p:spPr>
          <a:xfrm>
            <a:off x="3881755" y="2921000"/>
            <a:ext cx="1297305" cy="502920"/>
          </a:xfrm>
          <a:prstGeom prst="rightArrow">
            <a:avLst>
              <a:gd name="adj1" fmla="val 50000"/>
              <a:gd name="adj2" fmla="val 64420"/>
            </a:avLst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文本框 13323"/>
          <p:cNvSpPr txBox="1"/>
          <p:nvPr/>
        </p:nvSpPr>
        <p:spPr>
          <a:xfrm>
            <a:off x="5321300" y="2416175"/>
            <a:ext cx="3259455" cy="1927225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rgbClr val="00CC99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main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lang="zh-CN" altLang="en-US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;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endParaRPr lang="en-US" altLang="zh-CN" sz="24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文本框 13324"/>
          <p:cNvSpPr txBox="1"/>
          <p:nvPr/>
        </p:nvSpPr>
        <p:spPr>
          <a:xfrm>
            <a:off x="3881755" y="1586230"/>
            <a:ext cx="27959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词法分析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lexical analysis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文本框 13324"/>
          <p:cNvSpPr txBox="1"/>
          <p:nvPr/>
        </p:nvSpPr>
        <p:spPr>
          <a:xfrm>
            <a:off x="826135" y="4653915"/>
            <a:ext cx="23679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单词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/tokens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&lt;id, main&gt;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(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 )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&lt;sym, {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文本框 13324"/>
          <p:cNvSpPr txBox="1"/>
          <p:nvPr/>
        </p:nvSpPr>
        <p:spPr>
          <a:xfrm>
            <a:off x="301434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&lt;keyword, int&gt;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x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&lt;ConstInt,10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文本框 13324"/>
          <p:cNvSpPr txBox="1"/>
          <p:nvPr/>
        </p:nvSpPr>
        <p:spPr>
          <a:xfrm>
            <a:off x="5724525" y="4653915"/>
            <a:ext cx="27108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,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&lt;id  , y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&lt;op  , =  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&lt;ConstInt,20&gt;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文本框 13324"/>
          <p:cNvSpPr txBox="1"/>
          <p:nvPr/>
        </p:nvSpPr>
        <p:spPr>
          <a:xfrm>
            <a:off x="9385300" y="1386840"/>
            <a:ext cx="201549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文本框 13324"/>
          <p:cNvSpPr txBox="1"/>
          <p:nvPr/>
        </p:nvSpPr>
        <p:spPr>
          <a:xfrm>
            <a:off x="9091930" y="243141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id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文本框 13324"/>
          <p:cNvSpPr txBox="1"/>
          <p:nvPr/>
        </p:nvSpPr>
        <p:spPr>
          <a:xfrm>
            <a:off x="10851515" y="2466975"/>
            <a:ext cx="105600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Text: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‘x’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12" name="直接连接符 11"/>
          <p:cNvCxnSpPr>
            <a:stCxn id="9" idx="2"/>
            <a:endCxn id="10" idx="0"/>
          </p:cNvCxnSpPr>
          <p:nvPr/>
        </p:nvCxnSpPr>
        <p:spPr>
          <a:xfrm flipH="1">
            <a:off x="9620250" y="1755140"/>
            <a:ext cx="772795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2"/>
            <a:endCxn id="11" idx="0"/>
          </p:cNvCxnSpPr>
          <p:nvPr/>
        </p:nvCxnSpPr>
        <p:spPr>
          <a:xfrm>
            <a:off x="10393045" y="1755140"/>
            <a:ext cx="986790" cy="71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324"/>
          <p:cNvSpPr txBox="1"/>
          <p:nvPr/>
        </p:nvSpPr>
        <p:spPr>
          <a:xfrm>
            <a:off x="9385300" y="3721100"/>
            <a:ext cx="2015490" cy="368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token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【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0" name="文本框 13324"/>
          <p:cNvSpPr txBox="1"/>
          <p:nvPr/>
        </p:nvSpPr>
        <p:spPr>
          <a:xfrm>
            <a:off x="8994775" y="4765675"/>
            <a:ext cx="1153160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Type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ConstInt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文本框 13324"/>
          <p:cNvSpPr txBox="1"/>
          <p:nvPr/>
        </p:nvSpPr>
        <p:spPr>
          <a:xfrm>
            <a:off x="10851515" y="4801235"/>
            <a:ext cx="1056005" cy="6451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 anchorCtr="0">
            <a:sp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Val: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10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cxnSp>
        <p:nvCxnSpPr>
          <p:cNvPr id="22" name="直接连接符 21"/>
          <p:cNvCxnSpPr>
            <a:stCxn id="19" idx="2"/>
            <a:endCxn id="20" idx="0"/>
          </p:cNvCxnSpPr>
          <p:nvPr/>
        </p:nvCxnSpPr>
        <p:spPr>
          <a:xfrm flipH="1">
            <a:off x="9571355" y="4089400"/>
            <a:ext cx="821690" cy="67627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9" idx="2"/>
            <a:endCxn id="21" idx="0"/>
          </p:cNvCxnSpPr>
          <p:nvPr/>
        </p:nvCxnSpPr>
        <p:spPr>
          <a:xfrm>
            <a:off x="10393045" y="4089400"/>
            <a:ext cx="986790" cy="711835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页脚占位符 2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3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）表驱动的词法分析器</a:t>
            </a:r>
            <a:r>
              <a:rPr lang="en-US" altLang="zh-CN"/>
              <a:t> / table driven scanner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Cooper book: Engineering a compiler (2nd)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编译器设计（第二版）</a:t>
            </a:r>
            <a:r>
              <a:rPr lang="en-US" altLang="zh-CN">
                <a:sym typeface="+mn-ea"/>
              </a:rPr>
              <a:t>,by Cooper</a:t>
            </a:r>
            <a:endParaRPr lang="en-US" altLang="zh-CN">
              <a:sym typeface="+mn-ea"/>
            </a:endParaRPr>
          </a:p>
          <a:p>
            <a:r>
              <a:rPr lang="en-US" altLang="zh-CN"/>
              <a:t>Section 2.5.1 / 2.5.1</a:t>
            </a:r>
            <a:r>
              <a:rPr lang="zh-CN" altLang="en-US"/>
              <a:t>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7020" y="122555"/>
            <a:ext cx="3977005" cy="1323340"/>
          </a:xfrm>
        </p:spPr>
        <p:txBody>
          <a:bodyPr>
            <a:noAutofit/>
          </a:bodyPr>
          <a:p>
            <a:r>
              <a:rPr lang="en-US" altLang="zh-CN" sz="1600"/>
              <a:t>Cooper book:</a:t>
            </a:r>
            <a:br>
              <a:rPr lang="en-US" altLang="zh-CN" sz="1600"/>
            </a:br>
            <a:r>
              <a:rPr lang="en-US" altLang="zh-CN" sz="1600"/>
              <a:t>figure 2-14</a:t>
            </a:r>
            <a:br>
              <a:rPr lang="en-US" altLang="zh-CN" sz="1600"/>
            </a:br>
            <a:r>
              <a:rPr lang="zh-CN" altLang="en-US" sz="1600"/>
              <a:t>寄存器名的表驱动词法分析器</a:t>
            </a:r>
            <a:br>
              <a:rPr lang="zh-CN" altLang="en-US" sz="2000"/>
            </a:br>
            <a:r>
              <a:rPr lang="en-US" altLang="zh-CN" sz="1600"/>
              <a:t>Register name scanner with table driven structure</a:t>
            </a:r>
            <a:endParaRPr lang="en-US" altLang="zh-CN" sz="1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55" y="186055"/>
            <a:ext cx="4365625" cy="6010910"/>
          </a:xfrm>
        </p:spPr>
        <p:txBody>
          <a:bodyPr>
            <a:normAutofit/>
          </a:bodyPr>
          <a:p>
            <a:r>
              <a:rPr lang="en-US" altLang="zh-CN"/>
              <a:t>L01: NextWord()</a:t>
            </a:r>
            <a:endParaRPr lang="en-US" altLang="zh-CN"/>
          </a:p>
          <a:p>
            <a:pPr lvl="1"/>
            <a:r>
              <a:rPr lang="en-US" altLang="zh-CN"/>
              <a:t>L02: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  <a:endParaRPr lang="en-US" altLang="zh-CN"/>
          </a:p>
          <a:p>
            <a:pPr lvl="1"/>
            <a:r>
              <a:rPr lang="en-US" altLang="zh-CN"/>
              <a:t>L03: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””</a:t>
            </a:r>
            <a:endParaRPr lang="en-US" altLang="zh-CN"/>
          </a:p>
          <a:p>
            <a:pPr lvl="1"/>
            <a:r>
              <a:rPr lang="en-US" altLang="zh-CN"/>
              <a:t>L04: clear stack</a:t>
            </a:r>
            <a:endParaRPr lang="en-US" altLang="zh-CN"/>
          </a:p>
          <a:p>
            <a:pPr lvl="1"/>
            <a:r>
              <a:rPr lang="en-US" altLang="zh-CN"/>
              <a:t>L05: push(bad)</a:t>
            </a:r>
            <a:endParaRPr lang="en-US" altLang="zh-CN"/>
          </a:p>
          <a:p>
            <a:pPr lvl="1"/>
            <a:r>
              <a:rPr lang="en-US" altLang="zh-CN"/>
              <a:t>L06: while(state</a:t>
            </a:r>
            <a:r>
              <a:rPr lang="en-US" altLang="zh-CN">
                <a:sym typeface="Symbol" panose="05050102010706020507" charset="0"/>
              </a:rPr>
              <a:t></a:t>
            </a:r>
            <a:r>
              <a:rPr lang="en-US" altLang="zh-CN"/>
              <a:t>s</a:t>
            </a:r>
            <a:r>
              <a:rPr lang="en-US" altLang="zh-CN" baseline="-25000"/>
              <a:t>err</a:t>
            </a:r>
            <a:r>
              <a:rPr lang="en-US" altLang="zh-CN"/>
              <a:t>) do</a:t>
            </a:r>
            <a:endParaRPr lang="en-US" altLang="zh-CN"/>
          </a:p>
          <a:p>
            <a:pPr lvl="2"/>
            <a:r>
              <a:rPr lang="en-US" altLang="zh-CN"/>
              <a:t>L07: NextChar(char)</a:t>
            </a:r>
            <a:endParaRPr lang="en-US" altLang="zh-CN"/>
          </a:p>
          <a:p>
            <a:pPr lvl="2"/>
            <a:r>
              <a:rPr lang="en-US" altLang="zh-CN"/>
              <a:t>L08: lexeme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/>
              <a:t>lexeme+char</a:t>
            </a:r>
            <a:endParaRPr lang="en-US" altLang="zh-CN"/>
          </a:p>
          <a:p>
            <a:pPr lvl="2"/>
            <a:r>
              <a:rPr lang="en-US" altLang="zh-CN"/>
              <a:t>L09: if state </a:t>
            </a:r>
            <a:r>
              <a:rPr lang="en-US" altLang="zh-CN">
                <a:sym typeface="Symbol" panose="05050102010706020507" charset="0"/>
              </a:rPr>
              <a:t> 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3"/>
            <a:r>
              <a:rPr lang="en-US" altLang="zh-CN">
                <a:sym typeface="Symbol" panose="05050102010706020507" charset="0"/>
              </a:rPr>
              <a:t>L10: then clear stack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L11: push(state)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L12: cat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CharCat[char]</a:t>
            </a:r>
            <a:endParaRPr lang="en-US" altLang="zh-CN">
              <a:sym typeface="Symbol" panose="05050102010706020507" charset="0"/>
            </a:endParaRPr>
          </a:p>
          <a:p>
            <a:pPr lvl="2" algn="l">
              <a:buClrTx/>
              <a:buSzTx/>
            </a:pPr>
            <a:r>
              <a:rPr lang="en-US" altLang="zh-CN">
                <a:sym typeface="Symbol" panose="05050102010706020507" charset="0"/>
              </a:rPr>
              <a:t>L13: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[state.cat]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L14: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endParaRPr lang="en-US" altLang="zh-CN">
              <a:sym typeface="Symbol" panose="05050102010706020507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962400" y="186055"/>
            <a:ext cx="4281170" cy="601091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L15: while(stateS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r>
              <a:rPr lang="en-US" altLang="zh-CN">
                <a:sym typeface="Symbol" panose="05050102010706020507" charset="0"/>
              </a:rPr>
              <a:t> and statebad) do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L16: state</a:t>
            </a:r>
            <a:r>
              <a:rPr lang="en-US" altLang="zh-CN">
                <a:sym typeface="Symbol" panose="05050102010706020507" charset="0"/>
              </a:rPr>
              <a:t></a:t>
            </a:r>
            <a:r>
              <a:rPr lang="en-US" altLang="zh-CN">
                <a:sym typeface="Symbol" panose="05050102010706020507" charset="0"/>
              </a:rPr>
              <a:t>pop()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L17: truncate lexeme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L18: RollBack()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L19: end</a:t>
            </a:r>
            <a:endParaRPr lang="en-US" altLang="zh-CN">
              <a:sym typeface="Symbol" panose="05050102010706020507" charset="0"/>
            </a:endParaRPr>
          </a:p>
          <a:p>
            <a:pPr lvl="1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L20: if state</a:t>
            </a:r>
            <a:r>
              <a:rPr lang="en-US" altLang="zh-CN">
                <a:sym typeface="Symbol" panose="05050102010706020507" charset="0"/>
              </a:rPr>
              <a:t>S</a:t>
            </a:r>
            <a:r>
              <a:rPr lang="en-US" altLang="zh-CN" baseline="-25000">
                <a:sym typeface="Symbol" panose="05050102010706020507" charset="0"/>
              </a:rPr>
              <a:t>A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L21: then return Type[state]</a:t>
            </a:r>
            <a:endParaRPr lang="en-US" altLang="zh-CN">
              <a:sym typeface="Symbol" panose="05050102010706020507" charset="0"/>
            </a:endParaRPr>
          </a:p>
          <a:p>
            <a:pPr lvl="2" algn="l" defTabSz="914400">
              <a:buClrTx/>
              <a:buSzTx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lang="en-US" altLang="zh-CN">
                <a:sym typeface="Symbol" panose="05050102010706020507" charset="0"/>
              </a:rPr>
              <a:t>L22: else return invalid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189595" y="1532255"/>
            <a:ext cx="3694430" cy="23247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Symbol" panose="05050102010706020507" charset="0"/>
              </a:rPr>
              <a:t>CharCat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R</a:t>
            </a:r>
            <a:r>
              <a:rPr lang="en-US" altLang="zh-CN">
                <a:sym typeface="Symbol" panose="05050102010706020507" charset="0"/>
              </a:rPr>
              <a:t>egister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0-9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D</a:t>
            </a:r>
            <a:r>
              <a:rPr lang="en-US" altLang="zh-CN">
                <a:sym typeface="Symbol" panose="05050102010706020507" charset="0"/>
              </a:rPr>
              <a:t>igit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EOF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pPr lvl="1"/>
            <a:r>
              <a:rPr lang="en-US" altLang="zh-CN">
                <a:sym typeface="Symbol" panose="05050102010706020507" charset="0"/>
              </a:rPr>
              <a:t>Other</a:t>
            </a:r>
            <a:r>
              <a:rPr lang="zh-CN" altLang="en-US">
                <a:sym typeface="Symbol" panose="05050102010706020507" charset="0"/>
              </a:rPr>
              <a:t>：</a:t>
            </a:r>
            <a:r>
              <a:rPr lang="en-US" altLang="zh-CN">
                <a:sym typeface="Symbol" panose="05050102010706020507" charset="0"/>
              </a:rPr>
              <a:t>Other</a:t>
            </a:r>
            <a:endParaRPr lang="en-US" altLang="zh-CN">
              <a:sym typeface="Symbol" panose="05050102010706020507" charset="0"/>
            </a:endParaRPr>
          </a:p>
          <a:p>
            <a:endParaRPr lang="en-US" altLang="zh-CN">
              <a:sym typeface="Symbol" panose="05050102010706020507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7816850" y="4246880"/>
          <a:ext cx="3263265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345"/>
                <a:gridCol w="1157605"/>
                <a:gridCol w="815340"/>
                <a:gridCol w="8159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Register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Digit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Other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0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1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2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err</a:t>
                      </a:r>
                      <a:endParaRPr lang="en-US" altLang="zh-CN" baseline="-25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</a:t>
                      </a:r>
                      <a:r>
                        <a:rPr lang="en-US" altLang="zh-CN" sz="1800" baseline="-25000">
                          <a:sym typeface="+mn-ea"/>
                        </a:rPr>
                        <a:t>err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椭圆 10"/>
          <p:cNvSpPr/>
          <p:nvPr/>
        </p:nvSpPr>
        <p:spPr>
          <a:xfrm>
            <a:off x="34677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S0</a:t>
            </a:r>
            <a:endParaRPr lang="en-US" altLang="zh-CN" sz="1200"/>
          </a:p>
        </p:txBody>
      </p:sp>
      <p:sp>
        <p:nvSpPr>
          <p:cNvPr id="12" name="椭圆 11"/>
          <p:cNvSpPr/>
          <p:nvPr/>
        </p:nvSpPr>
        <p:spPr>
          <a:xfrm>
            <a:off x="4623435" y="5281295"/>
            <a:ext cx="529590" cy="554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S1</a:t>
            </a:r>
            <a:endParaRPr lang="en-US" altLang="zh-CN" sz="1200"/>
          </a:p>
        </p:txBody>
      </p:sp>
      <p:sp>
        <p:nvSpPr>
          <p:cNvPr id="13" name="椭圆 12"/>
          <p:cNvSpPr/>
          <p:nvPr/>
        </p:nvSpPr>
        <p:spPr>
          <a:xfrm>
            <a:off x="5779135" y="5281295"/>
            <a:ext cx="529590" cy="554355"/>
          </a:xfrm>
          <a:prstGeom prst="ellipse">
            <a:avLst/>
          </a:prstGeom>
          <a:ln w="698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S2</a:t>
            </a:r>
            <a:endParaRPr lang="en-US" altLang="zh-CN" sz="1200"/>
          </a:p>
        </p:txBody>
      </p:sp>
      <p:cxnSp>
        <p:nvCxnSpPr>
          <p:cNvPr id="14" name="直接箭头连接符 13"/>
          <p:cNvCxnSpPr>
            <a:endCxn id="11" idx="2"/>
          </p:cNvCxnSpPr>
          <p:nvPr/>
        </p:nvCxnSpPr>
        <p:spPr>
          <a:xfrm>
            <a:off x="3154680" y="5527040"/>
            <a:ext cx="313055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997325" y="5542915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6"/>
            <a:endCxn id="13" idx="2"/>
          </p:cNvCxnSpPr>
          <p:nvPr/>
        </p:nvCxnSpPr>
        <p:spPr>
          <a:xfrm>
            <a:off x="5153025" y="5558790"/>
            <a:ext cx="626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6"/>
            <a:endCxn id="13" idx="0"/>
          </p:cNvCxnSpPr>
          <p:nvPr/>
        </p:nvCxnSpPr>
        <p:spPr>
          <a:xfrm flipH="1" flipV="1">
            <a:off x="6043930" y="5281295"/>
            <a:ext cx="264795" cy="277495"/>
          </a:xfrm>
          <a:prstGeom prst="curvedConnector4">
            <a:avLst>
              <a:gd name="adj1" fmla="val -89928"/>
              <a:gd name="adj2" fmla="val 185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61790" y="5276850"/>
            <a:ext cx="288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153660" y="515874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043930" y="4672330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0..9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4274" name="标题 54273"/>
          <p:cNvSpPr>
            <a:spLocks noGrp="1" noRot="1"/>
          </p:cNvSpPr>
          <p:nvPr>
            <p:ph type="title"/>
          </p:nvPr>
        </p:nvSpPr>
        <p:spPr/>
        <p:txBody>
          <a:bodyPr anchor="ctr" anchorCtr="0">
            <a:noAutofit/>
          </a:bodyPr>
          <a:p>
            <a:r>
              <a:rPr lang="en-US" altLang="zh-CN" sz="2800"/>
              <a:t>4</a:t>
            </a:r>
            <a:r>
              <a:rPr lang="zh-CN" altLang="en-US" sz="2800"/>
              <a:t>、</a:t>
            </a:r>
            <a:r>
              <a:rPr lang="en-US" altLang="zh-CN" sz="2800"/>
              <a:t>NFA</a:t>
            </a:r>
            <a:r>
              <a:rPr lang="zh-CN" altLang="en-US" sz="2800" dirty="0"/>
              <a:t>和</a:t>
            </a:r>
            <a:r>
              <a:rPr lang="en-US" altLang="zh-CN" sz="2800"/>
              <a:t>DFA</a:t>
            </a:r>
            <a:r>
              <a:rPr lang="zh-CN" altLang="en-US" sz="2800" dirty="0"/>
              <a:t>的等价性（</a:t>
            </a:r>
            <a:r>
              <a:rPr lang="en-US" altLang="zh-CN" sz="2800" dirty="0"/>
              <a:t>equivalence of NFA &amp; DFA</a:t>
            </a:r>
            <a:r>
              <a:rPr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54275" name="文本占位符 5427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NFA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使用方便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NFA is more convient then DFA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定义词法描述时，随意性可能比较大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  lexical rules could be defined more freely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可能先定义出一些片断和模式，然后组装成完整的词法规则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</a:rPr>
              <a:t>Segments or patterns could be defined and then integrated into lexical rules.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执行效率更高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DFA is more efficient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问题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Question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能否转换为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/ Whether NFA could be translated into equivalent DFA?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7826" name="标题 77825"/>
          <p:cNvSpPr>
            <a:spLocks noGrp="1" noRot="1"/>
          </p:cNvSpPr>
          <p:nvPr>
            <p:ph type="title"/>
          </p:nvPr>
        </p:nvSpPr>
        <p:spPr>
          <a:xfrm>
            <a:off x="1543755" y="621100"/>
            <a:ext cx="10969200" cy="705600"/>
          </a:xfrm>
        </p:spPr>
        <p:txBody>
          <a:bodyPr anchor="ctr" anchorCtr="0">
            <a:noAutofit/>
          </a:bodyPr>
          <a:p>
            <a:r>
              <a:rPr lang="en-US" altLang="zh-CN" sz="2400"/>
              <a:t>4</a:t>
            </a:r>
            <a:r>
              <a:rPr lang="zh-CN" altLang="en-US" sz="2400"/>
              <a:t>、</a:t>
            </a:r>
            <a:r>
              <a:rPr lang="en-US" altLang="zh-CN" sz="2400"/>
              <a:t>NFA</a:t>
            </a:r>
            <a:r>
              <a:rPr lang="zh-CN" altLang="en-US" sz="2400" dirty="0"/>
              <a:t>和</a:t>
            </a:r>
            <a:r>
              <a:rPr lang="en-US" altLang="zh-CN" sz="2400"/>
              <a:t>DFA</a:t>
            </a:r>
            <a:r>
              <a:rPr lang="zh-CN" altLang="en-US" sz="2400" dirty="0"/>
              <a:t>的等价性</a:t>
            </a:r>
            <a:r>
              <a:rPr lang="en-US" altLang="zh-CN" sz="2400" dirty="0"/>
              <a:t> / Equivalence between NFA &amp; DFA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/>
              <a:t>1</a:t>
            </a:r>
            <a:r>
              <a:rPr lang="zh-CN" altLang="en-US" sz="2400" dirty="0"/>
              <a:t>）等价定理</a:t>
            </a:r>
            <a:r>
              <a:rPr lang="en-US" altLang="zh-CN" sz="2400" dirty="0"/>
              <a:t>/Equivalence Therom</a:t>
            </a:r>
            <a:endParaRPr lang="en-US" altLang="zh-CN" sz="2400" dirty="0"/>
          </a:p>
        </p:txBody>
      </p:sp>
      <p:sp>
        <p:nvSpPr>
          <p:cNvPr id="77827" name="文本占位符 7782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Therom</a:t>
            </a:r>
            <a:r>
              <a:rPr lang="en-US" altLang="zh-CN" sz="2800" b="1">
                <a:solidFill>
                  <a:srgbClr val="FF0000"/>
                </a:solidFill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</a:rPr>
              <a:t>对于字母表 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上的任一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NFA   M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都必存在与  </a:t>
            </a:r>
            <a:r>
              <a:rPr lang="en-US" altLang="zh-CN" sz="2800" b="1">
                <a:solidFill>
                  <a:srgbClr val="FF0000"/>
                </a:solidFill>
                <a:sym typeface="Symbol" panose="05050102010706020507" pitchFamily="18" charset="2"/>
              </a:rPr>
              <a:t>M  </a:t>
            </a:r>
            <a:r>
              <a:rPr lang="zh-CN" altLang="en-US" sz="2800" b="1" dirty="0">
                <a:solidFill>
                  <a:srgbClr val="FF0000"/>
                </a:solidFill>
                <a:sym typeface="Symbol" panose="05050102010706020507" pitchFamily="18" charset="2"/>
              </a:rPr>
              <a:t>等价的     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   M’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For all NF M defined on alphabet </a:t>
            </a:r>
            <a:r>
              <a:rPr lang="en-US" altLang="zh-CN" sz="2800" b="1" dirty="0">
                <a:solidFill>
                  <a:srgbClr val="FF0000"/>
                </a:solidFill>
                <a:sym typeface="Symbol" panose="05050102010706020507" pitchFamily="18" charset="2"/>
              </a:rPr>
              <a:t>, there must exist a equivalent DFA M’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证明思路说明（构造法）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 Proof approaches 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）构造一个对应于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DFA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construct corresponding DFA for a NFA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）证明两个自动机识别相同的语言。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/ prove NFA and the new DFA could recognize the same language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2165350" y="625475"/>
              <a:ext cx="384175" cy="4032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2165350" y="625475"/>
                <a:ext cx="384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2581275" y="523875"/>
              <a:ext cx="130175" cy="4381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2581275" y="523875"/>
                <a:ext cx="1301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578100" y="536575"/>
              <a:ext cx="263525" cy="5715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578100" y="536575"/>
                <a:ext cx="263525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886075" y="666750"/>
              <a:ext cx="47625" cy="419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886075" y="666750"/>
                <a:ext cx="47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952750" y="733425"/>
              <a:ext cx="142875" cy="603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952750" y="733425"/>
                <a:ext cx="1428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908300" y="663575"/>
              <a:ext cx="24765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908300" y="663575"/>
                <a:ext cx="247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3400425" y="962025"/>
              <a:ext cx="15875" cy="184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3400425" y="962025"/>
                <a:ext cx="158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3663950" y="663575"/>
              <a:ext cx="425450" cy="44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3663950" y="663575"/>
                <a:ext cx="4254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781425" y="565150"/>
              <a:ext cx="47625" cy="1397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781425" y="565150"/>
                <a:ext cx="47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752850" y="561975"/>
              <a:ext cx="257175" cy="622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752850" y="561975"/>
                <a:ext cx="257175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4216400" y="654050"/>
              <a:ext cx="222250" cy="358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4216400" y="654050"/>
                <a:ext cx="2222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600575" y="736600"/>
              <a:ext cx="123825" cy="9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600575" y="736600"/>
                <a:ext cx="1238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616450" y="561975"/>
              <a:ext cx="158750" cy="438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616450" y="561975"/>
                <a:ext cx="15875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775200" y="698500"/>
              <a:ext cx="206375" cy="1301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775200" y="698500"/>
                <a:ext cx="206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813300" y="625475"/>
              <a:ext cx="158750" cy="3714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813300" y="625475"/>
                <a:ext cx="1587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032375" y="558800"/>
              <a:ext cx="368300" cy="4984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032375" y="558800"/>
                <a:ext cx="3683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5283200" y="908050"/>
              <a:ext cx="241300" cy="1619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283200" y="908050"/>
                <a:ext cx="241300" cy="1619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5298" name="标题 55297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8229600" cy="868363"/>
          </a:xfrm>
        </p:spPr>
        <p:txBody>
          <a:bodyPr anchor="ctr" anchorCtr="0"/>
          <a:p>
            <a:r>
              <a:rPr lang="en-US" altLang="zh-CN" sz="3200" dirty="0"/>
              <a:t>4</a:t>
            </a:r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）不含</a:t>
            </a:r>
            <a:r>
              <a:rPr lang="en-US" altLang="zh-CN" sz="3200" dirty="0">
                <a:sym typeface="Symbol" panose="05050102010706020507" pitchFamily="18" charset="2"/>
              </a:rPr>
              <a:t></a:t>
            </a:r>
            <a:r>
              <a:rPr lang="en-US" altLang="zh-CN" sz="3200"/>
              <a:t> </a:t>
            </a:r>
            <a:r>
              <a:rPr lang="zh-CN" altLang="en-US" sz="3200" dirty="0"/>
              <a:t>的</a:t>
            </a:r>
            <a:r>
              <a:rPr lang="en-US" altLang="zh-CN" sz="3200"/>
              <a:t>NFA</a:t>
            </a:r>
            <a:r>
              <a:rPr lang="zh-CN" altLang="en-US" sz="3200" dirty="0"/>
              <a:t>确定化的例子</a:t>
            </a:r>
            <a:r>
              <a:rPr lang="en-US" altLang="zh-CN" sz="3200" dirty="0"/>
              <a:t> </a:t>
            </a:r>
            <a:br>
              <a:rPr lang="en-US" altLang="zh-CN" sz="3200" dirty="0"/>
            </a:br>
            <a:r>
              <a:rPr lang="en-US" altLang="zh-CN" sz="3200" dirty="0"/>
              <a:t>/ NFA without </a:t>
            </a:r>
            <a:r>
              <a:rPr lang="en-US" altLang="zh-CN" sz="3200" dirty="0">
                <a:sym typeface="Symbol" panose="05050102010706020507" pitchFamily="18" charset="2"/>
              </a:rPr>
              <a:t> </a:t>
            </a:r>
            <a:r>
              <a:rPr lang="en-US" altLang="zh-CN" sz="3200" dirty="0">
                <a:sym typeface="Symbol" panose="05050102010706020507" charset="0"/>
              </a:rPr>
              <a:t>DFA </a:t>
            </a:r>
            <a:endParaRPr lang="en-US" altLang="zh-CN" sz="3200" dirty="0">
              <a:sym typeface="Symbol" panose="05050102010706020507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26" name="组合 55325"/>
          <p:cNvGrpSpPr/>
          <p:nvPr/>
        </p:nvGrpSpPr>
        <p:grpSpPr>
          <a:xfrm>
            <a:off x="7315200" y="3962400"/>
            <a:ext cx="3048000" cy="2351088"/>
            <a:chOff x="1344" y="1872"/>
            <a:chExt cx="1920" cy="1481"/>
          </a:xfrm>
        </p:grpSpPr>
        <p:sp>
          <p:nvSpPr>
            <p:cNvPr id="55314" name="椭圆 55313"/>
            <p:cNvSpPr/>
            <p:nvPr/>
          </p:nvSpPr>
          <p:spPr>
            <a:xfrm>
              <a:off x="1488" y="2112"/>
              <a:ext cx="512" cy="336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5" name="任意多边形 55314"/>
            <p:cNvSpPr/>
            <p:nvPr/>
          </p:nvSpPr>
          <p:spPr>
            <a:xfrm>
              <a:off x="2688" y="2064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6" name="任意多边形 55315"/>
            <p:cNvSpPr/>
            <p:nvPr/>
          </p:nvSpPr>
          <p:spPr>
            <a:xfrm>
              <a:off x="2112" y="2592"/>
              <a:ext cx="448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43" y="10800"/>
                  </a:moveTo>
                  <a:arcTo wR="8357" hR="8357" stAng="10800000" swAng="-5400000"/>
                  <a:arcTo wR="8357" hR="8357" stAng="5400000" swAng="-5400000"/>
                  <a:arcTo wR="8357" hR="8357" stAng="0" swAng="-5400000"/>
                  <a:arcTo wR="8357" hR="8357" stAng="-5400000" swAng="-5400000"/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7" name="直接连接符 55316"/>
            <p:cNvSpPr/>
            <p:nvPr/>
          </p:nvSpPr>
          <p:spPr>
            <a:xfrm>
              <a:off x="1344" y="1872"/>
              <a:ext cx="256" cy="28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55318" name="曲线连接符 55317"/>
            <p:cNvCxnSpPr>
              <a:stCxn id="55314" idx="7"/>
              <a:endCxn id="55315" idx="1"/>
            </p:cNvCxnSpPr>
            <p:nvPr/>
          </p:nvCxnSpPr>
          <p:spPr>
            <a:xfrm rot="16200000">
              <a:off x="2315" y="1722"/>
              <a:ext cx="49" cy="829"/>
            </a:xfrm>
            <a:prstGeom prst="curvedConnector3">
              <a:avLst>
                <a:gd name="adj1" fmla="val 491838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19" name="曲线连接符 55318"/>
            <p:cNvCxnSpPr>
              <a:stCxn id="55314" idx="4"/>
              <a:endCxn id="55316" idx="2"/>
            </p:cNvCxnSpPr>
            <p:nvPr/>
          </p:nvCxnSpPr>
          <p:spPr>
            <a:xfrm rot="-5400000" flipH="1">
              <a:off x="1756" y="2436"/>
              <a:ext cx="336" cy="36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0" name="曲线连接符 55319"/>
            <p:cNvCxnSpPr>
              <a:stCxn id="55315" idx="4"/>
              <a:endCxn id="55316" idx="6"/>
            </p:cNvCxnSpPr>
            <p:nvPr/>
          </p:nvCxnSpPr>
          <p:spPr>
            <a:xfrm rot="5400000">
              <a:off x="2576" y="2448"/>
              <a:ext cx="328" cy="344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5321" name="曲线连接符 55320"/>
            <p:cNvCxnSpPr>
              <a:stCxn id="55316" idx="3"/>
              <a:endCxn id="55316" idx="5"/>
            </p:cNvCxnSpPr>
            <p:nvPr/>
          </p:nvCxnSpPr>
          <p:spPr>
            <a:xfrm rot="-5400000" flipH="1">
              <a:off x="2335" y="2770"/>
              <a:ext cx="1" cy="316"/>
            </a:xfrm>
            <a:prstGeom prst="curvedConnector3">
              <a:avLst>
                <a:gd name="adj1" fmla="val 19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55322" name="文本框 55321"/>
            <p:cNvSpPr txBox="1"/>
            <p:nvPr/>
          </p:nvSpPr>
          <p:spPr>
            <a:xfrm>
              <a:off x="1488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3" name="文本框 55322"/>
            <p:cNvSpPr txBox="1"/>
            <p:nvPr/>
          </p:nvSpPr>
          <p:spPr>
            <a:xfrm>
              <a:off x="2880" y="264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4" name="文本框 55323"/>
            <p:cNvSpPr txBox="1"/>
            <p:nvPr/>
          </p:nvSpPr>
          <p:spPr>
            <a:xfrm>
              <a:off x="1920" y="3024"/>
              <a:ext cx="576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 | a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25" name="文本框 55324"/>
            <p:cNvSpPr txBox="1"/>
            <p:nvPr/>
          </p:nvSpPr>
          <p:spPr>
            <a:xfrm>
              <a:off x="2112" y="1920"/>
              <a:ext cx="384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55327" name="矩形 55326"/>
          <p:cNvSpPr/>
          <p:nvPr/>
        </p:nvSpPr>
        <p:spPr>
          <a:xfrm>
            <a:off x="1241425" y="914400"/>
            <a:ext cx="5845175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>
              <a:buNone/>
            </a:pPr>
            <a:r>
              <a:rPr 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Example</a:t>
            </a:r>
            <a:r>
              <a:rPr lang="zh-CN" altLang="en-US" sz="2800" b="1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r>
              <a:rPr lang="en-US" altLang="zh-CN" sz="2800" b="1">
                <a:solidFill>
                  <a:srgbClr val="FFFF00"/>
                </a:solidFill>
              </a:rPr>
              <a:t>M=({S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,S</a:t>
            </a:r>
            <a:r>
              <a:rPr lang="en-US" altLang="zh-CN" sz="1600" b="1">
                <a:solidFill>
                  <a:srgbClr val="FFFF00"/>
                </a:solidFill>
              </a:rPr>
              <a:t>1</a:t>
            </a:r>
            <a:r>
              <a:rPr lang="en-US" altLang="zh-CN" sz="2800" b="1">
                <a:solidFill>
                  <a:srgbClr val="FFFF00"/>
                </a:solidFill>
              </a:rPr>
              <a:t>},{a,b},f,S</a:t>
            </a:r>
            <a:r>
              <a:rPr lang="en-US" altLang="zh-CN" sz="1600" b="1">
                <a:solidFill>
                  <a:srgbClr val="FFFF00"/>
                </a:solidFill>
              </a:rPr>
              <a:t>0</a:t>
            </a:r>
            <a:r>
              <a:rPr lang="en-US" altLang="zh-CN" sz="2800" b="1">
                <a:solidFill>
                  <a:srgbClr val="FFFF00"/>
                </a:solidFill>
              </a:rPr>
              <a:t>,{s1})</a:t>
            </a:r>
            <a:endParaRPr lang="en-US" altLang="zh-CN" sz="2800" b="1">
              <a:solidFill>
                <a:srgbClr val="FFFF00"/>
              </a:solidFill>
            </a:endParaRPr>
          </a:p>
        </p:txBody>
      </p:sp>
      <p:sp>
        <p:nvSpPr>
          <p:cNvPr id="55328" name="文本框 55327"/>
          <p:cNvSpPr txBox="1"/>
          <p:nvPr/>
        </p:nvSpPr>
        <p:spPr>
          <a:xfrm>
            <a:off x="2514600" y="1981200"/>
            <a:ext cx="3505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sz="2800" b="1" dirty="0">
              <a:latin typeface="Times New Roman" panose="02020603050405020304" pitchFamily="18" charset="0"/>
            </a:endParaRPr>
          </a:p>
        </p:txBody>
      </p:sp>
      <p:sp>
        <p:nvSpPr>
          <p:cNvPr id="55329" name="文本框 55328"/>
          <p:cNvSpPr txBox="1"/>
          <p:nvPr/>
        </p:nvSpPr>
        <p:spPr>
          <a:xfrm>
            <a:off x="1981200" y="2895600"/>
            <a:ext cx="5105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M’=(K’,{a,b},f’,[S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],{[S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],[S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,S</a:t>
            </a:r>
            <a:r>
              <a:rPr lang="en-US" altLang="zh-CN" sz="16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]})</a:t>
            </a:r>
            <a:endParaRPr lang="en-US" altLang="zh-CN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55451" name="内容占位符 55450"/>
          <p:cNvGraphicFramePr/>
          <p:nvPr>
            <p:ph sz="half" idx="2"/>
          </p:nvPr>
        </p:nvGraphicFramePr>
        <p:xfrm>
          <a:off x="2743200" y="1524000"/>
          <a:ext cx="3276600" cy="1372235"/>
        </p:xfrm>
        <a:graphic>
          <a:graphicData uri="http://schemas.openxmlformats.org/drawingml/2006/table">
            <a:tbl>
              <a:tblPr/>
              <a:tblGrid>
                <a:gridCol w="685800"/>
                <a:gridCol w="1143000"/>
                <a:gridCol w="1447800"/>
              </a:tblGrid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S0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S1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sz="2400" b="1" i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400" b="1" i="1">
                          <a:effectLst/>
                          <a:latin typeface="Times New Roman" panose="02020603050405020304" pitchFamily="18" charset="0"/>
                        </a:rPr>
                        <a:t>{S0,S1}</a:t>
                      </a:r>
                      <a:endParaRPr lang="zh-CN" altLang="en-US" sz="2400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446" name="表格 55445"/>
          <p:cNvGraphicFramePr/>
          <p:nvPr>
            <p:custDataLst>
              <p:tags r:id="rId1"/>
            </p:custDataLst>
          </p:nvPr>
        </p:nvGraphicFramePr>
        <p:xfrm>
          <a:off x="2133600" y="3505200"/>
          <a:ext cx="4876800" cy="2900045"/>
        </p:xfrm>
        <a:graphic>
          <a:graphicData uri="http://schemas.openxmlformats.org/drawingml/2006/table">
            <a:tbl>
              <a:tblPr/>
              <a:tblGrid>
                <a:gridCol w="1219200"/>
                <a:gridCol w="1295400"/>
                <a:gridCol w="1219200"/>
                <a:gridCol w="1143000"/>
              </a:tblGrid>
              <a:tr h="68516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f’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i="1" dirty="0">
                          <a:effectLst/>
                          <a:latin typeface="Times New Roman" panose="02020603050405020304" pitchFamily="18" charset="0"/>
                        </a:rPr>
                        <a:t>状态</a:t>
                      </a:r>
                      <a:endParaRPr lang="zh-CN" altLang="en-US" sz="2000" b="1" i="1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en-US" altLang="zh-CN" sz="2000" b="1" i="1" dirty="0">
                          <a:effectLst/>
                          <a:latin typeface="Times New Roman" panose="02020603050405020304" pitchFamily="18" charset="0"/>
                        </a:rPr>
                        <a:t>State</a:t>
                      </a:r>
                      <a:endParaRPr lang="en-US" altLang="zh-CN" sz="2000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i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991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altLang="zh-CN" b="1" i="1">
                          <a:solidFill>
                            <a:srgbClr val="FF1F7A"/>
                          </a:solidFill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]</a:t>
                      </a:r>
                      <a:endParaRPr lang="zh-CN" altLang="en-US" b="1" i="1">
                        <a:solidFill>
                          <a:srgbClr val="FF1F7A"/>
                        </a:solidFill>
                        <a:effectLst/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64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[S0,S1]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i="1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zh-CN" altLang="en-US" b="1" i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452" name="下箭头 55451"/>
          <p:cNvSpPr/>
          <p:nvPr/>
        </p:nvSpPr>
        <p:spPr>
          <a:xfrm>
            <a:off x="8686800" y="350520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墨迹 12"/>
              <p14:cNvContentPartPr/>
              <p14:nvPr/>
            </p14:nvContentPartPr>
            <p14:xfrm>
              <a:off x="482600" y="254000"/>
              <a:ext cx="79375" cy="1301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>
                <a:off x="482600" y="254000"/>
                <a:ext cx="79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54025" y="187325"/>
              <a:ext cx="212725" cy="406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54025" y="187325"/>
                <a:ext cx="2127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650875" y="263525"/>
              <a:ext cx="8890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650875" y="263525"/>
                <a:ext cx="889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885825" y="215900"/>
              <a:ext cx="69850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885825" y="215900"/>
                <a:ext cx="698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812800" y="187325"/>
              <a:ext cx="171450" cy="320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812800" y="187325"/>
                <a:ext cx="1714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781050" y="342900"/>
              <a:ext cx="285750" cy="2286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781050" y="342900"/>
                <a:ext cx="2857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1028700" y="215900"/>
              <a:ext cx="15875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1028700" y="215900"/>
                <a:ext cx="1587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1108075" y="396875"/>
              <a:ext cx="22225" cy="2317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1108075" y="396875"/>
                <a:ext cx="222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1289050" y="307975"/>
              <a:ext cx="53975" cy="241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1289050" y="307975"/>
                <a:ext cx="539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1323975" y="311150"/>
              <a:ext cx="130175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1323975" y="311150"/>
                <a:ext cx="1301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1489075" y="257175"/>
              <a:ext cx="8572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1489075" y="257175"/>
                <a:ext cx="85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4" name="墨迹 23"/>
              <p14:cNvContentPartPr/>
              <p14:nvPr/>
            </p14:nvContentPartPr>
            <p14:xfrm>
              <a:off x="1520825" y="377825"/>
              <a:ext cx="1206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1520825" y="377825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5" name="墨迹 24"/>
              <p14:cNvContentPartPr/>
              <p14:nvPr/>
            </p14:nvContentPartPr>
            <p14:xfrm>
              <a:off x="1517650" y="431800"/>
              <a:ext cx="225425" cy="38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7"/>
            </p:blipFill>
            <p:spPr>
              <a:xfrm>
                <a:off x="1517650" y="431800"/>
                <a:ext cx="2254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6" name="墨迹 25"/>
              <p14:cNvContentPartPr/>
              <p14:nvPr/>
            </p14:nvContentPartPr>
            <p14:xfrm>
              <a:off x="1701800" y="269875"/>
              <a:ext cx="136525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9"/>
            </p:blipFill>
            <p:spPr>
              <a:xfrm>
                <a:off x="1701800" y="269875"/>
                <a:ext cx="1365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7" name="墨迹 26"/>
              <p14:cNvContentPartPr/>
              <p14:nvPr/>
            </p14:nvContentPartPr>
            <p14:xfrm>
              <a:off x="1819275" y="276225"/>
              <a:ext cx="41275" cy="3111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1"/>
            </p:blipFill>
            <p:spPr>
              <a:xfrm>
                <a:off x="1819275" y="276225"/>
                <a:ext cx="41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8" name="墨迹 27"/>
              <p14:cNvContentPartPr/>
              <p14:nvPr/>
            </p14:nvContentPartPr>
            <p14:xfrm>
              <a:off x="1771650" y="463550"/>
              <a:ext cx="174625" cy="635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3"/>
            </p:blipFill>
            <p:spPr>
              <a:xfrm>
                <a:off x="1771650" y="463550"/>
                <a:ext cx="1746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9" name="墨迹 28"/>
              <p14:cNvContentPartPr/>
              <p14:nvPr/>
            </p14:nvContentPartPr>
            <p14:xfrm>
              <a:off x="8651875" y="1228725"/>
              <a:ext cx="174625" cy="285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8651875" y="12287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0" name="墨迹 29"/>
              <p14:cNvContentPartPr/>
              <p14:nvPr/>
            </p14:nvContentPartPr>
            <p14:xfrm>
              <a:off x="8905875" y="1336675"/>
              <a:ext cx="384175" cy="19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7"/>
            </p:blipFill>
            <p:spPr>
              <a:xfrm>
                <a:off x="8905875" y="1336675"/>
                <a:ext cx="3841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1" name="墨迹 30"/>
              <p14:cNvContentPartPr/>
              <p14:nvPr/>
            </p14:nvContentPartPr>
            <p14:xfrm>
              <a:off x="9226550" y="1241425"/>
              <a:ext cx="333375" cy="193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9"/>
            </p:blipFill>
            <p:spPr>
              <a:xfrm>
                <a:off x="9226550" y="1241425"/>
                <a:ext cx="3333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2" name="墨迹 31"/>
              <p14:cNvContentPartPr/>
              <p14:nvPr/>
            </p14:nvContentPartPr>
            <p14:xfrm>
              <a:off x="8931275" y="1431925"/>
              <a:ext cx="146050" cy="1333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1"/>
            </p:blipFill>
            <p:spPr>
              <a:xfrm>
                <a:off x="8931275" y="1431925"/>
                <a:ext cx="1460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9004300" y="1063625"/>
              <a:ext cx="206375" cy="222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9004300" y="10636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9572625" y="1006475"/>
              <a:ext cx="165100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9572625" y="1006475"/>
                <a:ext cx="165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9566275" y="1343025"/>
              <a:ext cx="63500" cy="228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9566275" y="1343025"/>
                <a:ext cx="635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6" name="墨迹 35"/>
              <p14:cNvContentPartPr/>
              <p14:nvPr/>
            </p14:nvContentPartPr>
            <p14:xfrm>
              <a:off x="9740900" y="869950"/>
              <a:ext cx="171450" cy="254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9"/>
            </p:blipFill>
            <p:spPr>
              <a:xfrm>
                <a:off x="9740900" y="869950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7" name="墨迹 36"/>
              <p14:cNvContentPartPr/>
              <p14:nvPr/>
            </p14:nvContentPartPr>
            <p14:xfrm>
              <a:off x="9899650" y="952500"/>
              <a:ext cx="177800" cy="111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1"/>
            </p:blipFill>
            <p:spPr>
              <a:xfrm>
                <a:off x="9899650" y="952500"/>
                <a:ext cx="1778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8" name="墨迹 37"/>
              <p14:cNvContentPartPr/>
              <p14:nvPr/>
            </p14:nvContentPartPr>
            <p14:xfrm>
              <a:off x="9737725" y="1228725"/>
              <a:ext cx="155575" cy="2381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3"/>
            </p:blipFill>
            <p:spPr>
              <a:xfrm>
                <a:off x="9737725" y="12287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9" name="墨迹 38"/>
              <p14:cNvContentPartPr/>
              <p14:nvPr/>
            </p14:nvContentPartPr>
            <p14:xfrm>
              <a:off x="9956800" y="1349375"/>
              <a:ext cx="53975" cy="1460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5"/>
            </p:blipFill>
            <p:spPr>
              <a:xfrm>
                <a:off x="9956800" y="1349375"/>
                <a:ext cx="539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0" name="墨迹 39"/>
              <p14:cNvContentPartPr/>
              <p14:nvPr/>
            </p14:nvContentPartPr>
            <p14:xfrm>
              <a:off x="9185275" y="225425"/>
              <a:ext cx="241300" cy="320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7"/>
            </p:blipFill>
            <p:spPr>
              <a:xfrm>
                <a:off x="9185275" y="225425"/>
                <a:ext cx="241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9413875" y="368300"/>
              <a:ext cx="295275" cy="12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9413875" y="368300"/>
                <a:ext cx="295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2" name="墨迹 41"/>
              <p14:cNvContentPartPr/>
              <p14:nvPr/>
            </p14:nvContentPartPr>
            <p14:xfrm>
              <a:off x="9648825" y="269875"/>
              <a:ext cx="282575" cy="152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1"/>
            </p:blipFill>
            <p:spPr>
              <a:xfrm>
                <a:off x="9648825" y="269875"/>
                <a:ext cx="2825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3" name="墨迹 42"/>
              <p14:cNvContentPartPr/>
              <p14:nvPr/>
            </p14:nvContentPartPr>
            <p14:xfrm>
              <a:off x="9486900" y="98425"/>
              <a:ext cx="161925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3"/>
            </p:blipFill>
            <p:spPr>
              <a:xfrm>
                <a:off x="9486900" y="98425"/>
                <a:ext cx="161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4" name="墨迹 43"/>
              <p14:cNvContentPartPr/>
              <p14:nvPr/>
            </p14:nvContentPartPr>
            <p14:xfrm>
              <a:off x="10007600" y="136525"/>
              <a:ext cx="142875" cy="2762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5"/>
            </p:blipFill>
            <p:spPr>
              <a:xfrm>
                <a:off x="10007600" y="1365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5" name="墨迹 44"/>
              <p14:cNvContentPartPr/>
              <p14:nvPr/>
            </p14:nvContentPartPr>
            <p14:xfrm>
              <a:off x="10099675" y="177800"/>
              <a:ext cx="88900" cy="254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67"/>
            </p:blipFill>
            <p:spPr>
              <a:xfrm>
                <a:off x="10099675" y="177800"/>
                <a:ext cx="88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6" name="墨迹 45"/>
              <p14:cNvContentPartPr/>
              <p14:nvPr/>
            </p14:nvContentPartPr>
            <p14:xfrm>
              <a:off x="10055225" y="276225"/>
              <a:ext cx="6350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9"/>
            </p:blipFill>
            <p:spPr>
              <a:xfrm>
                <a:off x="10055225" y="27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7" name="墨迹 46"/>
              <p14:cNvContentPartPr/>
              <p14:nvPr/>
            </p14:nvContentPartPr>
            <p14:xfrm>
              <a:off x="9385300" y="444500"/>
              <a:ext cx="285750" cy="1746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1"/>
            </p:blipFill>
            <p:spPr>
              <a:xfrm>
                <a:off x="9385300" y="444500"/>
                <a:ext cx="285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8" name="墨迹 47"/>
              <p14:cNvContentPartPr/>
              <p14:nvPr/>
            </p14:nvContentPartPr>
            <p14:xfrm>
              <a:off x="9540875" y="536575"/>
              <a:ext cx="184150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3"/>
            </p:blipFill>
            <p:spPr>
              <a:xfrm>
                <a:off x="9540875" y="536575"/>
                <a:ext cx="184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9" name="墨迹 48"/>
              <p14:cNvContentPartPr/>
              <p14:nvPr/>
            </p14:nvContentPartPr>
            <p14:xfrm>
              <a:off x="9321800" y="619125"/>
              <a:ext cx="190500" cy="984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75"/>
            </p:blipFill>
            <p:spPr>
              <a:xfrm>
                <a:off x="9321800" y="619125"/>
                <a:ext cx="1905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0" name="墨迹 49"/>
              <p14:cNvContentPartPr/>
              <p14:nvPr/>
            </p14:nvContentPartPr>
            <p14:xfrm>
              <a:off x="9861550" y="463550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9"/>
            </p:blipFill>
            <p:spPr>
              <a:xfrm>
                <a:off x="9861550" y="463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51" name="墨迹 50"/>
              <p14:cNvContentPartPr/>
              <p14:nvPr/>
            </p14:nvContentPartPr>
            <p14:xfrm>
              <a:off x="9791700" y="469900"/>
              <a:ext cx="215900" cy="228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78"/>
            </p:blipFill>
            <p:spPr>
              <a:xfrm>
                <a:off x="9791700" y="469900"/>
                <a:ext cx="215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2" name="墨迹 51"/>
              <p14:cNvContentPartPr/>
              <p14:nvPr/>
            </p14:nvContentPartPr>
            <p14:xfrm>
              <a:off x="9810750" y="498475"/>
              <a:ext cx="412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0"/>
            </p:blipFill>
            <p:spPr>
              <a:xfrm>
                <a:off x="9810750" y="498475"/>
                <a:ext cx="412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3" name="墨迹 52"/>
              <p14:cNvContentPartPr/>
              <p14:nvPr/>
            </p14:nvContentPartPr>
            <p14:xfrm>
              <a:off x="10026650" y="384175"/>
              <a:ext cx="193675" cy="63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2"/>
            </p:blipFill>
            <p:spPr>
              <a:xfrm>
                <a:off x="10026650" y="3841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4" name="墨迹 53"/>
              <p14:cNvContentPartPr/>
              <p14:nvPr/>
            </p14:nvContentPartPr>
            <p14:xfrm>
              <a:off x="10172700" y="288925"/>
              <a:ext cx="355600" cy="2508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4"/>
            </p:blipFill>
            <p:spPr>
              <a:xfrm>
                <a:off x="10172700" y="288925"/>
                <a:ext cx="355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5" name="墨迹 54"/>
              <p14:cNvContentPartPr/>
              <p14:nvPr/>
            </p14:nvContentPartPr>
            <p14:xfrm>
              <a:off x="10372725" y="438150"/>
              <a:ext cx="177800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86"/>
            </p:blipFill>
            <p:spPr>
              <a:xfrm>
                <a:off x="10372725" y="438150"/>
                <a:ext cx="1778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6" name="墨迹 55"/>
              <p14:cNvContentPartPr/>
              <p14:nvPr/>
            </p14:nvContentPartPr>
            <p14:xfrm>
              <a:off x="10321925" y="177800"/>
              <a:ext cx="130175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88"/>
            </p:blipFill>
            <p:spPr>
              <a:xfrm>
                <a:off x="10321925" y="177800"/>
                <a:ext cx="1301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7" name="墨迹 56"/>
              <p14:cNvContentPartPr/>
              <p14:nvPr/>
            </p14:nvContentPartPr>
            <p14:xfrm>
              <a:off x="10429875" y="390525"/>
              <a:ext cx="146050" cy="1682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0"/>
            </p:blipFill>
            <p:spPr>
              <a:xfrm>
                <a:off x="10429875" y="3905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8" name="墨迹 57"/>
              <p14:cNvContentPartPr/>
              <p14:nvPr/>
            </p14:nvContentPartPr>
            <p14:xfrm>
              <a:off x="10591800" y="552450"/>
              <a:ext cx="2667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2"/>
            </p:blipFill>
            <p:spPr>
              <a:xfrm>
                <a:off x="10591800" y="552450"/>
                <a:ext cx="266700" cy="18732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27" grpId="0" build="p"/>
      <p:bldP spid="553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5312" name="组合 55311"/>
          <p:cNvGrpSpPr/>
          <p:nvPr/>
        </p:nvGrpSpPr>
        <p:grpSpPr>
          <a:xfrm>
            <a:off x="6858000" y="1752600"/>
            <a:ext cx="3276600" cy="1727201"/>
            <a:chOff x="3024" y="1344"/>
            <a:chExt cx="2064" cy="1088"/>
          </a:xfrm>
        </p:grpSpPr>
        <p:sp>
          <p:nvSpPr>
            <p:cNvPr id="55301" name="椭圆 55300"/>
            <p:cNvSpPr/>
            <p:nvPr/>
          </p:nvSpPr>
          <p:spPr>
            <a:xfrm>
              <a:off x="3264" y="1872"/>
              <a:ext cx="432" cy="4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4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0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2" name="任意多边形 55301"/>
            <p:cNvSpPr/>
            <p:nvPr/>
          </p:nvSpPr>
          <p:spPr>
            <a:xfrm>
              <a:off x="4608" y="1872"/>
              <a:ext cx="432" cy="432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cxnSp>
          <p:nvCxnSpPr>
            <p:cNvPr id="55303" name="曲线连接符 55302"/>
            <p:cNvCxnSpPr>
              <a:stCxn id="55301" idx="7"/>
              <a:endCxn id="55301" idx="1"/>
            </p:cNvCxnSpPr>
            <p:nvPr/>
          </p:nvCxnSpPr>
          <p:spPr>
            <a:xfrm rot="16200000" flipH="1" flipV="1">
              <a:off x="3479" y="1782"/>
              <a:ext cx="1" cy="306"/>
            </a:xfrm>
            <a:prstGeom prst="curvedConnector3">
              <a:avLst>
                <a:gd name="adj1" fmla="val -29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4" name="直接连接符 55303"/>
            <p:cNvSpPr/>
            <p:nvPr/>
          </p:nvSpPr>
          <p:spPr>
            <a:xfrm>
              <a:off x="3024" y="1728"/>
              <a:ext cx="24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sp>
        <p:cxnSp>
          <p:nvCxnSpPr>
            <p:cNvPr id="55305" name="曲线连接符 55304"/>
            <p:cNvCxnSpPr>
              <a:stCxn id="55301" idx="7"/>
              <a:endCxn id="55302" idx="1"/>
            </p:cNvCxnSpPr>
            <p:nvPr/>
          </p:nvCxnSpPr>
          <p:spPr>
            <a:xfrm rot="16200000">
              <a:off x="4148" y="1412"/>
              <a:ext cx="8" cy="1038"/>
            </a:xfrm>
            <a:prstGeom prst="curvedConnector3">
              <a:avLst>
                <a:gd name="adj1" fmla="val 25875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6" name="直接箭头连接符 55305"/>
            <p:cNvCxnSpPr>
              <a:stCxn id="55302" idx="2"/>
              <a:endCxn id="55301" idx="6"/>
            </p:cNvCxnSpPr>
            <p:nvPr/>
          </p:nvCxnSpPr>
          <p:spPr>
            <a:xfrm rot="10800000">
              <a:off x="3696" y="2088"/>
              <a:ext cx="90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cxnSp>
          <p:nvCxnSpPr>
            <p:cNvPr id="55307" name="曲线连接符 55306"/>
            <p:cNvCxnSpPr>
              <a:stCxn id="55302" idx="6"/>
              <a:endCxn id="55302" idx="0"/>
            </p:cNvCxnSpPr>
            <p:nvPr/>
          </p:nvCxnSpPr>
          <p:spPr>
            <a:xfrm flipH="1" flipV="1">
              <a:off x="4824" y="1864"/>
              <a:ext cx="224" cy="224"/>
            </a:xfrm>
            <a:prstGeom prst="curvedConnector4">
              <a:avLst>
                <a:gd name="adj1" fmla="val -60713"/>
                <a:gd name="adj2" fmla="val 160713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</p:cxnSp>
        <p:sp>
          <p:nvSpPr>
            <p:cNvPr id="55308" name="文本框 55307"/>
            <p:cNvSpPr txBox="1"/>
            <p:nvPr/>
          </p:nvSpPr>
          <p:spPr>
            <a:xfrm>
              <a:off x="3504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09" name="文本框 55308"/>
            <p:cNvSpPr txBox="1"/>
            <p:nvPr/>
          </p:nvSpPr>
          <p:spPr>
            <a:xfrm>
              <a:off x="4032" y="2064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0" name="文本框 55309"/>
            <p:cNvSpPr txBox="1"/>
            <p:nvPr/>
          </p:nvSpPr>
          <p:spPr>
            <a:xfrm>
              <a:off x="4896" y="1392"/>
              <a:ext cx="19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55311" name="文本框 55310"/>
            <p:cNvSpPr txBox="1"/>
            <p:nvPr/>
          </p:nvSpPr>
          <p:spPr>
            <a:xfrm>
              <a:off x="3936" y="1344"/>
              <a:ext cx="48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a|b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墨迹 5"/>
              <p14:cNvContentPartPr/>
              <p14:nvPr/>
            </p14:nvContentPartPr>
            <p14:xfrm>
              <a:off x="831850" y="606425"/>
              <a:ext cx="212725" cy="850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"/>
            </p:blipFill>
            <p:spPr>
              <a:xfrm>
                <a:off x="831850" y="606425"/>
                <a:ext cx="2127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939800" y="5969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939800" y="596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917575" y="574675"/>
              <a:ext cx="663575" cy="9874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917575" y="574675"/>
                <a:ext cx="663575" cy="987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65200" y="1428750"/>
              <a:ext cx="352425" cy="1079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65200" y="1428750"/>
                <a:ext cx="3524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038225" y="812800"/>
              <a:ext cx="269875" cy="234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038225" y="812800"/>
                <a:ext cx="2698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977900" y="784225"/>
              <a:ext cx="384175" cy="4635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977900" y="784225"/>
                <a:ext cx="3841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181100" y="1168400"/>
              <a:ext cx="212725" cy="1555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181100" y="1168400"/>
                <a:ext cx="2127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561975" y="1000125"/>
              <a:ext cx="422275" cy="603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561975" y="1000125"/>
                <a:ext cx="4222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711200" y="923925"/>
              <a:ext cx="212725" cy="2381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711200" y="923925"/>
                <a:ext cx="2127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28750" y="1076325"/>
              <a:ext cx="901700" cy="952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28750" y="1076325"/>
                <a:ext cx="9017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209800" y="996950"/>
              <a:ext cx="254000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209800" y="996950"/>
                <a:ext cx="2540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774825" y="727075"/>
              <a:ext cx="260350" cy="2222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774825" y="727075"/>
                <a:ext cx="2603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851150" y="727075"/>
              <a:ext cx="212725" cy="4032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851150" y="727075"/>
                <a:ext cx="2127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130550" y="949325"/>
              <a:ext cx="152400" cy="168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130550" y="949325"/>
                <a:ext cx="1524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2895600" y="1276350"/>
              <a:ext cx="152400" cy="336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2895600" y="12763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175000" y="1492250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"/>
            </p:blipFill>
            <p:spPr>
              <a:xfrm>
                <a:off x="3175000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2635250" y="444500"/>
              <a:ext cx="1076325" cy="13366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2635250" y="444500"/>
                <a:ext cx="1076325" cy="133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3159125" y="1406525"/>
              <a:ext cx="38100" cy="279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3159125" y="14065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1079500" y="1517650"/>
              <a:ext cx="165100" cy="6762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1079500" y="1517650"/>
                <a:ext cx="165100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1095375" y="2038350"/>
              <a:ext cx="247650" cy="920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1095375" y="2038350"/>
                <a:ext cx="2476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755650" y="1676400"/>
              <a:ext cx="196850" cy="3937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755650" y="1676400"/>
                <a:ext cx="1968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9" name="墨迹 28"/>
              <p14:cNvContentPartPr/>
              <p14:nvPr/>
            </p14:nvContentPartPr>
            <p14:xfrm>
              <a:off x="1098550" y="2435225"/>
              <a:ext cx="231775" cy="355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3"/>
            </p:blipFill>
            <p:spPr>
              <a:xfrm>
                <a:off x="1098550" y="2435225"/>
                <a:ext cx="2317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0" name="墨迹 29"/>
              <p14:cNvContentPartPr/>
              <p14:nvPr/>
            </p14:nvContentPartPr>
            <p14:xfrm>
              <a:off x="1428750" y="2705100"/>
              <a:ext cx="12700" cy="215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5"/>
            </p:blipFill>
            <p:spPr>
              <a:xfrm>
                <a:off x="1428750" y="2705100"/>
                <a:ext cx="127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1" name="墨迹 30"/>
              <p14:cNvContentPartPr/>
              <p14:nvPr/>
            </p14:nvContentPartPr>
            <p14:xfrm>
              <a:off x="828675" y="2206625"/>
              <a:ext cx="962025" cy="873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7"/>
            </p:blipFill>
            <p:spPr>
              <a:xfrm>
                <a:off x="828675" y="2206625"/>
                <a:ext cx="9620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2" name="墨迹 31"/>
              <p14:cNvContentPartPr/>
              <p14:nvPr/>
            </p14:nvContentPartPr>
            <p14:xfrm>
              <a:off x="3702050" y="815975"/>
              <a:ext cx="787400" cy="793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9"/>
            </p:blipFill>
            <p:spPr>
              <a:xfrm>
                <a:off x="3702050" y="815975"/>
                <a:ext cx="7874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3" name="墨迹 32"/>
              <p14:cNvContentPartPr/>
              <p14:nvPr/>
            </p14:nvContentPartPr>
            <p14:xfrm>
              <a:off x="4381500" y="723900"/>
              <a:ext cx="247650" cy="250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1"/>
            </p:blipFill>
            <p:spPr>
              <a:xfrm>
                <a:off x="4381500" y="723900"/>
                <a:ext cx="2476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4" name="墨迹 33"/>
              <p14:cNvContentPartPr/>
              <p14:nvPr/>
            </p14:nvContentPartPr>
            <p14:xfrm>
              <a:off x="4794250" y="628650"/>
              <a:ext cx="301625" cy="403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3"/>
            </p:blipFill>
            <p:spPr>
              <a:xfrm>
                <a:off x="4794250" y="628650"/>
                <a:ext cx="301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5" name="墨迹 34"/>
              <p14:cNvContentPartPr/>
              <p14:nvPr/>
            </p14:nvContentPartPr>
            <p14:xfrm>
              <a:off x="5095875" y="882650"/>
              <a:ext cx="200025" cy="161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5"/>
            </p:blipFill>
            <p:spPr>
              <a:xfrm>
                <a:off x="5095875" y="882650"/>
                <a:ext cx="200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879975" y="1149350"/>
              <a:ext cx="203200" cy="3175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879975" y="11493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5210175" y="1355725"/>
              <a:ext cx="66675" cy="254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5210175" y="1355725"/>
                <a:ext cx="666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3790950" y="473075"/>
              <a:ext cx="327025" cy="2476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3790950" y="473075"/>
                <a:ext cx="3270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3333750" y="1362075"/>
              <a:ext cx="342900" cy="228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3333750" y="1362075"/>
                <a:ext cx="3429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3644900" y="1447800"/>
              <a:ext cx="139700" cy="1619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5"/>
            </p:blipFill>
            <p:spPr>
              <a:xfrm>
                <a:off x="3644900" y="1447800"/>
                <a:ext cx="139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1" name="墨迹 40"/>
              <p14:cNvContentPartPr/>
              <p14:nvPr/>
            </p14:nvContentPartPr>
            <p14:xfrm>
              <a:off x="3883025" y="1517650"/>
              <a:ext cx="168275" cy="180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7"/>
            </p:blipFill>
            <p:spPr>
              <a:xfrm>
                <a:off x="3883025" y="1517650"/>
                <a:ext cx="1682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3825875" y="1533525"/>
              <a:ext cx="231775" cy="1682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3825875" y="1533525"/>
                <a:ext cx="2317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4660900" y="257175"/>
              <a:ext cx="1260475" cy="16700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4660900" y="257175"/>
                <a:ext cx="1260475" cy="167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3190875" y="1860550"/>
              <a:ext cx="549275" cy="479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3190875" y="1860550"/>
                <a:ext cx="54927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3578225" y="2168525"/>
              <a:ext cx="279400" cy="3365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3578225" y="2168525"/>
                <a:ext cx="279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3035300" y="2003425"/>
              <a:ext cx="196850" cy="304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3035300" y="2003425"/>
                <a:ext cx="1968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8909050" y="1717675"/>
              <a:ext cx="349250" cy="1682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8909050" y="1717675"/>
                <a:ext cx="3492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8893175" y="3181350"/>
              <a:ext cx="187325" cy="1682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8893175" y="3181350"/>
                <a:ext cx="1873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10302875" y="1939925"/>
              <a:ext cx="219075" cy="152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10302875" y="1939925"/>
                <a:ext cx="2190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4095750" y="2184400"/>
              <a:ext cx="193675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4095750" y="2184400"/>
                <a:ext cx="1936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4384675" y="2365375"/>
              <a:ext cx="111125" cy="920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4384675" y="2365375"/>
                <a:ext cx="1111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4098925" y="2673350"/>
              <a:ext cx="165100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4098925" y="2673350"/>
                <a:ext cx="1651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4387850" y="28321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4"/>
            </p:blipFill>
            <p:spPr>
              <a:xfrm>
                <a:off x="4387850" y="2832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4" name="墨迹 53"/>
              <p14:cNvContentPartPr/>
              <p14:nvPr/>
            </p14:nvContentPartPr>
            <p14:xfrm>
              <a:off x="3867150" y="2009775"/>
              <a:ext cx="917575" cy="1155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2"/>
            </p:blipFill>
            <p:spPr>
              <a:xfrm>
                <a:off x="3867150" y="2009775"/>
                <a:ext cx="917575" cy="1155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5" name="墨迹 54"/>
              <p14:cNvContentPartPr/>
              <p14:nvPr/>
            </p14:nvContentPartPr>
            <p14:xfrm>
              <a:off x="4413250" y="2686050"/>
              <a:ext cx="76200" cy="3206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4"/>
            </p:blipFill>
            <p:spPr>
              <a:xfrm>
                <a:off x="4413250" y="2686050"/>
                <a:ext cx="762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6" name="墨迹 55"/>
              <p14:cNvContentPartPr/>
              <p14:nvPr/>
            </p14:nvContentPartPr>
            <p14:xfrm>
              <a:off x="2286000" y="1644650"/>
              <a:ext cx="241300" cy="3365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6"/>
            </p:blipFill>
            <p:spPr>
              <a:xfrm>
                <a:off x="2286000" y="1644650"/>
                <a:ext cx="2413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7" name="墨迹 56"/>
              <p14:cNvContentPartPr/>
              <p14:nvPr/>
            </p14:nvContentPartPr>
            <p14:xfrm>
              <a:off x="2365375" y="1749425"/>
              <a:ext cx="50800" cy="2508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8"/>
            </p:blipFill>
            <p:spPr>
              <a:xfrm>
                <a:off x="2365375" y="1749425"/>
                <a:ext cx="508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3352800" y="2892425"/>
              <a:ext cx="355600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3352800" y="2892425"/>
                <a:ext cx="3556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5873750" y="1574800"/>
              <a:ext cx="209550" cy="295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5873750" y="1574800"/>
                <a:ext cx="2095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5724525" y="1431925"/>
              <a:ext cx="549275" cy="5746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5724525" y="1431925"/>
                <a:ext cx="5492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1282700" y="3181350"/>
              <a:ext cx="733425" cy="533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1282700" y="3181350"/>
                <a:ext cx="73342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1809750" y="3562350"/>
              <a:ext cx="368300" cy="3587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1809750" y="3562350"/>
                <a:ext cx="3683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1511300" y="3390900"/>
              <a:ext cx="250825" cy="1651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1511300" y="3390900"/>
                <a:ext cx="2508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368550" y="3521075"/>
              <a:ext cx="158750" cy="3238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368550" y="3521075"/>
                <a:ext cx="1587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251075" y="3517900"/>
              <a:ext cx="330200" cy="2762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251075" y="3517900"/>
                <a:ext cx="330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927100" y="3302000"/>
              <a:ext cx="854075" cy="12541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927100" y="3302000"/>
                <a:ext cx="854075" cy="1254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1666875" y="4378325"/>
              <a:ext cx="260350" cy="3714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1666875" y="4378325"/>
                <a:ext cx="2603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835025" y="4321175"/>
              <a:ext cx="238125" cy="4032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835025" y="4321175"/>
                <a:ext cx="2381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2441575" y="4264025"/>
              <a:ext cx="241300" cy="4127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2441575" y="4264025"/>
                <a:ext cx="2413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2727325" y="4451350"/>
              <a:ext cx="298450" cy="2159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2727325" y="4451350"/>
                <a:ext cx="2984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2501900" y="4768850"/>
              <a:ext cx="212725" cy="3683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2501900" y="4768850"/>
                <a:ext cx="2127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2851150" y="4956175"/>
              <a:ext cx="6350" cy="3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4"/>
            </p:blipFill>
            <p:spPr>
              <a:xfrm>
                <a:off x="2851150" y="495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2187575" y="4060825"/>
              <a:ext cx="1270000" cy="131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2187575" y="4060825"/>
                <a:ext cx="1270000" cy="131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2816225" y="4933950"/>
              <a:ext cx="63500" cy="2698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1"/>
            </p:blipFill>
            <p:spPr>
              <a:xfrm>
                <a:off x="2816225" y="4933950"/>
                <a:ext cx="63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5" name="墨迹 74"/>
              <p14:cNvContentPartPr/>
              <p14:nvPr/>
            </p14:nvContentPartPr>
            <p14:xfrm>
              <a:off x="3552825" y="4006850"/>
              <a:ext cx="523875" cy="539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3"/>
            </p:blipFill>
            <p:spPr>
              <a:xfrm>
                <a:off x="3552825" y="4006850"/>
                <a:ext cx="52387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6" name="墨迹 75"/>
              <p14:cNvContentPartPr/>
              <p14:nvPr/>
            </p14:nvContentPartPr>
            <p14:xfrm>
              <a:off x="3667125" y="4203700"/>
              <a:ext cx="250825" cy="133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5"/>
            </p:blipFill>
            <p:spPr>
              <a:xfrm>
                <a:off x="3667125" y="4203700"/>
                <a:ext cx="250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7" name="墨迹 76"/>
              <p14:cNvContentPartPr/>
              <p14:nvPr/>
            </p14:nvContentPartPr>
            <p14:xfrm>
              <a:off x="3708400" y="4175125"/>
              <a:ext cx="111125" cy="3333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7"/>
            </p:blipFill>
            <p:spPr>
              <a:xfrm>
                <a:off x="3708400" y="4175125"/>
                <a:ext cx="1111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8" name="墨迹 77"/>
              <p14:cNvContentPartPr/>
              <p14:nvPr/>
            </p14:nvContentPartPr>
            <p14:xfrm>
              <a:off x="5260975" y="3835400"/>
              <a:ext cx="581025" cy="571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9"/>
            </p:blipFill>
            <p:spPr>
              <a:xfrm>
                <a:off x="5260975" y="3835400"/>
                <a:ext cx="581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9" name="墨迹 78"/>
              <p14:cNvContentPartPr/>
              <p14:nvPr/>
            </p14:nvContentPartPr>
            <p14:xfrm>
              <a:off x="5718175" y="3727450"/>
              <a:ext cx="333375" cy="3016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1"/>
            </p:blipFill>
            <p:spPr>
              <a:xfrm>
                <a:off x="5718175" y="3727450"/>
                <a:ext cx="3333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80" name="墨迹 79"/>
              <p14:cNvContentPartPr/>
              <p14:nvPr/>
            </p14:nvContentPartPr>
            <p14:xfrm>
              <a:off x="6061075" y="3359150"/>
              <a:ext cx="1089025" cy="1022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3"/>
            </p:blipFill>
            <p:spPr>
              <a:xfrm>
                <a:off x="6061075" y="3359150"/>
                <a:ext cx="1089025" cy="1022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1" name="墨迹 80"/>
              <p14:cNvContentPartPr/>
              <p14:nvPr/>
            </p14:nvContentPartPr>
            <p14:xfrm>
              <a:off x="6381750" y="3606800"/>
              <a:ext cx="200025" cy="4000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5"/>
            </p:blipFill>
            <p:spPr>
              <a:xfrm>
                <a:off x="6381750" y="3606800"/>
                <a:ext cx="2000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82" name="墨迹 81"/>
              <p14:cNvContentPartPr/>
              <p14:nvPr/>
            </p14:nvContentPartPr>
            <p14:xfrm>
              <a:off x="6696075" y="3838575"/>
              <a:ext cx="228600" cy="238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7"/>
            </p:blipFill>
            <p:spPr>
              <a:xfrm>
                <a:off x="6696075" y="3838575"/>
                <a:ext cx="2286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83" name="墨迹 82"/>
              <p14:cNvContentPartPr/>
              <p14:nvPr/>
            </p14:nvContentPartPr>
            <p14:xfrm>
              <a:off x="7324725" y="4000500"/>
              <a:ext cx="723900" cy="1460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9"/>
            </p:blipFill>
            <p:spPr>
              <a:xfrm>
                <a:off x="7324725" y="4000500"/>
                <a:ext cx="7239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4" name="墨迹 83"/>
              <p14:cNvContentPartPr/>
              <p14:nvPr/>
            </p14:nvContentPartPr>
            <p14:xfrm>
              <a:off x="7924800" y="3905250"/>
              <a:ext cx="336550" cy="425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1"/>
            </p:blipFill>
            <p:spPr>
              <a:xfrm>
                <a:off x="7924800" y="3905250"/>
                <a:ext cx="3365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5" name="墨迹 84"/>
              <p14:cNvContentPartPr/>
              <p14:nvPr/>
            </p14:nvContentPartPr>
            <p14:xfrm>
              <a:off x="7458075" y="3667125"/>
              <a:ext cx="339725" cy="323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3"/>
            </p:blipFill>
            <p:spPr>
              <a:xfrm>
                <a:off x="7458075" y="3667125"/>
                <a:ext cx="3397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6" name="墨迹 85"/>
              <p14:cNvContentPartPr/>
              <p14:nvPr/>
            </p14:nvContentPartPr>
            <p14:xfrm>
              <a:off x="8556625" y="3717925"/>
              <a:ext cx="73025" cy="8477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5"/>
            </p:blipFill>
            <p:spPr>
              <a:xfrm>
                <a:off x="8556625" y="3717925"/>
                <a:ext cx="73025" cy="847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7" name="墨迹 86"/>
              <p14:cNvContentPartPr/>
              <p14:nvPr/>
            </p14:nvContentPartPr>
            <p14:xfrm>
              <a:off x="8820150" y="3692525"/>
              <a:ext cx="711200" cy="11874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7"/>
            </p:blipFill>
            <p:spPr>
              <a:xfrm>
                <a:off x="8820150" y="3692525"/>
                <a:ext cx="711200" cy="1187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8" name="墨迹 87"/>
              <p14:cNvContentPartPr/>
              <p14:nvPr/>
            </p14:nvContentPartPr>
            <p14:xfrm>
              <a:off x="8524875" y="4587875"/>
              <a:ext cx="736600" cy="952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9"/>
            </p:blipFill>
            <p:spPr>
              <a:xfrm>
                <a:off x="8524875" y="4587875"/>
                <a:ext cx="7366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9" name="墨迹 88"/>
              <p14:cNvContentPartPr/>
              <p14:nvPr/>
            </p14:nvContentPartPr>
            <p14:xfrm>
              <a:off x="8728075" y="3835400"/>
              <a:ext cx="149225" cy="26035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1"/>
            </p:blipFill>
            <p:spPr>
              <a:xfrm>
                <a:off x="8728075" y="38354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0" name="墨迹 89"/>
              <p14:cNvContentPartPr/>
              <p14:nvPr/>
            </p14:nvContentPartPr>
            <p14:xfrm>
              <a:off x="8982075" y="3937000"/>
              <a:ext cx="18415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3"/>
            </p:blipFill>
            <p:spPr>
              <a:xfrm>
                <a:off x="8982075" y="3937000"/>
                <a:ext cx="1841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1" name="墨迹 90"/>
              <p14:cNvContentPartPr/>
              <p14:nvPr/>
            </p14:nvContentPartPr>
            <p14:xfrm>
              <a:off x="8788400" y="4232275"/>
              <a:ext cx="165100" cy="3079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5"/>
            </p:blipFill>
            <p:spPr>
              <a:xfrm>
                <a:off x="8788400" y="423227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2" name="墨迹 91"/>
              <p14:cNvContentPartPr/>
              <p14:nvPr/>
            </p14:nvContentPartPr>
            <p14:xfrm>
              <a:off x="9045575" y="4375150"/>
              <a:ext cx="79375" cy="2571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7"/>
            </p:blipFill>
            <p:spPr>
              <a:xfrm>
                <a:off x="9045575" y="4375150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3" name="墨迹 92"/>
              <p14:cNvContentPartPr/>
              <p14:nvPr/>
            </p14:nvContentPartPr>
            <p14:xfrm>
              <a:off x="9671050" y="3505200"/>
              <a:ext cx="361950" cy="3365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9"/>
            </p:blipFill>
            <p:spPr>
              <a:xfrm>
                <a:off x="9671050" y="3505200"/>
                <a:ext cx="3619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4" name="墨迹 93"/>
              <p14:cNvContentPartPr/>
              <p14:nvPr/>
            </p14:nvContentPartPr>
            <p14:xfrm>
              <a:off x="9817100" y="3568700"/>
              <a:ext cx="412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1"/>
            </p:blipFill>
            <p:spPr>
              <a:xfrm>
                <a:off x="9817100" y="3568700"/>
                <a:ext cx="412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5" name="墨迹 94"/>
              <p14:cNvContentPartPr/>
              <p14:nvPr/>
            </p14:nvContentPartPr>
            <p14:xfrm>
              <a:off x="10093325" y="3514725"/>
              <a:ext cx="285750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3"/>
            </p:blipFill>
            <p:spPr>
              <a:xfrm>
                <a:off x="10093325" y="3514725"/>
                <a:ext cx="2857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6" name="墨迹 95"/>
              <p14:cNvContentPartPr/>
              <p14:nvPr/>
            </p14:nvContentPartPr>
            <p14:xfrm>
              <a:off x="10547350" y="3492500"/>
              <a:ext cx="107950" cy="330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5"/>
            </p:blipFill>
            <p:spPr>
              <a:xfrm>
                <a:off x="10547350" y="3492500"/>
                <a:ext cx="1079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10461625" y="3435350"/>
              <a:ext cx="254000" cy="4699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10461625" y="3435350"/>
                <a:ext cx="25400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10915650" y="3521075"/>
              <a:ext cx="1143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10915650" y="352107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10896600" y="3521075"/>
              <a:ext cx="31750" cy="3016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10896600" y="3521075"/>
                <a:ext cx="317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10760075" y="3311525"/>
              <a:ext cx="428625" cy="5873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10760075" y="3311525"/>
                <a:ext cx="42862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10772775" y="3502025"/>
              <a:ext cx="184150" cy="1746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10772775" y="3502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9559925" y="4133850"/>
              <a:ext cx="517525" cy="4191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9559925" y="4133850"/>
                <a:ext cx="5175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9610725" y="4041775"/>
              <a:ext cx="212725" cy="2667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9610725" y="40417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10182225" y="4079875"/>
              <a:ext cx="215900" cy="352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10182225" y="4079875"/>
                <a:ext cx="2159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9115425" y="4813300"/>
              <a:ext cx="438150" cy="5365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9115425" y="4813300"/>
                <a:ext cx="43815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9493250" y="4838700"/>
              <a:ext cx="184150" cy="1143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9493250" y="4838700"/>
                <a:ext cx="184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9769475" y="4826000"/>
              <a:ext cx="285750" cy="3841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9769475" y="4826000"/>
                <a:ext cx="2857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6575425" y="4365625"/>
              <a:ext cx="63500" cy="527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6575425" y="4365625"/>
                <a:ext cx="635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6486525" y="4781550"/>
              <a:ext cx="339725" cy="3206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6486525" y="4781550"/>
                <a:ext cx="3397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6115050" y="4505325"/>
              <a:ext cx="231775" cy="339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6115050" y="4505325"/>
                <a:ext cx="2317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7073900" y="5426075"/>
              <a:ext cx="9525" cy="2413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5"/>
            </p:blipFill>
            <p:spPr>
              <a:xfrm>
                <a:off x="7073900" y="5426075"/>
                <a:ext cx="95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6651625" y="5194300"/>
              <a:ext cx="2952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7"/>
            </p:blipFill>
            <p:spPr>
              <a:xfrm>
                <a:off x="6651625" y="5194300"/>
                <a:ext cx="2952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3" name="墨迹 112"/>
              <p14:cNvContentPartPr/>
              <p14:nvPr/>
            </p14:nvContentPartPr>
            <p14:xfrm>
              <a:off x="6511925" y="4994275"/>
              <a:ext cx="920750" cy="952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9"/>
            </p:blipFill>
            <p:spPr>
              <a:xfrm>
                <a:off x="6511925" y="4994275"/>
                <a:ext cx="920750" cy="952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4" name="墨迹 113"/>
              <p14:cNvContentPartPr/>
              <p14:nvPr/>
            </p14:nvContentPartPr>
            <p14:xfrm>
              <a:off x="7518400" y="4686300"/>
              <a:ext cx="1114425" cy="6794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1"/>
            </p:blipFill>
            <p:spPr>
              <a:xfrm>
                <a:off x="7518400" y="4686300"/>
                <a:ext cx="1114425" cy="679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5" name="墨迹 114"/>
              <p14:cNvContentPartPr/>
              <p14:nvPr/>
            </p14:nvContentPartPr>
            <p14:xfrm>
              <a:off x="8483600" y="4718050"/>
              <a:ext cx="120650" cy="3143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3"/>
            </p:blipFill>
            <p:spPr>
              <a:xfrm>
                <a:off x="8483600" y="4718050"/>
                <a:ext cx="120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6" name="墨迹 115"/>
              <p14:cNvContentPartPr/>
              <p14:nvPr/>
            </p14:nvContentPartPr>
            <p14:xfrm>
              <a:off x="7874000" y="4892675"/>
              <a:ext cx="171450" cy="3397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5"/>
            </p:blipFill>
            <p:spPr>
              <a:xfrm>
                <a:off x="7874000" y="4892675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7" name="墨迹 116"/>
              <p14:cNvContentPartPr/>
              <p14:nvPr/>
            </p14:nvContentPartPr>
            <p14:xfrm>
              <a:off x="4283075" y="4841875"/>
              <a:ext cx="196850" cy="625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7"/>
            </p:blipFill>
            <p:spPr>
              <a:xfrm>
                <a:off x="4283075" y="4841875"/>
                <a:ext cx="1968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8" name="墨迹 117"/>
              <p14:cNvContentPartPr/>
              <p14:nvPr/>
            </p14:nvContentPartPr>
            <p14:xfrm>
              <a:off x="4543425" y="4800600"/>
              <a:ext cx="241300" cy="5270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9"/>
            </p:blipFill>
            <p:spPr>
              <a:xfrm>
                <a:off x="4543425" y="4800600"/>
                <a:ext cx="24130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9" name="墨迹 118"/>
              <p14:cNvContentPartPr/>
              <p14:nvPr/>
            </p14:nvContentPartPr>
            <p14:xfrm>
              <a:off x="4819650" y="4752975"/>
              <a:ext cx="244475" cy="152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1"/>
            </p:blipFill>
            <p:spPr>
              <a:xfrm>
                <a:off x="4819650" y="4752975"/>
                <a:ext cx="2444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0" name="墨迹 119"/>
              <p14:cNvContentPartPr/>
              <p14:nvPr/>
            </p14:nvContentPartPr>
            <p14:xfrm>
              <a:off x="4899025" y="4699000"/>
              <a:ext cx="393700" cy="64135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3"/>
            </p:blipFill>
            <p:spPr>
              <a:xfrm>
                <a:off x="4899025" y="4699000"/>
                <a:ext cx="393700" cy="64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1" name="墨迹 120"/>
              <p14:cNvContentPartPr/>
              <p14:nvPr/>
            </p14:nvContentPartPr>
            <p14:xfrm>
              <a:off x="6162675" y="5391150"/>
              <a:ext cx="333375" cy="3841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5"/>
            </p:blipFill>
            <p:spPr>
              <a:xfrm>
                <a:off x="6162675" y="5391150"/>
                <a:ext cx="33337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2" name="墨迹 121"/>
              <p14:cNvContentPartPr/>
              <p14:nvPr/>
            </p14:nvContentPartPr>
            <p14:xfrm>
              <a:off x="3962400" y="5686425"/>
              <a:ext cx="244475" cy="412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7"/>
            </p:blipFill>
            <p:spPr>
              <a:xfrm>
                <a:off x="3962400" y="5686425"/>
                <a:ext cx="2444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3" name="墨迹 122"/>
              <p14:cNvContentPartPr/>
              <p14:nvPr/>
            </p14:nvContentPartPr>
            <p14:xfrm>
              <a:off x="4314825" y="5949950"/>
              <a:ext cx="41275" cy="2508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9"/>
            </p:blipFill>
            <p:spPr>
              <a:xfrm>
                <a:off x="4314825" y="5949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4" name="墨迹 123"/>
              <p14:cNvContentPartPr/>
              <p14:nvPr/>
            </p14:nvContentPartPr>
            <p14:xfrm>
              <a:off x="4549775" y="5842000"/>
              <a:ext cx="254000" cy="79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1"/>
            </p:blipFill>
            <p:spPr>
              <a:xfrm>
                <a:off x="4549775" y="5842000"/>
                <a:ext cx="2540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5" name="墨迹 124"/>
              <p14:cNvContentPartPr/>
              <p14:nvPr/>
            </p14:nvContentPartPr>
            <p14:xfrm>
              <a:off x="4530725" y="5937250"/>
              <a:ext cx="282575" cy="317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3"/>
            </p:blipFill>
            <p:spPr>
              <a:xfrm>
                <a:off x="4530725" y="5937250"/>
                <a:ext cx="282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6" name="墨迹 125"/>
              <p14:cNvContentPartPr/>
              <p14:nvPr/>
            </p14:nvContentPartPr>
            <p14:xfrm>
              <a:off x="4673600" y="5743575"/>
              <a:ext cx="228600" cy="3524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5"/>
            </p:blipFill>
            <p:spPr>
              <a:xfrm>
                <a:off x="4673600" y="5743575"/>
                <a:ext cx="228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7" name="墨迹 126"/>
              <p14:cNvContentPartPr/>
              <p14:nvPr/>
            </p14:nvContentPartPr>
            <p14:xfrm>
              <a:off x="4959350" y="5362575"/>
              <a:ext cx="847725" cy="10382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7"/>
            </p:blipFill>
            <p:spPr>
              <a:xfrm>
                <a:off x="4959350" y="5362575"/>
                <a:ext cx="847725" cy="1038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8" name="墨迹 127"/>
              <p14:cNvContentPartPr/>
              <p14:nvPr/>
            </p14:nvContentPartPr>
            <p14:xfrm>
              <a:off x="5251450" y="5984875"/>
              <a:ext cx="111125" cy="295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9"/>
            </p:blipFill>
            <p:spPr>
              <a:xfrm>
                <a:off x="5251450" y="598487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9" name="墨迹 128"/>
              <p14:cNvContentPartPr/>
              <p14:nvPr/>
            </p14:nvContentPartPr>
            <p14:xfrm>
              <a:off x="5438775" y="6124575"/>
              <a:ext cx="4127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1"/>
            </p:blipFill>
            <p:spPr>
              <a:xfrm>
                <a:off x="5438775" y="6124575"/>
                <a:ext cx="4127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0" name="墨迹 129"/>
              <p14:cNvContentPartPr/>
              <p14:nvPr/>
            </p14:nvContentPartPr>
            <p14:xfrm>
              <a:off x="5162550" y="5708650"/>
              <a:ext cx="434975" cy="571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3"/>
            </p:blipFill>
            <p:spPr>
              <a:xfrm>
                <a:off x="5162550" y="5708650"/>
                <a:ext cx="434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1" name="墨迹 130"/>
              <p14:cNvContentPartPr/>
              <p14:nvPr/>
            </p14:nvContentPartPr>
            <p14:xfrm>
              <a:off x="5768975" y="6054725"/>
              <a:ext cx="260350" cy="3079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5"/>
            </p:blipFill>
            <p:spPr>
              <a:xfrm>
                <a:off x="5768975" y="6054725"/>
                <a:ext cx="2603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2" name="墨迹 131"/>
              <p14:cNvContentPartPr/>
              <p14:nvPr/>
            </p14:nvContentPartPr>
            <p14:xfrm>
              <a:off x="7416800" y="5483225"/>
              <a:ext cx="320675" cy="5111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7"/>
            </p:blipFill>
            <p:spPr>
              <a:xfrm>
                <a:off x="7416800" y="5483225"/>
                <a:ext cx="32067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3" name="墨迹 132"/>
              <p14:cNvContentPartPr/>
              <p14:nvPr/>
            </p14:nvContentPartPr>
            <p14:xfrm>
              <a:off x="7464425" y="5581650"/>
              <a:ext cx="266700" cy="3587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9"/>
            </p:blipFill>
            <p:spPr>
              <a:xfrm>
                <a:off x="7464425" y="5581650"/>
                <a:ext cx="2667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4" name="墨迹 133"/>
              <p14:cNvContentPartPr/>
              <p14:nvPr/>
            </p14:nvContentPartPr>
            <p14:xfrm>
              <a:off x="8651875" y="4130675"/>
              <a:ext cx="571500" cy="5619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1"/>
            </p:blipFill>
            <p:spPr>
              <a:xfrm>
                <a:off x="8651875" y="4130675"/>
                <a:ext cx="5715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5" name="墨迹 134"/>
              <p14:cNvContentPartPr/>
              <p14:nvPr/>
            </p14:nvContentPartPr>
            <p14:xfrm>
              <a:off x="8797925" y="4660900"/>
              <a:ext cx="171450" cy="228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3"/>
            </p:blipFill>
            <p:spPr>
              <a:xfrm>
                <a:off x="8797925" y="4660900"/>
                <a:ext cx="171450" cy="228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0658" name="标题 7065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zh-CN" altLang="en-US" dirty="0">
                <a:sym typeface="Symbol" panose="05050102010706020507" pitchFamily="18" charset="2"/>
              </a:rPr>
              <a:t>动作的</a:t>
            </a:r>
            <a:r>
              <a:rPr lang="en-US" altLang="zh-CN">
                <a:sym typeface="Symbol" panose="05050102010706020507" pitchFamily="18" charset="2"/>
              </a:rPr>
              <a:t>FA /FA with 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endParaRPr lang="en-US" altLang="zh-CN">
              <a:sym typeface="Symbol" panose="05050102010706020507" pitchFamily="18" charset="2"/>
            </a:endParaRPr>
          </a:p>
        </p:txBody>
      </p:sp>
      <p:sp>
        <p:nvSpPr>
          <p:cNvPr id="70659" name="文本占位符 7065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en-US" altLang="en-US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的用途：构造更复杂的</a:t>
            </a:r>
            <a:r>
              <a:rPr lang="en-US" altLang="zh-CN" sz="40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36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Why we need </a:t>
            </a:r>
            <a:r>
              <a:rPr lang="en-US" altLang="zh-CN" sz="3600" dirty="0">
                <a:sym typeface="Symbol" panose="05050102010706020507" pitchFamily="18" charset="2"/>
              </a:rPr>
              <a:t>-NFA</a:t>
            </a:r>
            <a:r>
              <a:rPr lang="zh-CN" altLang="en-US" sz="3600" dirty="0">
                <a:sym typeface="Symbol" panose="05050102010706020507" pitchFamily="18" charset="2"/>
              </a:rPr>
              <a:t>？</a:t>
            </a:r>
            <a:r>
              <a:rPr lang="en-US" altLang="zh-CN" sz="3600" dirty="0">
                <a:sym typeface="Symbol" panose="05050102010706020507" pitchFamily="18" charset="2"/>
              </a:rPr>
              <a:t>To construct more complex FA</a:t>
            </a:r>
            <a:endParaRPr lang="en-US" altLang="zh-CN" sz="4000" b="1">
              <a:solidFill>
                <a:srgbClr val="FF1F7A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有了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-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，就可把识别各种不同单词的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用</a:t>
            </a:r>
            <a:r>
              <a:rPr lang="en-US" altLang="en-US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矢线（并连）连接起来，组成一个单一的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，经确定化后可得识别所有单词的</a:t>
            </a:r>
            <a:r>
              <a:rPr lang="en-US" altLang="zh-CN">
                <a:solidFill>
                  <a:srgbClr val="FF1F7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DFA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，由此可设计编译程序的词法分析器。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With </a:t>
            </a:r>
            <a:r>
              <a:rPr lang="en-US" altLang="zh-CN" dirty="0">
                <a:sym typeface="Symbol" panose="05050102010706020507" pitchFamily="18" charset="2"/>
              </a:rPr>
              <a:t>-NFA, designers could write NFA without  for each type of tokens individually. Then they could connect all these single small NFA with  transitions and then create a larger NFA. After translating this larger NFA int DFA, scanner could be desigend clearly.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4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zh-CN" altLang="en-US" sz="2400">
                <a:sym typeface="+mn-ea"/>
              </a:rPr>
              <a:t>有限状态机与状态图（浮点数案例）</a:t>
            </a:r>
            <a:br>
              <a:rPr lang="zh-CN" altLang="en-US" sz="2400">
                <a:sym typeface="+mn-ea"/>
              </a:rPr>
            </a:br>
            <a:r>
              <a:rPr lang="en-US" altLang="zh-CN" sz="2000">
                <a:sym typeface="+mn-ea"/>
              </a:rPr>
              <a:t>Finite Automata &amp; Statechart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scientific format of </a:t>
            </a:r>
            <a:r>
              <a:rPr lang="en-US" altLang="zh-CN" sz="2000">
                <a:sym typeface="+mn-ea"/>
              </a:rPr>
              <a:t>float constant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682" name="标题 7168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3-1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的例子</a:t>
            </a:r>
            <a:r>
              <a:rPr lang="en-US" altLang="zh-CN" dirty="0">
                <a:sym typeface="Symbol" panose="05050102010706020507" pitchFamily="18" charset="2"/>
              </a:rPr>
              <a:t> / Example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71683" name="文本占位符 71682"/>
          <p:cNvSpPr>
            <a:spLocks noGrp="1"/>
          </p:cNvSpPr>
          <p:nvPr>
            <p:ph type="body" idx="1"/>
          </p:nvPr>
        </p:nvSpPr>
        <p:spPr>
          <a:xfrm>
            <a:off x="1416685" y="1600200"/>
            <a:ext cx="5136515" cy="4526280"/>
          </a:xfrm>
        </p:spPr>
        <p:txBody>
          <a:bodyPr/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到状态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800" b="1">
                <a:solidFill>
                  <a:srgbClr val="FF1F7A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存在路径:</a:t>
            </a:r>
            <a:endParaRPr lang="zh-CN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  State 0 to 3 ---- a path: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(a)  0(a)  0()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2(c)  2(c)  2()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  3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, 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即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M</a:t>
            </a:r>
            <a:r>
              <a:rPr lang="zh-CN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识别了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(M accepted)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aacc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=</a:t>
            </a:r>
            <a:r>
              <a:rPr lang="en-US" altLang="zh-CN" b="1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aacc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.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en-US" altLang="zh-CN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1725" name="矩形 71724"/>
          <p:cNvSpPr/>
          <p:nvPr/>
        </p:nvSpPr>
        <p:spPr>
          <a:xfrm>
            <a:off x="6172200" y="4419600"/>
            <a:ext cx="4191000" cy="1858963"/>
          </a:xfrm>
          <a:prstGeom prst="rect">
            <a:avLst/>
          </a:prstGeom>
          <a:solidFill>
            <a:srgbClr val="CCFFCC">
              <a:alpha val="80000"/>
            </a:srgbClr>
          </a:solidFill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如果输入</a:t>
            </a:r>
            <a:r>
              <a:rPr lang="en-US" altLang="zh-CN" sz="3600" err="1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aacc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，当如何？</a:t>
            </a:r>
            <a:endParaRPr lang="zh-CN" altLang="en-US" sz="36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lvl="0"/>
            <a:r>
              <a:rPr lang="en-US" altLang="zh-CN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If input aacc</a:t>
            </a:r>
            <a:r>
              <a:rPr lang="zh-CN" altLang="en-US" sz="4000" dirty="0">
                <a:solidFill>
                  <a:schemeClr val="bg1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endParaRPr lang="zh-CN" altLang="en-US" sz="4000" dirty="0">
              <a:solidFill>
                <a:schemeClr val="bg1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1724" name="组合 71723"/>
          <p:cNvGrpSpPr/>
          <p:nvPr/>
        </p:nvGrpSpPr>
        <p:grpSpPr>
          <a:xfrm>
            <a:off x="6477000" y="1524000"/>
            <a:ext cx="3429000" cy="2870201"/>
            <a:chOff x="3120" y="960"/>
            <a:chExt cx="2160" cy="1808"/>
          </a:xfrm>
        </p:grpSpPr>
        <p:sp>
          <p:nvSpPr>
            <p:cNvPr id="71705" name="椭圆 71704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6" name="椭圆 71705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7" name="椭圆 71706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8" name="任意多边形 71707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709" name="直接连接符 71708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1710" name="曲线连接符 71709"/>
            <p:cNvCxnSpPr>
              <a:stCxn id="71705" idx="7"/>
              <a:endCxn id="71705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1" name="直接箭头连接符 71710"/>
            <p:cNvCxnSpPr>
              <a:stCxn id="71705" idx="6"/>
              <a:endCxn id="71706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2" name="曲线连接符 71711"/>
            <p:cNvCxnSpPr>
              <a:stCxn id="71706" idx="7"/>
              <a:endCxn id="71706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3" name="曲线连接符 71712"/>
            <p:cNvCxnSpPr>
              <a:stCxn id="71705" idx="5"/>
              <a:endCxn id="71707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4" name="直接箭头连接符 71713"/>
            <p:cNvCxnSpPr>
              <a:stCxn id="71706" idx="6"/>
              <a:endCxn id="71708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5" name="曲线连接符 71714"/>
            <p:cNvCxnSpPr>
              <a:stCxn id="71707" idx="6"/>
              <a:endCxn id="71708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16" name="曲线连接符 71715"/>
            <p:cNvCxnSpPr>
              <a:stCxn id="71707" idx="3"/>
              <a:endCxn id="71707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17" name="文本框 71716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8" name="文本框 71717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19" name="文本框 71718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0" name="文本框 71719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1" name="文本框 71720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2" name="文本框 71721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723" name="文本框 71722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19150" y="711200"/>
              <a:ext cx="311150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19150" y="711200"/>
                <a:ext cx="3111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73075" y="857250"/>
              <a:ext cx="241300" cy="50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73075" y="857250"/>
                <a:ext cx="2413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22300" y="765175"/>
              <a:ext cx="161925" cy="2222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22300" y="765175"/>
                <a:ext cx="1619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1143000" y="911225"/>
              <a:ext cx="987425" cy="698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1143000" y="911225"/>
                <a:ext cx="9874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758825" y="473075"/>
              <a:ext cx="635000" cy="1158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758825" y="473075"/>
                <a:ext cx="635000" cy="1158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1974850" y="758825"/>
              <a:ext cx="212725" cy="276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1974850" y="758825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1492250" y="527050"/>
              <a:ext cx="250825" cy="2444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1492250" y="527050"/>
                <a:ext cx="2508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2511425" y="841375"/>
              <a:ext cx="282575" cy="349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2511425" y="841375"/>
                <a:ext cx="2825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29475" y="1355725"/>
              <a:ext cx="374650" cy="4095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29475" y="1355725"/>
                <a:ext cx="374650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2365375" y="549275"/>
              <a:ext cx="752475" cy="962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2365375" y="549275"/>
                <a:ext cx="752475" cy="962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1196975" y="1209675"/>
              <a:ext cx="714375" cy="895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1196975" y="1209675"/>
                <a:ext cx="714375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1663700" y="1908175"/>
              <a:ext cx="409575" cy="368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1663700" y="1908175"/>
                <a:ext cx="4095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1336675" y="1660525"/>
              <a:ext cx="203200" cy="419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1336675" y="1660525"/>
                <a:ext cx="2032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902325" y="4381500"/>
              <a:ext cx="307975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902325" y="4381500"/>
                <a:ext cx="3079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035675" y="4371975"/>
              <a:ext cx="393700" cy="355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035675" y="4371975"/>
                <a:ext cx="393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438900" y="4359275"/>
              <a:ext cx="469900" cy="5111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438900" y="4359275"/>
                <a:ext cx="4699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6534150" y="4508500"/>
              <a:ext cx="17780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6534150" y="4508500"/>
                <a:ext cx="1778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6943725" y="4708525"/>
              <a:ext cx="587375" cy="984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6943725" y="4708525"/>
                <a:ext cx="5873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35850" y="4645025"/>
              <a:ext cx="228600" cy="247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35850" y="4645025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112000" y="4394200"/>
              <a:ext cx="180975" cy="2889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112000" y="4394200"/>
                <a:ext cx="1809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772400" y="4667250"/>
              <a:ext cx="539750" cy="4508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772400" y="4667250"/>
                <a:ext cx="5397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4727575"/>
              <a:ext cx="76200" cy="2889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47275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553200" y="4851400"/>
              <a:ext cx="469900" cy="533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553200" y="4851400"/>
                <a:ext cx="4699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927850" y="5248275"/>
              <a:ext cx="193675" cy="2159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927850" y="5248275"/>
                <a:ext cx="1936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419850" y="5238750"/>
              <a:ext cx="225425" cy="3619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419850" y="5238750"/>
                <a:ext cx="22542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7331075" y="5483225"/>
              <a:ext cx="193675" cy="2190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7331075" y="5483225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7207250" y="5343525"/>
              <a:ext cx="460375" cy="5619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7207250" y="5343525"/>
                <a:ext cx="460375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7759700" y="5410200"/>
              <a:ext cx="911225" cy="2762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7759700" y="5410200"/>
                <a:ext cx="9112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8569325" y="5365750"/>
              <a:ext cx="234950" cy="2190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8569325" y="5365750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7937500" y="5346700"/>
              <a:ext cx="225425" cy="2476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7937500" y="5346700"/>
                <a:ext cx="2254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8899525" y="5105400"/>
              <a:ext cx="882650" cy="6286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8899525" y="5105400"/>
                <a:ext cx="8826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9039225" y="5213350"/>
              <a:ext cx="581025" cy="4540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9039225" y="5213350"/>
                <a:ext cx="5810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9188450" y="5330825"/>
              <a:ext cx="190500" cy="2063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9188450" y="5330825"/>
                <a:ext cx="19050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296275" y="4324350"/>
              <a:ext cx="685800" cy="406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296275" y="4324350"/>
                <a:ext cx="685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8816975" y="4225925"/>
              <a:ext cx="209550" cy="279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8816975" y="4225925"/>
                <a:ext cx="2095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8442325" y="4070350"/>
              <a:ext cx="171450" cy="339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8442325" y="4070350"/>
                <a:ext cx="1714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302750" y="4149725"/>
              <a:ext cx="34925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302750" y="414972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172575" y="4038600"/>
              <a:ext cx="393700" cy="419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172575" y="4038600"/>
                <a:ext cx="3937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8435975" y="4845050"/>
              <a:ext cx="841375" cy="412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8435975" y="4845050"/>
                <a:ext cx="841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178925" y="4743450"/>
              <a:ext cx="219075" cy="2063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178925" y="4743450"/>
                <a:ext cx="219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8756650" y="4600575"/>
              <a:ext cx="184150" cy="2254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8756650" y="4600575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569450" y="4594225"/>
              <a:ext cx="600075" cy="4635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569450" y="4594225"/>
                <a:ext cx="6000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680575" y="4702175"/>
              <a:ext cx="352425" cy="279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680575" y="4702175"/>
                <a:ext cx="352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753600" y="4784725"/>
              <a:ext cx="161925" cy="1492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753600" y="478472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753600" y="3838575"/>
              <a:ext cx="466725" cy="222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753600" y="3838575"/>
                <a:ext cx="466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086975" y="3702050"/>
              <a:ext cx="2667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086975" y="3702050"/>
                <a:ext cx="2667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918700" y="3476625"/>
              <a:ext cx="158750" cy="349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918700" y="3476625"/>
                <a:ext cx="1587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0550525" y="3495675"/>
              <a:ext cx="47625" cy="2730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0550525" y="3495675"/>
                <a:ext cx="476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442575" y="3349625"/>
              <a:ext cx="422275" cy="4857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442575" y="3349625"/>
                <a:ext cx="42227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696450" y="4235450"/>
              <a:ext cx="669925" cy="98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696450" y="4235450"/>
                <a:ext cx="66992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229850" y="4187825"/>
              <a:ext cx="231775" cy="2000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229850" y="4187825"/>
                <a:ext cx="231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039350" y="4010025"/>
              <a:ext cx="92075" cy="2063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039350" y="4010025"/>
                <a:ext cx="920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553700" y="4067175"/>
              <a:ext cx="530225" cy="476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553700" y="4067175"/>
                <a:ext cx="53022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664825" y="4165600"/>
              <a:ext cx="323850" cy="254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664825" y="4165600"/>
                <a:ext cx="3238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718800" y="4191000"/>
              <a:ext cx="177800" cy="1492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718800" y="4191000"/>
                <a:ext cx="1778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2892425" y="4794250"/>
              <a:ext cx="228600" cy="2857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2892425" y="4794250"/>
                <a:ext cx="228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3333750" y="4838700"/>
              <a:ext cx="333375" cy="412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3333750" y="4838700"/>
                <a:ext cx="3333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3552825" y="4791075"/>
              <a:ext cx="254000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3552825" y="4791075"/>
                <a:ext cx="254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3441700" y="4584700"/>
              <a:ext cx="41275" cy="228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3441700" y="4584700"/>
                <a:ext cx="412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3425825" y="4518025"/>
              <a:ext cx="136525" cy="282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3425825" y="4518025"/>
                <a:ext cx="1365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3962400" y="4737100"/>
              <a:ext cx="15875" cy="2698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3962400" y="4737100"/>
                <a:ext cx="158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4168775" y="4800600"/>
              <a:ext cx="200025" cy="476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4168775" y="4800600"/>
                <a:ext cx="200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4302125" y="4749800"/>
              <a:ext cx="174625" cy="238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4302125" y="4749800"/>
                <a:ext cx="1746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4162425" y="4352925"/>
              <a:ext cx="114300" cy="304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4162425" y="4352925"/>
                <a:ext cx="1143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4619625" y="4740275"/>
              <a:ext cx="225425" cy="2444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4619625" y="4740275"/>
                <a:ext cx="2254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4606925" y="4651375"/>
              <a:ext cx="225425" cy="241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4606925" y="4651375"/>
                <a:ext cx="2254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5038725" y="4851400"/>
              <a:ext cx="31750" cy="571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5038725" y="4851400"/>
                <a:ext cx="31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5026025" y="5026025"/>
              <a:ext cx="76200" cy="381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5026025" y="5026025"/>
                <a:ext cx="762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111750" y="4660900"/>
              <a:ext cx="374650" cy="428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111750" y="4660900"/>
                <a:ext cx="374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2314575" y="5400675"/>
              <a:ext cx="174625" cy="307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2314575" y="5400675"/>
                <a:ext cx="1746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2651125" y="5403850"/>
              <a:ext cx="257175" cy="38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2651125" y="5403850"/>
                <a:ext cx="2571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2847975" y="5340350"/>
              <a:ext cx="19050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2847975" y="5340350"/>
                <a:ext cx="190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3165475" y="5381625"/>
              <a:ext cx="44450" cy="2444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3165475" y="5381625"/>
                <a:ext cx="444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3394075" y="5394325"/>
              <a:ext cx="288925" cy="317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3394075" y="5394325"/>
                <a:ext cx="2889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3581400" y="5321300"/>
              <a:ext cx="184150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3581400" y="5321300"/>
                <a:ext cx="1841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3975100" y="5286375"/>
              <a:ext cx="28575" cy="2762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3975100" y="5286375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4194175" y="5387975"/>
              <a:ext cx="234950" cy="158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4194175" y="5387975"/>
                <a:ext cx="2349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4359275" y="5289550"/>
              <a:ext cx="158750" cy="2222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4359275" y="5289550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4565650" y="5311775"/>
              <a:ext cx="225425" cy="3492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4565650" y="5311775"/>
                <a:ext cx="2254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2571750" y="5070475"/>
              <a:ext cx="260350" cy="292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2571750" y="5070475"/>
                <a:ext cx="2603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3384550" y="5000625"/>
              <a:ext cx="142875" cy="3111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3384550" y="5000625"/>
                <a:ext cx="1428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4225925" y="5054600"/>
              <a:ext cx="146050" cy="23812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4225925" y="5054600"/>
                <a:ext cx="146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5067300" y="5257800"/>
              <a:ext cx="146050" cy="3968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5067300" y="5257800"/>
                <a:ext cx="1460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5222875" y="5292725"/>
              <a:ext cx="200025" cy="3524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5222875" y="5292725"/>
                <a:ext cx="2000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711200" y="3175000"/>
              <a:ext cx="36512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711200" y="3175000"/>
                <a:ext cx="365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955675" y="3162300"/>
              <a:ext cx="38100" cy="22225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955675" y="3162300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1438275" y="3190875"/>
              <a:ext cx="336550" cy="31115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1438275" y="3190875"/>
                <a:ext cx="336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936625" y="3140075"/>
              <a:ext cx="238125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936625" y="3140075"/>
                <a:ext cx="238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1927225" y="3368675"/>
              <a:ext cx="387350" cy="349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1927225" y="3368675"/>
                <a:ext cx="3873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257425" y="3263900"/>
              <a:ext cx="203200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257425" y="3263900"/>
                <a:ext cx="203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019300" y="3032125"/>
              <a:ext cx="158750" cy="254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019300" y="3032125"/>
                <a:ext cx="1587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2895600" y="2959100"/>
              <a:ext cx="231775" cy="2952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2895600" y="2959100"/>
                <a:ext cx="2317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2952750" y="3394075"/>
              <a:ext cx="25400" cy="225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2952750" y="3394075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2854325" y="3806825"/>
              <a:ext cx="30480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2854325" y="3806825"/>
                <a:ext cx="3048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2863850" y="4133850"/>
              <a:ext cx="212725" cy="2540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2863850" y="4133850"/>
                <a:ext cx="212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2638425" y="2689225"/>
              <a:ext cx="831850" cy="18986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2638425" y="2689225"/>
                <a:ext cx="831850" cy="189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3451225" y="2882900"/>
              <a:ext cx="730250" cy="2063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3451225" y="2882900"/>
                <a:ext cx="730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4067175" y="2771775"/>
              <a:ext cx="282575" cy="2540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4067175" y="2771775"/>
                <a:ext cx="2825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3695700" y="2606675"/>
              <a:ext cx="238125" cy="2698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3695700" y="2606675"/>
                <a:ext cx="2381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4575175" y="2724150"/>
              <a:ext cx="282575" cy="3238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4575175" y="2724150"/>
                <a:ext cx="2825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3336925" y="3375025"/>
              <a:ext cx="679450" cy="1238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3336925" y="3375025"/>
                <a:ext cx="6794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3889375" y="3282950"/>
              <a:ext cx="285750" cy="1936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3889375" y="3282950"/>
                <a:ext cx="285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3676650" y="3159125"/>
              <a:ext cx="193675" cy="1651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3676650" y="3159125"/>
                <a:ext cx="1936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4356100" y="3152775"/>
              <a:ext cx="225425" cy="250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4356100" y="3152775"/>
                <a:ext cx="225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4257675" y="3127375"/>
              <a:ext cx="393700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4257675" y="3127375"/>
                <a:ext cx="3937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3295650" y="3851275"/>
              <a:ext cx="561975" cy="73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3295650" y="3851275"/>
                <a:ext cx="5619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3797300" y="3740150"/>
              <a:ext cx="228600" cy="2476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3797300" y="3740150"/>
                <a:ext cx="228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3540125" y="3629025"/>
              <a:ext cx="200025" cy="203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3540125" y="3629025"/>
                <a:ext cx="200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4327525" y="3632200"/>
              <a:ext cx="152400" cy="190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4327525" y="3632200"/>
                <a:ext cx="152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4235450" y="3556000"/>
              <a:ext cx="288925" cy="3143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4235450" y="3556000"/>
                <a:ext cx="2889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3232150" y="4175125"/>
              <a:ext cx="596900" cy="44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3232150" y="4175125"/>
                <a:ext cx="5969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3740150" y="4038600"/>
              <a:ext cx="203200" cy="1905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3740150" y="4038600"/>
                <a:ext cx="203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3479800" y="3990975"/>
              <a:ext cx="222250" cy="180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3479800" y="3990975"/>
                <a:ext cx="2222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4171950" y="3968750"/>
              <a:ext cx="168275" cy="1936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4171950" y="39687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4000500" y="3962400"/>
              <a:ext cx="381000" cy="2159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4000500" y="3962400"/>
                <a:ext cx="381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4213225" y="1241425"/>
              <a:ext cx="368300" cy="285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4213225" y="1241425"/>
                <a:ext cx="3683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511675" y="1111250"/>
              <a:ext cx="187325" cy="3048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511675" y="1111250"/>
                <a:ext cx="1873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4816475" y="1101725"/>
              <a:ext cx="190500" cy="304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4816475" y="1101725"/>
                <a:ext cx="190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5191125" y="1244600"/>
              <a:ext cx="269875" cy="222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5191125" y="1244600"/>
                <a:ext cx="269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5391150" y="1092200"/>
              <a:ext cx="196850" cy="273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5391150" y="1092200"/>
                <a:ext cx="1968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5210175" y="889000"/>
              <a:ext cx="200025" cy="1968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5210175" y="889000"/>
                <a:ext cx="2000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5597525" y="711200"/>
              <a:ext cx="146050" cy="1422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5597525" y="711200"/>
                <a:ext cx="146050" cy="142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5235575" y="733425"/>
              <a:ext cx="133350" cy="1619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5235575" y="733425"/>
                <a:ext cx="133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5759450" y="669925"/>
              <a:ext cx="428625" cy="148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5759450" y="669925"/>
                <a:ext cx="428625" cy="148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5638800" y="2120900"/>
              <a:ext cx="349250" cy="92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5638800" y="2120900"/>
                <a:ext cx="34925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5911850" y="869950"/>
              <a:ext cx="142875" cy="1174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5911850" y="869950"/>
                <a:ext cx="142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5940425" y="1162050"/>
              <a:ext cx="9525" cy="1619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5940425" y="1162050"/>
                <a:ext cx="95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5857875" y="1447800"/>
              <a:ext cx="114300" cy="142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5857875" y="1447800"/>
                <a:ext cx="1143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5842000" y="1736725"/>
              <a:ext cx="190500" cy="282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5842000" y="1736725"/>
                <a:ext cx="190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6257925" y="1047750"/>
              <a:ext cx="434975" cy="476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6257925" y="1047750"/>
                <a:ext cx="434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6597650" y="939800"/>
              <a:ext cx="193675" cy="2413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6597650" y="939800"/>
                <a:ext cx="1936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6426200" y="584200"/>
              <a:ext cx="142875" cy="3524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6426200" y="584200"/>
                <a:ext cx="1428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5229225" y="2197100"/>
              <a:ext cx="282575" cy="3429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5229225" y="2197100"/>
                <a:ext cx="2825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8" name="墨迹 137"/>
              <p14:cNvContentPartPr/>
              <p14:nvPr/>
            </p14:nvContentPartPr>
            <p14:xfrm>
              <a:off x="5534025" y="2409825"/>
              <a:ext cx="88900" cy="19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8"/>
            </p:blipFill>
            <p:spPr>
              <a:xfrm>
                <a:off x="5534025" y="2409825"/>
                <a:ext cx="889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9" name="墨迹 138"/>
              <p14:cNvContentPartPr/>
              <p14:nvPr/>
            </p14:nvContentPartPr>
            <p14:xfrm>
              <a:off x="5680075" y="2286000"/>
              <a:ext cx="73025" cy="57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0"/>
            </p:blipFill>
            <p:spPr>
              <a:xfrm>
                <a:off x="5680075" y="2286000"/>
                <a:ext cx="730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0" name="墨迹 139"/>
              <p14:cNvContentPartPr/>
              <p14:nvPr/>
            </p14:nvContentPartPr>
            <p14:xfrm>
              <a:off x="5721350" y="2378075"/>
              <a:ext cx="6350" cy="2603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2"/>
            </p:blipFill>
            <p:spPr>
              <a:xfrm>
                <a:off x="5721350" y="2378075"/>
                <a:ext cx="63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1" name="墨迹 140"/>
              <p14:cNvContentPartPr/>
              <p14:nvPr/>
            </p14:nvContentPartPr>
            <p14:xfrm>
              <a:off x="5788025" y="2301875"/>
              <a:ext cx="228600" cy="349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4"/>
            </p:blipFill>
            <p:spPr>
              <a:xfrm>
                <a:off x="5788025" y="2301875"/>
                <a:ext cx="2286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2" name="墨迹 141"/>
              <p14:cNvContentPartPr/>
              <p14:nvPr/>
            </p14:nvContentPartPr>
            <p14:xfrm>
              <a:off x="5778500" y="2416175"/>
              <a:ext cx="193675" cy="50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6"/>
            </p:blipFill>
            <p:spPr>
              <a:xfrm>
                <a:off x="5778500" y="2416175"/>
                <a:ext cx="193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3" name="墨迹 142"/>
              <p14:cNvContentPartPr/>
              <p14:nvPr/>
            </p14:nvContentPartPr>
            <p14:xfrm>
              <a:off x="5816600" y="2359025"/>
              <a:ext cx="98425" cy="2571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8"/>
            </p:blipFill>
            <p:spPr>
              <a:xfrm>
                <a:off x="5816600" y="2359025"/>
                <a:ext cx="984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4" name="墨迹 143"/>
              <p14:cNvContentPartPr/>
              <p14:nvPr/>
            </p14:nvContentPartPr>
            <p14:xfrm>
              <a:off x="6019800" y="2295525"/>
              <a:ext cx="203200" cy="282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0"/>
            </p:blipFill>
            <p:spPr>
              <a:xfrm>
                <a:off x="6019800" y="2295525"/>
                <a:ext cx="2032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5" name="墨迹 144"/>
              <p14:cNvContentPartPr/>
              <p14:nvPr/>
            </p14:nvContentPartPr>
            <p14:xfrm>
              <a:off x="6054725" y="2457450"/>
              <a:ext cx="206375" cy="2063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2"/>
            </p:blipFill>
            <p:spPr>
              <a:xfrm>
                <a:off x="6054725" y="2457450"/>
                <a:ext cx="2063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6" name="墨迹 145"/>
              <p14:cNvContentPartPr/>
              <p14:nvPr/>
            </p14:nvContentPartPr>
            <p14:xfrm>
              <a:off x="6080125" y="2451100"/>
              <a:ext cx="111125" cy="1016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4"/>
            </p:blipFill>
            <p:spPr>
              <a:xfrm>
                <a:off x="6080125" y="2451100"/>
                <a:ext cx="1111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7" name="墨迹 146"/>
              <p14:cNvContentPartPr/>
              <p14:nvPr/>
            </p14:nvContentPartPr>
            <p14:xfrm>
              <a:off x="6927850" y="542925"/>
              <a:ext cx="174625" cy="1905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6"/>
            </p:blipFill>
            <p:spPr>
              <a:xfrm>
                <a:off x="6927850" y="54292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8" name="墨迹 147"/>
              <p14:cNvContentPartPr/>
              <p14:nvPr/>
            </p14:nvContentPartPr>
            <p14:xfrm>
              <a:off x="7185025" y="590550"/>
              <a:ext cx="146050" cy="25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8"/>
            </p:blipFill>
            <p:spPr>
              <a:xfrm>
                <a:off x="7185025" y="590550"/>
                <a:ext cx="146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9" name="墨迹 148"/>
              <p14:cNvContentPartPr/>
              <p14:nvPr/>
            </p14:nvContentPartPr>
            <p14:xfrm>
              <a:off x="7308850" y="530225"/>
              <a:ext cx="165100" cy="1809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0"/>
            </p:blipFill>
            <p:spPr>
              <a:xfrm>
                <a:off x="7308850" y="530225"/>
                <a:ext cx="1651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0" name="墨迹 149"/>
              <p14:cNvContentPartPr/>
              <p14:nvPr/>
            </p14:nvContentPartPr>
            <p14:xfrm>
              <a:off x="7058025" y="825500"/>
              <a:ext cx="47625" cy="2667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2"/>
            </p:blipFill>
            <p:spPr>
              <a:xfrm>
                <a:off x="7058025" y="825500"/>
                <a:ext cx="476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1" name="墨迹 150"/>
              <p14:cNvContentPartPr/>
              <p14:nvPr/>
            </p14:nvContentPartPr>
            <p14:xfrm>
              <a:off x="7251700" y="911225"/>
              <a:ext cx="152400" cy="6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4"/>
            </p:blipFill>
            <p:spPr>
              <a:xfrm>
                <a:off x="7251700" y="911225"/>
                <a:ext cx="1524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2" name="墨迹 151"/>
              <p14:cNvContentPartPr/>
              <p14:nvPr/>
            </p14:nvContentPartPr>
            <p14:xfrm>
              <a:off x="7375525" y="812800"/>
              <a:ext cx="101600" cy="247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6"/>
            </p:blipFill>
            <p:spPr>
              <a:xfrm>
                <a:off x="7375525" y="812800"/>
                <a:ext cx="1016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3" name="墨迹 152"/>
              <p14:cNvContentPartPr/>
              <p14:nvPr/>
            </p14:nvContentPartPr>
            <p14:xfrm>
              <a:off x="7667625" y="771525"/>
              <a:ext cx="73025" cy="2190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8"/>
            </p:blipFill>
            <p:spPr>
              <a:xfrm>
                <a:off x="7667625" y="77152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4" name="墨迹 153"/>
              <p14:cNvContentPartPr/>
              <p14:nvPr/>
            </p14:nvContentPartPr>
            <p14:xfrm>
              <a:off x="7908925" y="749300"/>
              <a:ext cx="139700" cy="2952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0"/>
            </p:blipFill>
            <p:spPr>
              <a:xfrm>
                <a:off x="7908925" y="749300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5" name="墨迹 154"/>
              <p14:cNvContentPartPr/>
              <p14:nvPr/>
            </p14:nvContentPartPr>
            <p14:xfrm>
              <a:off x="8270875" y="460375"/>
              <a:ext cx="117475" cy="247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2"/>
            </p:blipFill>
            <p:spPr>
              <a:xfrm>
                <a:off x="8270875" y="460375"/>
                <a:ext cx="1174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6" name="墨迹 155"/>
              <p14:cNvContentPartPr/>
              <p14:nvPr/>
            </p14:nvContentPartPr>
            <p14:xfrm>
              <a:off x="8486775" y="523875"/>
              <a:ext cx="244475" cy="190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4"/>
            </p:blipFill>
            <p:spPr>
              <a:xfrm>
                <a:off x="8486775" y="523875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7" name="墨迹 156"/>
              <p14:cNvContentPartPr/>
              <p14:nvPr/>
            </p14:nvContentPartPr>
            <p14:xfrm>
              <a:off x="8677275" y="428625"/>
              <a:ext cx="168275" cy="21907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6"/>
            </p:blipFill>
            <p:spPr>
              <a:xfrm>
                <a:off x="8677275" y="428625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8" name="墨迹 157"/>
              <p14:cNvContentPartPr/>
              <p14:nvPr/>
            </p14:nvContentPartPr>
            <p14:xfrm>
              <a:off x="8340725" y="911225"/>
              <a:ext cx="165100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8"/>
            </p:blipFill>
            <p:spPr>
              <a:xfrm>
                <a:off x="8340725" y="911225"/>
                <a:ext cx="165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9" name="墨迹 158"/>
              <p14:cNvContentPartPr/>
              <p14:nvPr/>
            </p14:nvContentPartPr>
            <p14:xfrm>
              <a:off x="8607425" y="981075"/>
              <a:ext cx="111125" cy="95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0"/>
            </p:blipFill>
            <p:spPr>
              <a:xfrm>
                <a:off x="8607425" y="981075"/>
                <a:ext cx="1111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0" name="墨迹 159"/>
              <p14:cNvContentPartPr/>
              <p14:nvPr/>
            </p14:nvContentPartPr>
            <p14:xfrm>
              <a:off x="8661400" y="927100"/>
              <a:ext cx="158750" cy="1397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2"/>
            </p:blipFill>
            <p:spPr>
              <a:xfrm>
                <a:off x="8661400" y="927100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1" name="墨迹 160"/>
              <p14:cNvContentPartPr/>
              <p14:nvPr/>
            </p14:nvContentPartPr>
            <p14:xfrm>
              <a:off x="6550025" y="863600"/>
              <a:ext cx="466725" cy="9334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4"/>
            </p:blipFill>
            <p:spPr>
              <a:xfrm>
                <a:off x="6550025" y="863600"/>
                <a:ext cx="466725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2" name="墨迹 161"/>
              <p14:cNvContentPartPr/>
              <p14:nvPr/>
            </p14:nvContentPartPr>
            <p14:xfrm>
              <a:off x="6829425" y="1104900"/>
              <a:ext cx="85725" cy="1714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6"/>
            </p:blipFill>
            <p:spPr>
              <a:xfrm>
                <a:off x="6829425" y="1104900"/>
                <a:ext cx="857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3" name="墨迹 162"/>
              <p14:cNvContentPartPr/>
              <p14:nvPr/>
            </p14:nvContentPartPr>
            <p14:xfrm>
              <a:off x="6670675" y="1393825"/>
              <a:ext cx="171450" cy="2032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8"/>
            </p:blipFill>
            <p:spPr>
              <a:xfrm>
                <a:off x="6670675" y="1393825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4" name="墨迹 163"/>
              <p14:cNvContentPartPr/>
              <p14:nvPr/>
            </p14:nvContentPartPr>
            <p14:xfrm>
              <a:off x="9998075" y="2466975"/>
              <a:ext cx="454025" cy="50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0"/>
            </p:blipFill>
            <p:spPr>
              <a:xfrm>
                <a:off x="9998075" y="2466975"/>
                <a:ext cx="454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5" name="墨迹 164"/>
              <p14:cNvContentPartPr/>
              <p14:nvPr/>
            </p14:nvContentPartPr>
            <p14:xfrm>
              <a:off x="10366375" y="2397125"/>
              <a:ext cx="133350" cy="2159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2"/>
            </p:blipFill>
            <p:spPr>
              <a:xfrm>
                <a:off x="10366375" y="239712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6" name="墨迹 165"/>
              <p14:cNvContentPartPr/>
              <p14:nvPr/>
            </p14:nvContentPartPr>
            <p14:xfrm>
              <a:off x="10004425" y="2079625"/>
              <a:ext cx="196850" cy="2381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4"/>
            </p:blipFill>
            <p:spPr>
              <a:xfrm>
                <a:off x="10004425" y="2079625"/>
                <a:ext cx="196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7" name="墨迹 166"/>
              <p14:cNvContentPartPr/>
              <p14:nvPr/>
            </p14:nvContentPartPr>
            <p14:xfrm>
              <a:off x="10591800" y="2292350"/>
              <a:ext cx="450850" cy="5397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6"/>
            </p:blipFill>
            <p:spPr>
              <a:xfrm>
                <a:off x="10591800" y="2292350"/>
                <a:ext cx="4508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8" name="墨迹 167"/>
              <p14:cNvContentPartPr/>
              <p14:nvPr/>
            </p14:nvContentPartPr>
            <p14:xfrm>
              <a:off x="10823575" y="2355850"/>
              <a:ext cx="34925" cy="18732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8"/>
            </p:blipFill>
            <p:spPr>
              <a:xfrm>
                <a:off x="10823575" y="235585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9" name="墨迹 168"/>
              <p14:cNvContentPartPr/>
              <p14:nvPr/>
            </p14:nvContentPartPr>
            <p14:xfrm>
              <a:off x="10750550" y="2384425"/>
              <a:ext cx="11747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0"/>
            </p:blipFill>
            <p:spPr>
              <a:xfrm>
                <a:off x="10750550" y="23844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0" name="墨迹 169"/>
              <p14:cNvContentPartPr/>
              <p14:nvPr/>
            </p14:nvContentPartPr>
            <p14:xfrm>
              <a:off x="10010775" y="2803525"/>
              <a:ext cx="203200" cy="161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2"/>
            </p:blipFill>
            <p:spPr>
              <a:xfrm>
                <a:off x="10010775" y="2803525"/>
                <a:ext cx="2032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1" name="墨迹 170"/>
              <p14:cNvContentPartPr/>
              <p14:nvPr/>
            </p14:nvContentPartPr>
            <p14:xfrm>
              <a:off x="10147300" y="2813050"/>
              <a:ext cx="180975" cy="21272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4"/>
            </p:blipFill>
            <p:spPr>
              <a:xfrm>
                <a:off x="10147300" y="2813050"/>
                <a:ext cx="1809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2" name="墨迹 171"/>
              <p14:cNvContentPartPr/>
              <p14:nvPr/>
            </p14:nvContentPartPr>
            <p14:xfrm>
              <a:off x="9950450" y="2971800"/>
              <a:ext cx="98425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6"/>
            </p:blipFill>
            <p:spPr>
              <a:xfrm>
                <a:off x="9950450" y="2971800"/>
                <a:ext cx="984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3" name="墨迹 172"/>
              <p14:cNvContentPartPr/>
              <p14:nvPr/>
            </p14:nvContentPartPr>
            <p14:xfrm>
              <a:off x="10337800" y="2965450"/>
              <a:ext cx="254000" cy="28575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8"/>
            </p:blipFill>
            <p:spPr>
              <a:xfrm>
                <a:off x="10337800" y="2965450"/>
                <a:ext cx="254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4" name="墨迹 173"/>
              <p14:cNvContentPartPr/>
              <p14:nvPr/>
            </p14:nvContentPartPr>
            <p14:xfrm>
              <a:off x="10366375" y="2987675"/>
              <a:ext cx="117475" cy="2349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0"/>
            </p:blipFill>
            <p:spPr>
              <a:xfrm>
                <a:off x="10366375" y="2987675"/>
                <a:ext cx="1174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5" name="墨迹 174"/>
              <p14:cNvContentPartPr/>
              <p14:nvPr/>
            </p14:nvContentPartPr>
            <p14:xfrm>
              <a:off x="10439400" y="3044825"/>
              <a:ext cx="6350" cy="36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2"/>
            </p:blipFill>
            <p:spPr>
              <a:xfrm>
                <a:off x="10439400" y="3044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6" name="墨迹 175"/>
              <p14:cNvContentPartPr/>
              <p14:nvPr/>
            </p14:nvContentPartPr>
            <p14:xfrm>
              <a:off x="10750550" y="2708275"/>
              <a:ext cx="384175" cy="3238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4"/>
            </p:blipFill>
            <p:spPr>
              <a:xfrm>
                <a:off x="10750550" y="2708275"/>
                <a:ext cx="3841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7" name="墨迹 176"/>
              <p14:cNvContentPartPr/>
              <p14:nvPr/>
            </p14:nvContentPartPr>
            <p14:xfrm>
              <a:off x="10636250" y="2924175"/>
              <a:ext cx="257175" cy="2127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6"/>
            </p:blipFill>
            <p:spPr>
              <a:xfrm>
                <a:off x="10636250" y="2924175"/>
                <a:ext cx="257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8" name="墨迹 177"/>
              <p14:cNvContentPartPr/>
              <p14:nvPr/>
            </p14:nvContentPartPr>
            <p14:xfrm>
              <a:off x="11033125" y="2905125"/>
              <a:ext cx="177800" cy="2635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8"/>
            </p:blipFill>
            <p:spPr>
              <a:xfrm>
                <a:off x="11033125" y="2905125"/>
                <a:ext cx="177800" cy="263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en-US" altLang="zh-CN"/>
              <a:t>3-2</a:t>
            </a:r>
            <a:r>
              <a:rPr lang="zh-CN" altLang="en-US"/>
              <a:t>）带</a:t>
            </a:r>
            <a:r>
              <a:rPr lang="zh-CN" altLang="en-US">
                <a:sym typeface="Symbol" panose="05050102010706020507" charset="0"/>
              </a:rPr>
              <a:t>的</a:t>
            </a:r>
            <a:r>
              <a:rPr lang="en-US" altLang="zh-CN">
                <a:sym typeface="Symbol" panose="05050102010706020507" charset="0"/>
              </a:rPr>
              <a:t>NFA / NFA with </a:t>
            </a:r>
            <a:r>
              <a:rPr lang="zh-CN" altLang="en-US">
                <a:sym typeface="Symbol" panose="05050102010706020507" charset="0"/>
              </a:rPr>
              <a:t></a:t>
            </a:r>
            <a:endParaRPr lang="en-US" altLang="zh-CN">
              <a:sym typeface="Symbol" panose="05050102010706020507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6626" name="图片 26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934845"/>
            <a:ext cx="4528185" cy="418401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7245350" y="2000250"/>
              <a:ext cx="247650" cy="3143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7245350" y="2000250"/>
                <a:ext cx="2476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886575" y="3200400"/>
              <a:ext cx="244475" cy="190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886575" y="320040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7070725" y="3111500"/>
              <a:ext cx="200025" cy="2127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7070725" y="311150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448550" y="2987675"/>
              <a:ext cx="196850" cy="2984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448550" y="2987675"/>
                <a:ext cx="196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7489825" y="3489325"/>
              <a:ext cx="28575" cy="1968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7489825" y="3489325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7448550" y="3879850"/>
              <a:ext cx="200025" cy="3206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7448550" y="38798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7315200" y="2657475"/>
              <a:ext cx="609600" cy="1749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7315200" y="2657475"/>
                <a:ext cx="609600" cy="174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6972300" y="4892675"/>
              <a:ext cx="149225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6972300" y="489267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7261225" y="4968875"/>
              <a:ext cx="180975" cy="539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7261225" y="4968875"/>
                <a:ext cx="1809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394575" y="4889500"/>
              <a:ext cx="152400" cy="1873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394575" y="4889500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7673975" y="4854575"/>
              <a:ext cx="19050" cy="2413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7673975" y="4854575"/>
                <a:ext cx="19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7159625" y="5270500"/>
              <a:ext cx="161925" cy="155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7159625" y="5270500"/>
                <a:ext cx="1619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7235825" y="5280025"/>
              <a:ext cx="136525" cy="273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7235825" y="5280025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7464425" y="5314950"/>
              <a:ext cx="174625" cy="317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7464425" y="5314950"/>
                <a:ext cx="1746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908925" y="4914900"/>
              <a:ext cx="273050" cy="19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908925" y="4914900"/>
                <a:ext cx="273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8080375" y="4848225"/>
              <a:ext cx="13652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8080375" y="4848225"/>
                <a:ext cx="1365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7823200" y="5499100"/>
              <a:ext cx="165100" cy="222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7823200" y="5499100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7880350" y="5422900"/>
              <a:ext cx="165100" cy="1682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7880350" y="5422900"/>
                <a:ext cx="165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7292975" y="4635500"/>
              <a:ext cx="114300" cy="260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7292975" y="4635500"/>
                <a:ext cx="114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6991350" y="5480050"/>
              <a:ext cx="146050" cy="257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6991350" y="5480050"/>
                <a:ext cx="1460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7788275" y="5673725"/>
              <a:ext cx="120650" cy="1873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7788275" y="5673725"/>
                <a:ext cx="1206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7912100" y="4651375"/>
              <a:ext cx="95250" cy="225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7912100" y="465137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8445500" y="4705350"/>
              <a:ext cx="231775" cy="11620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8445500" y="4705350"/>
                <a:ext cx="231775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8826500" y="5175250"/>
              <a:ext cx="15875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8826500" y="5175250"/>
                <a:ext cx="158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8839200" y="5121275"/>
              <a:ext cx="168275" cy="1047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8839200" y="5121275"/>
                <a:ext cx="1682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8905875" y="5019675"/>
              <a:ext cx="127000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8905875" y="5019675"/>
                <a:ext cx="1270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229725" y="5073650"/>
              <a:ext cx="146050" cy="2413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229725" y="5073650"/>
                <a:ext cx="1460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9477375" y="5245100"/>
              <a:ext cx="57150" cy="53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9477375" y="5245100"/>
                <a:ext cx="57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578975" y="5038725"/>
              <a:ext cx="25400" cy="3365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578975" y="5038725"/>
                <a:ext cx="25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9747250" y="5254625"/>
              <a:ext cx="6350" cy="127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9747250" y="5254625"/>
                <a:ext cx="63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9772650" y="5060950"/>
              <a:ext cx="317500" cy="403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9772650" y="5060950"/>
                <a:ext cx="3175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7950200" y="2857500"/>
              <a:ext cx="638175" cy="130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7950200" y="2857500"/>
                <a:ext cx="6381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8385175" y="2755900"/>
              <a:ext cx="263525" cy="323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8385175" y="2755900"/>
                <a:ext cx="263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8067675" y="2616200"/>
              <a:ext cx="209550" cy="2063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8067675" y="2616200"/>
                <a:ext cx="2095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8934450" y="2730500"/>
              <a:ext cx="203200" cy="2127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8934450" y="2730500"/>
                <a:ext cx="2032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7854950" y="4006850"/>
              <a:ext cx="454025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7854950" y="4006850"/>
                <a:ext cx="4540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8178800" y="3940175"/>
              <a:ext cx="22225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8178800" y="3940175"/>
                <a:ext cx="2222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896225" y="2457450"/>
              <a:ext cx="15875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896225" y="2457450"/>
                <a:ext cx="158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975600" y="2568575"/>
              <a:ext cx="41275" cy="571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975600" y="2568575"/>
                <a:ext cx="412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956550" y="2670175"/>
              <a:ext cx="44450" cy="6032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956550" y="2670175"/>
                <a:ext cx="444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32750" y="3644900"/>
              <a:ext cx="130175" cy="234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32750" y="3644900"/>
                <a:ext cx="1301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213725" y="3667125"/>
              <a:ext cx="47625" cy="79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213725" y="366712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197850" y="37814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197850" y="3781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337550" y="3540125"/>
              <a:ext cx="101600" cy="282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337550" y="3540125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8620125" y="3867150"/>
              <a:ext cx="257175" cy="1809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8620125" y="3867150"/>
                <a:ext cx="257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8693150" y="3863975"/>
              <a:ext cx="82550" cy="314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8693150" y="3863975"/>
                <a:ext cx="825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8521700" y="3819525"/>
              <a:ext cx="384175" cy="4984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8521700" y="3819525"/>
                <a:ext cx="3841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8429625" y="3721100"/>
              <a:ext cx="555625" cy="7270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8429625" y="3721100"/>
                <a:ext cx="555625" cy="727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8826500" y="2619375"/>
              <a:ext cx="419100" cy="438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8826500" y="2619375"/>
                <a:ext cx="4191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8677275" y="2514600"/>
              <a:ext cx="635000" cy="7207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8677275" y="2514600"/>
                <a:ext cx="635000" cy="720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9305925" y="2184400"/>
              <a:ext cx="349250" cy="457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9305925" y="2184400"/>
                <a:ext cx="34925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9229725" y="2174875"/>
              <a:ext cx="171450" cy="3111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9229725" y="2174875"/>
                <a:ext cx="1714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677400" y="1974850"/>
              <a:ext cx="206375" cy="3968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677400" y="1974850"/>
                <a:ext cx="206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093200" y="3559175"/>
              <a:ext cx="307975" cy="4254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093200" y="3559175"/>
                <a:ext cx="3079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9020175" y="3521075"/>
              <a:ext cx="184150" cy="1873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9020175" y="3521075"/>
                <a:ext cx="1841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496425" y="3321050"/>
              <a:ext cx="133350" cy="3111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496425" y="3321050"/>
                <a:ext cx="1333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8626475" y="561975"/>
              <a:ext cx="187325" cy="415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8626475" y="561975"/>
                <a:ext cx="18732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8839200" y="549275"/>
              <a:ext cx="133350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8839200" y="549275"/>
                <a:ext cx="1333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8874125" y="438150"/>
              <a:ext cx="279400" cy="5937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8874125" y="438150"/>
                <a:ext cx="279400" cy="593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9163050" y="590550"/>
              <a:ext cx="57150" cy="390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9163050" y="590550"/>
                <a:ext cx="5715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9220200" y="635000"/>
              <a:ext cx="158750" cy="66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9220200" y="635000"/>
                <a:ext cx="1587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9191625" y="590550"/>
              <a:ext cx="212725" cy="4953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9191625" y="590550"/>
                <a:ext cx="21272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266950" y="1851025"/>
              <a:ext cx="193675" cy="3683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266950" y="1851025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2711450" y="1844675"/>
              <a:ext cx="631825" cy="13335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2711450" y="1844675"/>
                <a:ext cx="631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295650" y="1800225"/>
              <a:ext cx="206375" cy="2825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295650" y="1800225"/>
                <a:ext cx="2063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2898775" y="1651000"/>
              <a:ext cx="196850" cy="234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2898775" y="1651000"/>
                <a:ext cx="196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717925" y="1657350"/>
              <a:ext cx="288925" cy="4603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717925" y="1657350"/>
                <a:ext cx="2889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4117975" y="1771650"/>
              <a:ext cx="12700" cy="127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4117975" y="1771650"/>
                <a:ext cx="127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121150" y="1743075"/>
              <a:ext cx="114300" cy="152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121150" y="174307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251325" y="1616075"/>
              <a:ext cx="123825" cy="4000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251325" y="1616075"/>
                <a:ext cx="123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184650" y="1771650"/>
              <a:ext cx="158750" cy="889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184650" y="1771650"/>
                <a:ext cx="1587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248150" y="1711325"/>
              <a:ext cx="15875" cy="3270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248150" y="1711325"/>
                <a:ext cx="158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4391025" y="1628775"/>
              <a:ext cx="127000" cy="35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4391025" y="1628775"/>
                <a:ext cx="127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591050" y="1558925"/>
              <a:ext cx="95250" cy="2063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591050" y="1558925"/>
                <a:ext cx="952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533900" y="1600200"/>
              <a:ext cx="365125" cy="2254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533900" y="1600200"/>
                <a:ext cx="365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759325" y="1571625"/>
              <a:ext cx="92075" cy="1841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759325" y="1571625"/>
                <a:ext cx="920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660900" y="1851025"/>
              <a:ext cx="206375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660900" y="1851025"/>
                <a:ext cx="2063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905375" y="1504950"/>
              <a:ext cx="120650" cy="3111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905375" y="15049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067300" y="1482725"/>
              <a:ext cx="187325" cy="3524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067300" y="1482725"/>
                <a:ext cx="1873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172075" y="1666875"/>
              <a:ext cx="95250" cy="123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172075" y="1666875"/>
                <a:ext cx="952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207000" y="1412875"/>
              <a:ext cx="79375" cy="1079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207000" y="1412875"/>
                <a:ext cx="793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346700" y="1339850"/>
              <a:ext cx="222250" cy="127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346700" y="1339850"/>
                <a:ext cx="222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343525" y="1320800"/>
              <a:ext cx="244475" cy="463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343525" y="1320800"/>
                <a:ext cx="2444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435600" y="1641475"/>
              <a:ext cx="23177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435600" y="1641475"/>
                <a:ext cx="2317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5746750" y="1403350"/>
              <a:ext cx="107950" cy="1936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5746750" y="1403350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5759450" y="1692275"/>
              <a:ext cx="6350" cy="36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87"/>
            </p:blipFill>
            <p:spPr>
              <a:xfrm>
                <a:off x="5759450" y="16922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2339975" y="2308225"/>
              <a:ext cx="152400" cy="3333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2339975" y="2308225"/>
                <a:ext cx="1524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2336800" y="2476500"/>
              <a:ext cx="231775" cy="276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2336800" y="2476500"/>
                <a:ext cx="231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2041525" y="2489200"/>
              <a:ext cx="187325" cy="2571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2041525" y="2489200"/>
                <a:ext cx="1873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2511425" y="2797175"/>
              <a:ext cx="107950" cy="219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2511425" y="2797175"/>
                <a:ext cx="107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2682875" y="2870200"/>
              <a:ext cx="6350" cy="222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2682875" y="2870200"/>
                <a:ext cx="6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2778125" y="2682875"/>
              <a:ext cx="177800" cy="37147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2778125" y="2682875"/>
                <a:ext cx="1778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232525" y="3409950"/>
              <a:ext cx="247650" cy="3683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232525" y="3409950"/>
                <a:ext cx="2476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438900" y="3527425"/>
              <a:ext cx="111125" cy="190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438900" y="3527425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6454775" y="3625850"/>
              <a:ext cx="12700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6454775" y="3625850"/>
                <a:ext cx="12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6556375" y="3498850"/>
              <a:ext cx="149225" cy="3746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6556375" y="3498850"/>
                <a:ext cx="1492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6496050" y="3619500"/>
              <a:ext cx="130175" cy="34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6496050" y="3619500"/>
                <a:ext cx="1301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553200" y="3540125"/>
              <a:ext cx="38100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553200" y="3540125"/>
                <a:ext cx="38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6508750" y="3622675"/>
              <a:ext cx="47625" cy="793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6508750" y="3622675"/>
                <a:ext cx="4762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6696075" y="3454400"/>
              <a:ext cx="171450" cy="3683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6696075" y="3454400"/>
                <a:ext cx="1714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6746875" y="3654425"/>
              <a:ext cx="21272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6746875" y="3654425"/>
                <a:ext cx="2127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460375" y="3641725"/>
              <a:ext cx="263525" cy="3492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460375" y="3641725"/>
                <a:ext cx="2635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565150" y="3784600"/>
              <a:ext cx="9525" cy="1301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565150" y="3784600"/>
                <a:ext cx="95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22325" y="3790950"/>
              <a:ext cx="180975" cy="2762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22325" y="3790950"/>
                <a:ext cx="180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85850" y="3803650"/>
              <a:ext cx="6350" cy="36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87"/>
            </p:blipFill>
            <p:spPr>
              <a:xfrm>
                <a:off x="1085850" y="3803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089025" y="3803650"/>
              <a:ext cx="31750" cy="304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089025" y="3803650"/>
                <a:ext cx="31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1238250" y="3771900"/>
              <a:ext cx="117475" cy="3968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1238250" y="3771900"/>
                <a:ext cx="1174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1127125" y="3889375"/>
              <a:ext cx="155575" cy="952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1127125" y="3889375"/>
                <a:ext cx="1555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36650" y="3829050"/>
              <a:ext cx="123825" cy="23812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36650" y="3829050"/>
                <a:ext cx="123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17600" y="3721100"/>
              <a:ext cx="60325" cy="136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17600" y="372110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444625" y="3679825"/>
              <a:ext cx="168275" cy="311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444625" y="3679825"/>
                <a:ext cx="168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428750" y="3873500"/>
              <a:ext cx="333375" cy="3079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428750" y="3873500"/>
                <a:ext cx="3333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41325" y="4416425"/>
              <a:ext cx="301625" cy="3365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41325" y="4416425"/>
                <a:ext cx="3016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965200" y="4381500"/>
              <a:ext cx="85725" cy="4794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965200" y="4381500"/>
                <a:ext cx="85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901700" y="4508500"/>
              <a:ext cx="114300" cy="193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901700" y="4508500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1101725" y="4378325"/>
              <a:ext cx="28575" cy="4413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1101725" y="4378325"/>
                <a:ext cx="285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1085850" y="4524375"/>
              <a:ext cx="127000" cy="16192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1085850" y="4524375"/>
                <a:ext cx="127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130300" y="4584700"/>
              <a:ext cx="73025" cy="698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130300" y="4584700"/>
                <a:ext cx="7302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123950" y="4676775"/>
              <a:ext cx="117475" cy="158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123950" y="4676775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270000" y="4546600"/>
              <a:ext cx="155575" cy="3270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270000" y="454660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524000" y="4476750"/>
              <a:ext cx="98425" cy="539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524000" y="4476750"/>
                <a:ext cx="98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514475" y="4410075"/>
              <a:ext cx="95250" cy="4540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514475" y="4410075"/>
                <a:ext cx="952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524000" y="4686300"/>
              <a:ext cx="142875" cy="889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524000" y="4686300"/>
                <a:ext cx="1428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679575" y="4384675"/>
              <a:ext cx="161925" cy="1778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679575" y="4384675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1695450" y="4686300"/>
              <a:ext cx="12700" cy="66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1695450" y="4686300"/>
                <a:ext cx="127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24025" y="4524375"/>
              <a:ext cx="228600" cy="3270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24025" y="4524375"/>
                <a:ext cx="2286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047875" y="4422775"/>
              <a:ext cx="149225" cy="4381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047875" y="4422775"/>
                <a:ext cx="14922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1955800" y="4549775"/>
              <a:ext cx="168275" cy="3905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1955800" y="4549775"/>
                <a:ext cx="1682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11400" y="4552950"/>
              <a:ext cx="238125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11400" y="4552950"/>
                <a:ext cx="2381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508250" y="4486275"/>
              <a:ext cx="139700" cy="231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508250" y="4486275"/>
                <a:ext cx="1397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720975" y="4429125"/>
              <a:ext cx="139700" cy="4540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720975" y="4429125"/>
                <a:ext cx="1397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863850" y="4530725"/>
              <a:ext cx="92075" cy="161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863850" y="4530725"/>
                <a:ext cx="920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3073400" y="4613275"/>
              <a:ext cx="120650" cy="539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3073400" y="4613275"/>
                <a:ext cx="1206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292475" y="4343400"/>
              <a:ext cx="12700" cy="2413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292475" y="4343400"/>
                <a:ext cx="127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3248025" y="4413250"/>
              <a:ext cx="311150" cy="3714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3248025" y="4413250"/>
                <a:ext cx="31115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3524250" y="4362450"/>
              <a:ext cx="50800" cy="165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3524250" y="4362450"/>
                <a:ext cx="508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3594100" y="4498975"/>
              <a:ext cx="165100" cy="412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3594100" y="4498975"/>
                <a:ext cx="1651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3641725" y="4448175"/>
              <a:ext cx="79375" cy="2127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3641725" y="4448175"/>
                <a:ext cx="793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3536950" y="4686300"/>
              <a:ext cx="254000" cy="1492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3536950" y="4686300"/>
                <a:ext cx="25400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3794125" y="4521200"/>
              <a:ext cx="98425" cy="2317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3794125" y="4521200"/>
                <a:ext cx="984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3803650" y="4454525"/>
              <a:ext cx="273050" cy="5048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3803650" y="4454525"/>
                <a:ext cx="27305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4006850" y="4756150"/>
              <a:ext cx="187325" cy="1333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4006850" y="4756150"/>
                <a:ext cx="1873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2706" name="标题 727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 dirty="0"/>
              <a:t>）具有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定义</a:t>
            </a:r>
            <a:r>
              <a:rPr lang="en-US" altLang="zh-CN" dirty="0"/>
              <a:t> / Definition of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定义：具有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动作的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FA /Def: FA with </a:t>
            </a:r>
            <a:r>
              <a:rPr lang="en-US" altLang="zh-CN" dirty="0">
                <a:sym typeface="Symbol" panose="05050102010706020507" pitchFamily="18" charset="2"/>
              </a:rPr>
              <a:t> Actions</a:t>
            </a:r>
            <a:endParaRPr lang="en-US" altLang="zh-CN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M=( K, , f, S</a:t>
            </a:r>
            <a:r>
              <a:rPr lang="en-US" altLang="zh-CN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Z ),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其中</a:t>
            </a:r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 f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的定义为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(f is defined as)</a:t>
            </a:r>
            <a:endParaRPr lang="zh-CN" altLang="en-US" b="1" i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f : K({})(K)</a:t>
            </a:r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endParaRPr lang="en-US" altLang="zh-CN" b="1" i="1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3730" name="标题 7372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dirty="0"/>
              <a:t>4(4)</a:t>
            </a:r>
            <a:r>
              <a:rPr lang="zh-CN" altLang="en-US" dirty="0"/>
              <a:t>具有</a:t>
            </a:r>
            <a:r>
              <a:rPr lang="en-US" altLang="zh-CN" dirty="0">
                <a:sym typeface="Symbol" panose="05050102010706020507" pitchFamily="18" charset="2"/>
              </a:rPr>
              <a:t></a:t>
            </a:r>
            <a:r>
              <a:rPr lang="en-US" altLang="zh-CN">
                <a:sym typeface="Symbol" panose="05050102010706020507" pitchFamily="18" charset="2"/>
              </a:rPr>
              <a:t>-FA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状态矩阵</a:t>
            </a:r>
            <a:r>
              <a:rPr lang="en-US" altLang="zh-CN" dirty="0"/>
              <a:t>/State table for </a:t>
            </a:r>
            <a:r>
              <a:rPr lang="en-US" altLang="zh-CN" dirty="0">
                <a:sym typeface="Symbol" panose="05050102010706020507" pitchFamily="18" charset="2"/>
              </a:rPr>
              <a:t>-FA</a:t>
            </a:r>
            <a:endParaRPr lang="en-US" altLang="zh-CN" dirty="0"/>
          </a:p>
        </p:txBody>
      </p:sp>
      <p:grpSp>
        <p:nvGrpSpPr>
          <p:cNvPr id="73732" name="组合 73731"/>
          <p:cNvGrpSpPr/>
          <p:nvPr/>
        </p:nvGrpSpPr>
        <p:grpSpPr>
          <a:xfrm>
            <a:off x="6629400" y="1295400"/>
            <a:ext cx="3429000" cy="2870201"/>
            <a:chOff x="3120" y="960"/>
            <a:chExt cx="2160" cy="1808"/>
          </a:xfrm>
        </p:grpSpPr>
        <p:sp>
          <p:nvSpPr>
            <p:cNvPr id="73733" name="椭圆 7373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4" name="椭圆 7373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5" name="椭圆 7373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6" name="任意多边形 7373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3737" name="直接连接符 7373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3738" name="曲线连接符 73737"/>
            <p:cNvCxnSpPr>
              <a:stCxn id="73733" idx="7"/>
              <a:endCxn id="7373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39" name="直接箭头连接符 73738"/>
            <p:cNvCxnSpPr>
              <a:stCxn id="73733" idx="6"/>
              <a:endCxn id="7373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0" name="曲线连接符 73739"/>
            <p:cNvCxnSpPr>
              <a:stCxn id="73734" idx="7"/>
              <a:endCxn id="7373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1" name="曲线连接符 73740"/>
            <p:cNvCxnSpPr>
              <a:stCxn id="73733" idx="5"/>
              <a:endCxn id="7373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2" name="直接箭头连接符 73741"/>
            <p:cNvCxnSpPr>
              <a:stCxn id="73734" idx="6"/>
              <a:endCxn id="7373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3" name="曲线连接符 73742"/>
            <p:cNvCxnSpPr>
              <a:stCxn id="73735" idx="6"/>
              <a:endCxn id="7373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3744" name="曲线连接符 73743"/>
            <p:cNvCxnSpPr>
              <a:stCxn id="73735" idx="3"/>
              <a:endCxn id="7373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3745" name="文本框 7374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6" name="文本框 7374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7" name="文本框 7374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8" name="文本框 7374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49" name="文本框 7374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0" name="文本框 7374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51" name="文本框 7375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3824" name="内容占位符 73823"/>
          <p:cNvGraphicFramePr/>
          <p:nvPr>
            <p:ph idx="1"/>
          </p:nvPr>
        </p:nvGraphicFramePr>
        <p:xfrm>
          <a:off x="2057400" y="2895600"/>
          <a:ext cx="4800600" cy="3276600"/>
        </p:xfrm>
        <a:graphic>
          <a:graphicData uri="http://schemas.openxmlformats.org/drawingml/2006/table">
            <a:tbl>
              <a:tblPr/>
              <a:tblGrid>
                <a:gridCol w="609600"/>
                <a:gridCol w="838200"/>
                <a:gridCol w="1219200"/>
                <a:gridCol w="838200"/>
                <a:gridCol w="1295400"/>
              </a:tblGrid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en-US" b="1" dirty="0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a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b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c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 dirty="0">
                          <a:sym typeface="Symbol" panose="05050102010706020507" pitchFamily="18" charset="2"/>
                        </a:rPr>
                        <a:t></a:t>
                      </a:r>
                      <a:endParaRPr lang="zh-CN" altLang="en-US" b="1" dirty="0"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S0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{S0}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405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S1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{S1,S3}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S2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{S2}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{S3}</a:t>
                      </a:r>
                      <a:endParaRPr lang="zh-CN" altLang="en-US" b="1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7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/>
                        <a:t>S3</a:t>
                      </a:r>
                      <a:endParaRPr lang="zh-CN" altLang="en-US" b="1"/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80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4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1800" b="0" i="0" u="none" kern="1200" baseline="0">
                          <a:solidFill>
                            <a:schemeClr val="tx1"/>
                          </a:solidFill>
                          <a:effectLst>
                            <a:outerShdw blurRad="38100" dist="38100" dir="2700000">
                              <a:srgbClr val="000000"/>
                            </a:outerShdw>
                          </a:effectLst>
                          <a:latin typeface="Garamond" panose="02020404030301010803" pitchFamily="18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b="1">
                          <a:solidFill>
                            <a:srgbClr val="FF1F7A"/>
                          </a:solidFill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  <a:endParaRPr lang="zh-CN" altLang="en-US" b="1" dirty="0">
                        <a:solidFill>
                          <a:srgbClr val="FF1F7A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25" name="任意多边形 73824"/>
          <p:cNvSpPr/>
          <p:nvPr/>
        </p:nvSpPr>
        <p:spPr>
          <a:xfrm>
            <a:off x="7099300" y="2895600"/>
            <a:ext cx="901700" cy="8128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6" name="任意多边形 73825"/>
          <p:cNvSpPr/>
          <p:nvPr/>
        </p:nvSpPr>
        <p:spPr>
          <a:xfrm rot="-4865052">
            <a:off x="8782050" y="2901950"/>
            <a:ext cx="1130300" cy="965200"/>
          </a:xfrm>
          <a:custGeom>
            <a:avLst/>
            <a:gdLst/>
            <a:ahLst/>
            <a:cxnLst/>
            <a:pathLst>
              <a:path w="568" h="512">
                <a:moveTo>
                  <a:pt x="40" y="0"/>
                </a:moveTo>
                <a:cubicBezTo>
                  <a:pt x="20" y="176"/>
                  <a:pt x="0" y="352"/>
                  <a:pt x="88" y="432"/>
                </a:cubicBezTo>
                <a:cubicBezTo>
                  <a:pt x="176" y="512"/>
                  <a:pt x="488" y="472"/>
                  <a:pt x="568" y="480"/>
                </a:cubicBezTo>
              </a:path>
            </a:pathLst>
          </a:custGeom>
          <a:noFill/>
          <a:ln w="63500" cap="flat" cmpd="sng">
            <a:solidFill>
              <a:srgbClr val="00FF00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zh-CN" altLang="en-US"/>
          </a:p>
        </p:txBody>
      </p:sp>
      <p:sp>
        <p:nvSpPr>
          <p:cNvPr id="73827" name="圆角矩形标注 73826"/>
          <p:cNvSpPr/>
          <p:nvPr/>
        </p:nvSpPr>
        <p:spPr>
          <a:xfrm>
            <a:off x="1010920" y="1447800"/>
            <a:ext cx="5237480" cy="990600"/>
          </a:xfrm>
          <a:prstGeom prst="wedgeRoundRectCallout">
            <a:avLst>
              <a:gd name="adj1" fmla="val 47222"/>
              <a:gd name="adj2" fmla="val 168111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在基本模型里，一个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只引起一个状态转换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In basic model, one </a:t>
            </a:r>
            <a:r>
              <a:rPr lang="en-US" altLang="zh-CN" sz="2000" dirty="0">
                <a:sym typeface="Symbol" panose="05050102010706020507" pitchFamily="18" charset="2"/>
              </a:rPr>
              <a:t> could cause one transition</a:t>
            </a:r>
            <a:endParaRPr lang="en-US" altLang="zh-CN" sz="2000" b="1" dirty="0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3828" name="文本框 73827"/>
          <p:cNvSpPr txBox="1"/>
          <p:nvPr/>
        </p:nvSpPr>
        <p:spPr>
          <a:xfrm>
            <a:off x="7467600" y="4495800"/>
            <a:ext cx="370078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2 </a:t>
            </a:r>
            <a:r>
              <a:rPr lang="en-US" altLang="zh-CN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and</a:t>
            </a:r>
            <a:r>
              <a:rPr lang="zh-CN" altLang="en-US" sz="2800" b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23</a:t>
            </a:r>
            <a:endParaRPr lang="en-US" altLang="zh-CN" sz="28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表中没有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03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(non 0</a:t>
            </a: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3 in the table)</a:t>
            </a:r>
            <a:endParaRPr lang="en-US" altLang="zh-CN" sz="2800" b="1">
              <a:solidFill>
                <a:srgbClr val="FFFF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27" grpId="0" bldLvl="0" animBg="1"/>
      <p:bldP spid="738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296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71600"/>
            <a:ext cx="7796530" cy="347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4(5-1)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781050" y="2600325"/>
              <a:ext cx="177800" cy="3651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781050" y="2600325"/>
                <a:ext cx="177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74725" y="2505075"/>
              <a:ext cx="82550" cy="361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74725" y="2505075"/>
                <a:ext cx="825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860425" y="2749550"/>
              <a:ext cx="292100" cy="3556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860425" y="2749550"/>
                <a:ext cx="2921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914400" y="2968625"/>
              <a:ext cx="73025" cy="149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914400" y="2968625"/>
                <a:ext cx="730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958850" y="2997200"/>
              <a:ext cx="174625" cy="34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958850" y="2997200"/>
                <a:ext cx="1746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1146175" y="2593975"/>
              <a:ext cx="142875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1146175" y="2593975"/>
                <a:ext cx="1428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1206500" y="2841625"/>
              <a:ext cx="136525" cy="206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1206500" y="2841625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692150" y="1866900"/>
              <a:ext cx="57150" cy="1111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692150" y="1866900"/>
                <a:ext cx="571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708025" y="1812925"/>
              <a:ext cx="133350" cy="2000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708025" y="1812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" name="墨迹 10"/>
              <p14:cNvContentPartPr/>
              <p14:nvPr/>
            </p14:nvContentPartPr>
            <p14:xfrm>
              <a:off x="647700" y="1997075"/>
              <a:ext cx="635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1"/>
            </p:blipFill>
            <p:spPr>
              <a:xfrm>
                <a:off x="647700" y="1997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2" name="墨迹 11"/>
              <p14:cNvContentPartPr/>
              <p14:nvPr/>
            </p14:nvContentPartPr>
            <p14:xfrm>
              <a:off x="666750" y="2025650"/>
              <a:ext cx="190500" cy="2444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3"/>
            </p:blipFill>
            <p:spPr>
              <a:xfrm>
                <a:off x="666750" y="2025650"/>
                <a:ext cx="1905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3" name="墨迹 12"/>
              <p14:cNvContentPartPr/>
              <p14:nvPr/>
            </p14:nvContentPartPr>
            <p14:xfrm>
              <a:off x="752475" y="2066925"/>
              <a:ext cx="19050" cy="301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5"/>
            </p:blipFill>
            <p:spPr>
              <a:xfrm>
                <a:off x="752475" y="2066925"/>
                <a:ext cx="19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4" name="墨迹 13"/>
              <p14:cNvContentPartPr/>
              <p14:nvPr/>
            </p14:nvContentPartPr>
            <p14:xfrm>
              <a:off x="885825" y="2000250"/>
              <a:ext cx="228600" cy="273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7"/>
            </p:blipFill>
            <p:spPr>
              <a:xfrm>
                <a:off x="885825" y="2000250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5" name="墨迹 14"/>
              <p14:cNvContentPartPr/>
              <p14:nvPr/>
            </p14:nvContentPartPr>
            <p14:xfrm>
              <a:off x="1095375" y="1927225"/>
              <a:ext cx="4762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9"/>
            </p:blipFill>
            <p:spPr>
              <a:xfrm>
                <a:off x="1095375" y="1927225"/>
                <a:ext cx="47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6" name="墨迹 15"/>
              <p14:cNvContentPartPr/>
              <p14:nvPr/>
            </p14:nvContentPartPr>
            <p14:xfrm>
              <a:off x="1155700" y="1825625"/>
              <a:ext cx="215900" cy="2889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1"/>
            </p:blipFill>
            <p:spPr>
              <a:xfrm>
                <a:off x="1155700" y="1825625"/>
                <a:ext cx="2159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7" name="墨迹 16"/>
              <p14:cNvContentPartPr/>
              <p14:nvPr/>
            </p14:nvContentPartPr>
            <p14:xfrm>
              <a:off x="1206500" y="2146300"/>
              <a:ext cx="273050" cy="1397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3"/>
            </p:blipFill>
            <p:spPr>
              <a:xfrm>
                <a:off x="1206500" y="2146300"/>
                <a:ext cx="2730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8" name="墨迹 17"/>
              <p14:cNvContentPartPr/>
              <p14:nvPr/>
            </p14:nvContentPartPr>
            <p14:xfrm>
              <a:off x="9032875" y="1927225"/>
              <a:ext cx="228600" cy="2190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5"/>
            </p:blipFill>
            <p:spPr>
              <a:xfrm>
                <a:off x="9032875" y="1927225"/>
                <a:ext cx="2286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9" name="墨迹 18"/>
              <p14:cNvContentPartPr/>
              <p14:nvPr/>
            </p14:nvContentPartPr>
            <p14:xfrm>
              <a:off x="9372600" y="1990725"/>
              <a:ext cx="222250" cy="25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7"/>
            </p:blipFill>
            <p:spPr>
              <a:xfrm>
                <a:off x="9372600" y="1990725"/>
                <a:ext cx="2222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0" name="墨迹 19"/>
              <p14:cNvContentPartPr/>
              <p14:nvPr/>
            </p14:nvContentPartPr>
            <p14:xfrm>
              <a:off x="9544050" y="1917700"/>
              <a:ext cx="146050" cy="180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9"/>
            </p:blipFill>
            <p:spPr>
              <a:xfrm>
                <a:off x="9544050" y="1917700"/>
                <a:ext cx="1460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1" name="墨迹 20"/>
              <p14:cNvContentPartPr/>
              <p14:nvPr/>
            </p14:nvContentPartPr>
            <p14:xfrm>
              <a:off x="9747250" y="1835150"/>
              <a:ext cx="6350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1"/>
            </p:blipFill>
            <p:spPr>
              <a:xfrm>
                <a:off x="9747250" y="1835150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2" name="墨迹 21"/>
              <p14:cNvContentPartPr/>
              <p14:nvPr/>
            </p14:nvContentPartPr>
            <p14:xfrm>
              <a:off x="9864725" y="2073275"/>
              <a:ext cx="47625" cy="1047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3"/>
            </p:blipFill>
            <p:spPr>
              <a:xfrm>
                <a:off x="9864725" y="2073275"/>
                <a:ext cx="476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" name="墨迹 22"/>
              <p14:cNvContentPartPr/>
              <p14:nvPr/>
            </p14:nvContentPartPr>
            <p14:xfrm>
              <a:off x="10023475" y="1917700"/>
              <a:ext cx="231775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5"/>
            </p:blipFill>
            <p:spPr>
              <a:xfrm>
                <a:off x="10023475" y="1917700"/>
                <a:ext cx="231775" cy="355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3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467485"/>
            <a:ext cx="6675120" cy="3509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344170" y="15843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4(5-2)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31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9590" y="1580515"/>
            <a:ext cx="5775960" cy="3308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标题 73729"/>
          <p:cNvSpPr>
            <a:spLocks noGrp="1" noRot="1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1" i="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4(5-3)</a:t>
            </a:r>
            <a:r>
              <a:rPr lang="zh-CN" altLang="en-US" sz="2800" dirty="0"/>
              <a:t>子集法</a:t>
            </a:r>
            <a:r>
              <a:rPr lang="en-US" altLang="zh-CN" sz="2800" dirty="0"/>
              <a:t>NFA</a:t>
            </a:r>
            <a:r>
              <a:rPr lang="zh-CN" altLang="en-US" sz="2800" dirty="0"/>
              <a:t>确定化</a:t>
            </a:r>
            <a:endParaRPr lang="en-US" altLang="zh-CN" sz="2800" dirty="0"/>
          </a:p>
          <a:p>
            <a:r>
              <a:rPr lang="en-US" altLang="zh-CN" sz="2800" dirty="0"/>
              <a:t>NFA=&gt;DFA with subset construction algorithm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0" name="标题 78849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 sz="4000" dirty="0">
                <a:sym typeface="Symbol" panose="05050102010706020507" pitchFamily="18" charset="2"/>
              </a:rPr>
              <a:t>状态的</a:t>
            </a:r>
            <a:r>
              <a:rPr lang="en-US" altLang="zh-CN" sz="4000" dirty="0">
                <a:sym typeface="Symbol" panose="05050102010706020507" pitchFamily="18" charset="2"/>
              </a:rPr>
              <a:t></a:t>
            </a:r>
            <a:r>
              <a:rPr lang="zh-CN" altLang="en-US" sz="4000" dirty="0">
                <a:sym typeface="Symbol" panose="05050102010706020507" pitchFamily="18" charset="2"/>
              </a:rPr>
              <a:t>闭包：</a:t>
            </a:r>
            <a:br>
              <a:rPr lang="zh-CN" altLang="en-US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4000" b="0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 b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sz="4000" b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8851" name="文本占位符 78850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4419600" cy="2971800"/>
          </a:xfrm>
        </p:spPr>
        <p:txBody>
          <a:bodyPr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）状态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- CLOSURE(S)</a:t>
            </a:r>
            <a:endParaRPr lang="en-US" altLang="zh-CN" b="1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从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出发，经过若干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转换可到达的所有状态组成的集合。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from S and pass several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-transition, a set of states could arrive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  <a:p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78852" name="组合 78851"/>
          <p:cNvGrpSpPr/>
          <p:nvPr/>
        </p:nvGrpSpPr>
        <p:grpSpPr>
          <a:xfrm>
            <a:off x="6781800" y="1371600"/>
            <a:ext cx="3429000" cy="2870201"/>
            <a:chOff x="3120" y="960"/>
            <a:chExt cx="2160" cy="1808"/>
          </a:xfrm>
        </p:grpSpPr>
        <p:sp>
          <p:nvSpPr>
            <p:cNvPr id="78853" name="椭圆 78852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4" name="椭圆 78853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5" name="椭圆 78854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6" name="任意多边形 78855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8857" name="直接连接符 78856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8858" name="曲线连接符 78857"/>
            <p:cNvCxnSpPr>
              <a:stCxn id="78853" idx="7"/>
              <a:endCxn id="78853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59" name="直接箭头连接符 78858"/>
            <p:cNvCxnSpPr>
              <a:stCxn id="78853" idx="6"/>
              <a:endCxn id="78854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0" name="曲线连接符 78859"/>
            <p:cNvCxnSpPr>
              <a:stCxn id="78854" idx="7"/>
              <a:endCxn id="78854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1" name="曲线连接符 78860"/>
            <p:cNvCxnSpPr>
              <a:stCxn id="78853" idx="5"/>
              <a:endCxn id="78855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2" name="直接箭头连接符 78861"/>
            <p:cNvCxnSpPr>
              <a:stCxn id="78854" idx="6"/>
              <a:endCxn id="78856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3" name="曲线连接符 78862"/>
            <p:cNvCxnSpPr>
              <a:stCxn id="78855" idx="6"/>
              <a:endCxn id="78856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864" name="曲线连接符 78863"/>
            <p:cNvCxnSpPr>
              <a:stCxn id="78855" idx="3"/>
              <a:endCxn id="78855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8865" name="文本框 78864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6" name="文本框 78865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7" name="文本框 78866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8" name="文本框 78867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69" name="文本框 78868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0" name="文本框 78869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8871" name="文本框 78870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9874" name="标题 7987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639763"/>
          </a:xfrm>
        </p:spPr>
        <p:txBody>
          <a:bodyPr anchor="ctr" anchorCtr="0"/>
          <a:p>
            <a:r>
              <a:rPr lang="en-US" altLang="zh-CN" sz="40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sz="4000">
                <a:solidFill>
                  <a:srgbClr val="FFFF00"/>
                </a:solidFill>
                <a:sym typeface="Symbol" panose="05050102010706020507" pitchFamily="18" charset="2"/>
              </a:rPr>
              <a:t>- CLOSURE(S)</a:t>
            </a:r>
            <a:r>
              <a:rPr lang="en-US" altLang="zh-CN" sz="4000" dirty="0">
                <a:solidFill>
                  <a:srgbClr val="FFFF00"/>
                </a:solidFill>
                <a:sym typeface="Symbol" panose="05050102010706020507" pitchFamily="18" charset="2"/>
              </a:rPr>
              <a:t> computation</a:t>
            </a:r>
            <a:endParaRPr lang="en-US" altLang="zh-CN" sz="4000" dirty="0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  <p:sp>
        <p:nvSpPr>
          <p:cNvPr id="79875" name="文本占位符 79874"/>
          <p:cNvSpPr>
            <a:spLocks noGrp="1"/>
          </p:cNvSpPr>
          <p:nvPr>
            <p:ph type="body" idx="1"/>
          </p:nvPr>
        </p:nvSpPr>
        <p:spPr>
          <a:xfrm>
            <a:off x="671195" y="990600"/>
            <a:ext cx="6186805" cy="4191000"/>
          </a:xfrm>
        </p:spPr>
        <p:txBody>
          <a:bodyPr/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 </a:t>
            </a:r>
            <a:r>
              <a:rPr lang="en-US" altLang="zh-CN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 CLOSURE(S)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computation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(1)S   - CLOSURE ( S 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(2)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设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  - CLOSURE ( S ), 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 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sz="3600" b="1" dirty="0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   则  </a:t>
            </a:r>
            <a:r>
              <a:rPr lang="en-US" altLang="zh-CN" sz="28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-CLOSURE(S);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(3)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有限地使用规则（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）所得的集合为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b="1">
                <a:effectLst/>
                <a:latin typeface="Times New Roman" panose="02020603050405020304" pitchFamily="18" charset="0"/>
                <a:sym typeface="Symbol" panose="05050102010706020507" pitchFamily="18" charset="2"/>
              </a:rPr>
              <a:t>-CLOSURE(S).</a:t>
            </a:r>
            <a:endParaRPr lang="en-US" altLang="zh-CN" sz="2800" b="1">
              <a:effectLst/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79876" name="组合 79875"/>
          <p:cNvGrpSpPr/>
          <p:nvPr/>
        </p:nvGrpSpPr>
        <p:grpSpPr>
          <a:xfrm>
            <a:off x="6858000" y="1295400"/>
            <a:ext cx="3429000" cy="2870201"/>
            <a:chOff x="3120" y="960"/>
            <a:chExt cx="2160" cy="1808"/>
          </a:xfrm>
        </p:grpSpPr>
        <p:sp>
          <p:nvSpPr>
            <p:cNvPr id="79877" name="椭圆 79876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8" name="椭圆 79877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79" name="椭圆 79878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0" name="任意多边形 79879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9881" name="直接连接符 79880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79882" name="曲线连接符 79881"/>
            <p:cNvCxnSpPr>
              <a:stCxn id="79877" idx="7"/>
              <a:endCxn id="79877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3" name="直接箭头连接符 79882"/>
            <p:cNvCxnSpPr>
              <a:stCxn id="79877" idx="6"/>
              <a:endCxn id="79878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4" name="曲线连接符 79883"/>
            <p:cNvCxnSpPr>
              <a:stCxn id="79878" idx="7"/>
              <a:endCxn id="79878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5" name="曲线连接符 79884"/>
            <p:cNvCxnSpPr>
              <a:stCxn id="79877" idx="5"/>
              <a:endCxn id="79879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6" name="直接箭头连接符 79885"/>
            <p:cNvCxnSpPr>
              <a:stCxn id="79878" idx="6"/>
              <a:endCxn id="79880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7" name="曲线连接符 79886"/>
            <p:cNvCxnSpPr>
              <a:stCxn id="79879" idx="6"/>
              <a:endCxn id="79880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9888" name="曲线连接符 79887"/>
            <p:cNvCxnSpPr>
              <a:stCxn id="79879" idx="3"/>
              <a:endCxn id="79879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9889" name="文本框 79888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0" name="文本框 79889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1" name="文本框 79890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2" name="文本框 79891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3" name="文本框 79892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4" name="文本框 79893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9895" name="文本框 79894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9898" name="矩形 79897"/>
          <p:cNvSpPr/>
          <p:nvPr/>
        </p:nvSpPr>
        <p:spPr>
          <a:xfrm>
            <a:off x="5334000" y="4648200"/>
            <a:ext cx="5030788" cy="181483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r>
              <a:rPr lang="en-US" altLang="zh-CN" sz="2800" dirty="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</a:t>
            </a:r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-CLOSURE(0)={0,1,2,3}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-CLOSURE(1)={1}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-CLOSURE(2)={2,3}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altLang="zh-CN" sz="2800">
                <a:solidFill>
                  <a:srgbClr val="0033CC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-CLOSURE(3)={3}.</a:t>
            </a:r>
            <a:endParaRPr lang="en-US" altLang="zh-CN" sz="2800">
              <a:solidFill>
                <a:srgbClr val="0033CC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9899" name="圆角矩形标注 79898"/>
          <p:cNvSpPr/>
          <p:nvPr/>
        </p:nvSpPr>
        <p:spPr>
          <a:xfrm>
            <a:off x="2057400" y="4953000"/>
            <a:ext cx="3048000" cy="1295400"/>
          </a:xfrm>
          <a:prstGeom prst="wedgeRoundRectCallout">
            <a:avLst>
              <a:gd name="adj1" fmla="val 66148"/>
              <a:gd name="adj2" fmla="val -19606"/>
              <a:gd name="adj3" fmla="val 16667"/>
            </a:avLst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en-US" sz="2800" b="1" dirty="0">
                <a:solidFill>
                  <a:schemeClr val="hlink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Garamond" panose="02020404030301010803" pitchFamily="18" charset="0"/>
              </a:rPr>
              <a:t>include state S too</a:t>
            </a:r>
            <a:endParaRPr lang="en-US" sz="2800" b="1" dirty="0">
              <a:solidFill>
                <a:schemeClr val="hlink"/>
              </a:solidFill>
              <a:effectLst>
                <a:outerShdw blurRad="38100" dist="38100" dir="2700000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581" name="椭圆 24580"/>
          <p:cNvSpPr/>
          <p:nvPr/>
        </p:nvSpPr>
        <p:spPr>
          <a:xfrm>
            <a:off x="4267200" y="2667000"/>
            <a:ext cx="914400" cy="609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08" name="椭圆 24581"/>
          <p:cNvSpPr/>
          <p:nvPr/>
        </p:nvSpPr>
        <p:spPr>
          <a:xfrm>
            <a:off x="7086600" y="2651125"/>
            <a:ext cx="762000" cy="701675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3" name="椭圆 24582"/>
          <p:cNvSpPr/>
          <p:nvPr/>
        </p:nvSpPr>
        <p:spPr>
          <a:xfrm>
            <a:off x="4333875" y="4267200"/>
            <a:ext cx="771525" cy="642938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84" name="任意多边形 24583"/>
          <p:cNvSpPr/>
          <p:nvPr/>
        </p:nvSpPr>
        <p:spPr>
          <a:xfrm>
            <a:off x="7092950" y="4343400"/>
            <a:ext cx="831850" cy="83820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62" y="10800"/>
                </a:moveTo>
                <a:cubicBezTo>
                  <a:pt x="2762" y="15239"/>
                  <a:pt x="6361" y="18838"/>
                  <a:pt x="10800" y="18838"/>
                </a:cubicBezTo>
                <a:cubicBezTo>
                  <a:pt x="15239" y="18838"/>
                  <a:pt x="18838" y="15239"/>
                  <a:pt x="18838" y="10800"/>
                </a:cubicBezTo>
                <a:cubicBezTo>
                  <a:pt x="18838" y="6361"/>
                  <a:pt x="15239" y="2762"/>
                  <a:pt x="10800" y="2762"/>
                </a:cubicBezTo>
                <a:cubicBezTo>
                  <a:pt x="6361" y="2762"/>
                  <a:pt x="2762" y="6361"/>
                  <a:pt x="2762" y="1080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4588" name="曲线连接符 24587"/>
          <p:cNvCxnSpPr>
            <a:stCxn id="24584" idx="3"/>
            <a:endCxn id="24583" idx="5"/>
          </p:cNvCxnSpPr>
          <p:nvPr/>
        </p:nvCxnSpPr>
        <p:spPr>
          <a:xfrm rot="-5400000" flipV="1">
            <a:off x="5981700" y="3844925"/>
            <a:ext cx="244475" cy="2222500"/>
          </a:xfrm>
          <a:prstGeom prst="curvedConnector3">
            <a:avLst>
              <a:gd name="adj1" fmla="val -136602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1512" name="曲线连接符 24588"/>
          <p:cNvCxnSpPr>
            <a:stCxn id="21508" idx="6"/>
            <a:endCxn id="24584" idx="6"/>
          </p:cNvCxnSpPr>
          <p:nvPr/>
        </p:nvCxnSpPr>
        <p:spPr>
          <a:xfrm>
            <a:off x="7867650" y="3001963"/>
            <a:ext cx="76200" cy="1760537"/>
          </a:xfrm>
          <a:prstGeom prst="curvedConnector3">
            <a:avLst>
              <a:gd name="adj1" fmla="val 375000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1513" name="文本框 24590"/>
          <p:cNvSpPr txBox="1"/>
          <p:nvPr/>
        </p:nvSpPr>
        <p:spPr>
          <a:xfrm>
            <a:off x="5835650" y="2346325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4" name="文本框 24591"/>
          <p:cNvSpPr txBox="1"/>
          <p:nvPr/>
        </p:nvSpPr>
        <p:spPr>
          <a:xfrm>
            <a:off x="6934200" y="34290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5" name="文本框 24592"/>
          <p:cNvSpPr txBox="1"/>
          <p:nvPr/>
        </p:nvSpPr>
        <p:spPr>
          <a:xfrm>
            <a:off x="5943600" y="47244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6" name="文本框 24594"/>
          <p:cNvSpPr txBox="1"/>
          <p:nvPr/>
        </p:nvSpPr>
        <p:spPr>
          <a:xfrm>
            <a:off x="5943600" y="388620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596" name="文本框 24595"/>
          <p:cNvSpPr txBox="1"/>
          <p:nvPr/>
        </p:nvSpPr>
        <p:spPr>
          <a:xfrm>
            <a:off x="8197850" y="3233738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21518" name="曲线连接符 24596"/>
          <p:cNvCxnSpPr>
            <a:stCxn id="24584" idx="1"/>
            <a:endCxn id="24583" idx="7"/>
          </p:cNvCxnSpPr>
          <p:nvPr/>
        </p:nvCxnSpPr>
        <p:spPr>
          <a:xfrm rot="5400000" flipH="1">
            <a:off x="6051550" y="3282950"/>
            <a:ext cx="104775" cy="2222500"/>
          </a:xfrm>
          <a:prstGeom prst="curvedConnector3">
            <a:avLst>
              <a:gd name="adj1" fmla="val 389394"/>
            </a:avLst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19" name="直接箭头连接符 24597"/>
          <p:cNvCxnSpPr>
            <a:stCxn id="24584" idx="0"/>
            <a:endCxn id="21508" idx="4"/>
          </p:cNvCxnSpPr>
          <p:nvPr/>
        </p:nvCxnSpPr>
        <p:spPr>
          <a:xfrm flipH="1" flipV="1">
            <a:off x="7467600" y="3371850"/>
            <a:ext cx="41275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0" name="直接箭头连接符 24598"/>
          <p:cNvCxnSpPr>
            <a:stCxn id="24581" idx="6"/>
            <a:endCxn id="21508" idx="2"/>
          </p:cNvCxnSpPr>
          <p:nvPr/>
        </p:nvCxnSpPr>
        <p:spPr>
          <a:xfrm>
            <a:off x="5200650" y="2971800"/>
            <a:ext cx="1866900" cy="30163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521" name="直接箭头连接符 24599"/>
          <p:cNvCxnSpPr>
            <a:stCxn id="24581" idx="4"/>
            <a:endCxn id="24583" idx="0"/>
          </p:cNvCxnSpPr>
          <p:nvPr/>
        </p:nvCxnSpPr>
        <p:spPr>
          <a:xfrm flipH="1">
            <a:off x="4719638" y="3295650"/>
            <a:ext cx="4762" cy="952500"/>
          </a:xfrm>
          <a:prstGeom prst="straightConnector1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4605" name="圆角矩形标注 24604"/>
          <p:cNvSpPr/>
          <p:nvPr/>
        </p:nvSpPr>
        <p:spPr>
          <a:xfrm>
            <a:off x="1466850" y="3505200"/>
            <a:ext cx="2038350" cy="1066800"/>
          </a:xfrm>
          <a:prstGeom prst="wedgeRoundRectCallout">
            <a:avLst>
              <a:gd name="adj1" fmla="val 102301"/>
              <a:gd name="adj2" fmla="val 54315"/>
              <a:gd name="adj3" fmla="val 16667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节点表示状态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node is state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6" name="圆角矩形标注 24605"/>
          <p:cNvSpPr/>
          <p:nvPr/>
        </p:nvSpPr>
        <p:spPr>
          <a:xfrm>
            <a:off x="1210310" y="4800600"/>
            <a:ext cx="2904490" cy="1066800"/>
          </a:xfrm>
          <a:prstGeom prst="wedgeRoundRectCallout">
            <a:avLst>
              <a:gd name="adj1" fmla="val 109671"/>
              <a:gd name="adj2" fmla="val -1787"/>
              <a:gd name="adj3" fmla="val 16667"/>
            </a:avLst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有向边表示状态转移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link arrow is state transition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7" name="圆角矩形标注 24606"/>
          <p:cNvSpPr/>
          <p:nvPr/>
        </p:nvSpPr>
        <p:spPr>
          <a:xfrm>
            <a:off x="8305800" y="1752600"/>
            <a:ext cx="2887345" cy="1295400"/>
          </a:xfrm>
          <a:prstGeom prst="wedgeRoundRectCallout">
            <a:avLst>
              <a:gd name="adj1" fmla="val -37931"/>
              <a:gd name="adj2" fmla="val 79167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标记表示当前状态下允许的输入符号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current label defines next legal input symbol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8" name="圆角矩形标注 24607"/>
          <p:cNvSpPr/>
          <p:nvPr/>
        </p:nvSpPr>
        <p:spPr>
          <a:xfrm>
            <a:off x="1569720" y="2209800"/>
            <a:ext cx="2240280" cy="1066800"/>
          </a:xfrm>
          <a:prstGeom prst="wedgeRoundRectCallout">
            <a:avLst>
              <a:gd name="adj1" fmla="val 74653"/>
              <a:gd name="adj2" fmla="val 15921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rIns="0" anchor="t" anchorCtr="0"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唯一的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开始状态</a:t>
            </a:r>
            <a:endParaRPr lang="zh-CN" altLang="en-US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16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unique start state</a:t>
            </a:r>
            <a:endParaRPr lang="en-US" altLang="zh-CN" sz="16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4609" name="圆角矩形标注 24608"/>
          <p:cNvSpPr/>
          <p:nvPr/>
        </p:nvSpPr>
        <p:spPr>
          <a:xfrm>
            <a:off x="8382000" y="4495800"/>
            <a:ext cx="3011805" cy="1143000"/>
          </a:xfrm>
          <a:prstGeom prst="wedgeRoundRectCallout">
            <a:avLst>
              <a:gd name="adj1" fmla="val -75347"/>
              <a:gd name="adj2" fmla="val -16667"/>
              <a:gd name="adj3" fmla="val 16667"/>
            </a:avLst>
          </a:prstGeom>
          <a:solidFill>
            <a:srgbClr val="0000FF"/>
          </a:solidFill>
          <a:ln w="2857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至少一个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zh-CN" altLang="en-US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终止状态</a:t>
            </a:r>
            <a:endParaRPr lang="zh-CN" altLang="en-US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at leas 1 final state</a:t>
            </a:r>
            <a:endParaRPr lang="en-US" altLang="zh-CN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1527" name="文本框 24609"/>
          <p:cNvSpPr txBox="1"/>
          <p:nvPr/>
        </p:nvSpPr>
        <p:spPr>
          <a:xfrm>
            <a:off x="4343400" y="5486400"/>
            <a:ext cx="3657600" cy="82994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有限个状态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finite states</a:t>
            </a:r>
            <a:endParaRPr lang="zh-CN" altLang="en-US" sz="2400" b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3" name="文本框 24590"/>
          <p:cNvSpPr txBox="1"/>
          <p:nvPr/>
        </p:nvSpPr>
        <p:spPr>
          <a:xfrm>
            <a:off x="4267200" y="3295650"/>
            <a:ext cx="412750" cy="706755"/>
          </a:xfrm>
          <a:prstGeom prst="rect">
            <a:avLst/>
          </a:prstGeom>
          <a:noFill/>
          <a:ln w="381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endParaRPr lang="en-US" altLang="zh-CN" sz="40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45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ldLvl="0" animBg="1"/>
      <p:bldP spid="24581" grpId="1" bldLvl="0" animBg="1"/>
      <p:bldP spid="24583" grpId="0" bldLvl="0" animBg="1"/>
      <p:bldP spid="24583" grpId="1" bldLvl="0" animBg="1"/>
      <p:bldP spid="24584" grpId="0" bldLvl="0" animBg="1"/>
      <p:bldP spid="24584" grpId="1" bldLvl="0" animBg="1"/>
      <p:bldP spid="24596" grpId="0"/>
      <p:bldP spid="24605" grpId="0" bldLvl="0" animBg="1"/>
      <p:bldP spid="24606" grpId="1" bldLvl="0" animBg="1"/>
      <p:bldP spid="24607" grpId="0" bldLvl="0" animBg="1"/>
      <p:bldP spid="24608" grpId="0" bldLvl="0" animBg="1"/>
      <p:bldP spid="24609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2946" name="标题 82945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 anchor="ctr" anchorCtr="0"/>
          <a:p>
            <a:r>
              <a:rPr lang="zh-CN" altLang="en-US" sz="3600" dirty="0"/>
              <a:t>例子：状态集合的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zh-CN" altLang="en-US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闭包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 </a:t>
            </a:r>
            <a:b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</a:b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/ state set </a:t>
            </a:r>
            <a:r>
              <a:rPr lang="en-US" altLang="zh-CN" sz="36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-closure</a:t>
            </a:r>
            <a:endParaRPr lang="en-US" altLang="zh-CN" sz="36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>
          <a:xfrm>
            <a:off x="1981200" y="1295400"/>
            <a:ext cx="5105400" cy="4830763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-CLOSURE({0, 1})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 -CLOSURE(0)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∪ -CLOSURE(1) 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rgbClr val="66FF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={0,1,2,3} ∪ {1}</a:t>
            </a:r>
            <a:endParaRPr lang="en-US" altLang="zh-CN" b="1">
              <a:solidFill>
                <a:srgbClr val="66FF3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-CLOSURE({1, 2})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=-CLOSURE(1) 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∪ -CLOSURE(2)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={1} ∪{2,3}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zh-CN" b="1">
                <a:solidFill>
                  <a:schemeClr val="folHlin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={1, 2, 3}</a:t>
            </a:r>
            <a:endParaRPr lang="en-US" altLang="zh-CN" b="1">
              <a:solidFill>
                <a:schemeClr val="folHlink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2948" name="组合 82947"/>
          <p:cNvGrpSpPr/>
          <p:nvPr/>
        </p:nvGrpSpPr>
        <p:grpSpPr>
          <a:xfrm>
            <a:off x="6477000" y="1447800"/>
            <a:ext cx="3429000" cy="2870201"/>
            <a:chOff x="3120" y="960"/>
            <a:chExt cx="2160" cy="1808"/>
          </a:xfrm>
        </p:grpSpPr>
        <p:sp>
          <p:nvSpPr>
            <p:cNvPr id="82949" name="椭圆 82948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0" name="椭圆 82949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1" name="椭圆 82950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2" name="任意多边形 82951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2953" name="直接连接符 82952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82954" name="曲线连接符 82953"/>
            <p:cNvCxnSpPr>
              <a:stCxn id="82949" idx="7"/>
              <a:endCxn id="82949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5" name="直接箭头连接符 82954"/>
            <p:cNvCxnSpPr>
              <a:stCxn id="82949" idx="6"/>
              <a:endCxn id="82950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6" name="曲线连接符 82955"/>
            <p:cNvCxnSpPr>
              <a:stCxn id="82950" idx="7"/>
              <a:endCxn id="82950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7" name="曲线连接符 82956"/>
            <p:cNvCxnSpPr>
              <a:stCxn id="82949" idx="5"/>
              <a:endCxn id="82951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8" name="直接箭头连接符 82957"/>
            <p:cNvCxnSpPr>
              <a:stCxn id="82950" idx="6"/>
              <a:endCxn id="82952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59" name="曲线连接符 82958"/>
            <p:cNvCxnSpPr>
              <a:stCxn id="82951" idx="6"/>
              <a:endCxn id="82952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960" name="曲线连接符 82959"/>
            <p:cNvCxnSpPr>
              <a:stCxn id="82951" idx="3"/>
              <a:endCxn id="82951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961" name="文本框 82960"/>
            <p:cNvSpPr txBox="1"/>
            <p:nvPr/>
          </p:nvSpPr>
          <p:spPr>
            <a:xfrm>
              <a:off x="3504" y="2016"/>
              <a:ext cx="19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2" name="文本框 82961"/>
            <p:cNvSpPr txBox="1"/>
            <p:nvPr/>
          </p:nvSpPr>
          <p:spPr>
            <a:xfrm>
              <a:off x="3744" y="1296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3" name="文本框 82962"/>
            <p:cNvSpPr txBox="1"/>
            <p:nvPr/>
          </p:nvSpPr>
          <p:spPr>
            <a:xfrm>
              <a:off x="4704" y="21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4" name="文本框 82963"/>
            <p:cNvSpPr txBox="1"/>
            <p:nvPr/>
          </p:nvSpPr>
          <p:spPr>
            <a:xfrm>
              <a:off x="3408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5" name="文本框 82964"/>
            <p:cNvSpPr txBox="1"/>
            <p:nvPr/>
          </p:nvSpPr>
          <p:spPr>
            <a:xfrm>
              <a:off x="4272" y="96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6" name="文本框 82965"/>
            <p:cNvSpPr txBox="1"/>
            <p:nvPr/>
          </p:nvSpPr>
          <p:spPr>
            <a:xfrm>
              <a:off x="4416" y="1392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67" name="文本框 82966"/>
            <p:cNvSpPr txBox="1"/>
            <p:nvPr/>
          </p:nvSpPr>
          <p:spPr>
            <a:xfrm>
              <a:off x="3888" y="2400"/>
              <a:ext cx="24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82969" name="圆角矩形标注 82968"/>
          <p:cNvSpPr/>
          <p:nvPr/>
        </p:nvSpPr>
        <p:spPr>
          <a:xfrm>
            <a:off x="6629400" y="4648200"/>
            <a:ext cx="3276600" cy="1676400"/>
          </a:xfrm>
          <a:prstGeom prst="wedgeRoundRectCallout">
            <a:avLst>
              <a:gd name="adj1" fmla="val -66569"/>
              <a:gd name="adj2" fmla="val -98106"/>
              <a:gd name="adj3" fmla="val 16667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回顾：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NFA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的转换结果从一组状态中选取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173" name="组合 90172"/>
          <p:cNvGrpSpPr/>
          <p:nvPr/>
        </p:nvGrpSpPr>
        <p:grpSpPr>
          <a:xfrm>
            <a:off x="3886200" y="1295400"/>
            <a:ext cx="4953000" cy="2133600"/>
            <a:chOff x="1392" y="0"/>
            <a:chExt cx="3120" cy="1344"/>
          </a:xfrm>
        </p:grpSpPr>
        <p:sp>
          <p:nvSpPr>
            <p:cNvPr id="90174" name="圆角矩形 90173"/>
            <p:cNvSpPr/>
            <p:nvPr/>
          </p:nvSpPr>
          <p:spPr>
            <a:xfrm>
              <a:off x="1392" y="0"/>
              <a:ext cx="3120" cy="13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ffectLst>
              <a:prstShdw prst="shdw17" dist="17961" dir="2699999">
                <a:srgbClr val="FFFFD5"/>
              </a:prstShdw>
            </a:effectLst>
          </p:spPr>
          <p:txBody>
            <a:bodyPr wrap="none"/>
            <a:p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</a:t>
              </a:r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符号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状态      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ε          a              b               c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     {4}      {2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3}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2      Φ         {2}          {4}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3      Φ          Φ            Φ          {3</a:t>
              </a:r>
              <a:r>
                <a:rPr lang="zh-CN" altLang="en-US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4}  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4      Φ          Φ            Φ             Φ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0175" name="直接连接符 90174"/>
            <p:cNvSpPr/>
            <p:nvPr/>
          </p:nvSpPr>
          <p:spPr>
            <a:xfrm>
              <a:off x="1632" y="480"/>
              <a:ext cx="2832" cy="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6" name="直接连接符 90175"/>
            <p:cNvSpPr/>
            <p:nvPr/>
          </p:nvSpPr>
          <p:spPr>
            <a:xfrm>
              <a:off x="2064" y="144"/>
              <a:ext cx="0" cy="1104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  <p:sp>
          <p:nvSpPr>
            <p:cNvPr id="90177" name="直接连接符 90176"/>
            <p:cNvSpPr/>
            <p:nvPr/>
          </p:nvSpPr>
          <p:spPr>
            <a:xfrm>
              <a:off x="1824" y="240"/>
              <a:ext cx="240" cy="240"/>
            </a:xfrm>
            <a:prstGeom prst="line">
              <a:avLst/>
            </a:prstGeom>
            <a:ln w="9525" cap="flat" cmpd="sng">
              <a:solidFill>
                <a:srgbClr val="3333CC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FFFFD5"/>
              </a:prstShdw>
            </a:effectLst>
          </p:spPr>
        </p:sp>
      </p:grpSp>
      <p:grpSp>
        <p:nvGrpSpPr>
          <p:cNvPr id="90178" name="组合 90177"/>
          <p:cNvGrpSpPr/>
          <p:nvPr/>
        </p:nvGrpSpPr>
        <p:grpSpPr>
          <a:xfrm>
            <a:off x="239713" y="1371600"/>
            <a:ext cx="4191000" cy="2324100"/>
            <a:chOff x="432" y="888"/>
            <a:chExt cx="2640" cy="1464"/>
          </a:xfrm>
        </p:grpSpPr>
        <p:sp>
          <p:nvSpPr>
            <p:cNvPr id="90179" name="椭圆 90178"/>
            <p:cNvSpPr/>
            <p:nvPr/>
          </p:nvSpPr>
          <p:spPr>
            <a:xfrm>
              <a:off x="864" y="1488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0" name="直接连接符 90179"/>
            <p:cNvSpPr/>
            <p:nvPr/>
          </p:nvSpPr>
          <p:spPr>
            <a:xfrm>
              <a:off x="432" y="1632"/>
              <a:ext cx="4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0181" name="椭圆 90180"/>
            <p:cNvSpPr/>
            <p:nvPr/>
          </p:nvSpPr>
          <p:spPr>
            <a:xfrm>
              <a:off x="1680" y="115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2" name="椭圆 90181"/>
            <p:cNvSpPr/>
            <p:nvPr/>
          </p:nvSpPr>
          <p:spPr>
            <a:xfrm>
              <a:off x="172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83" name="椭圆 90182"/>
            <p:cNvSpPr/>
            <p:nvPr/>
          </p:nvSpPr>
          <p:spPr>
            <a:xfrm>
              <a:off x="2592" y="1344"/>
              <a:ext cx="480" cy="480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184" name="椭圆 90183"/>
            <p:cNvSpPr/>
            <p:nvPr/>
          </p:nvSpPr>
          <p:spPr>
            <a:xfrm>
              <a:off x="2640" y="1392"/>
              <a:ext cx="384" cy="384"/>
            </a:xfrm>
            <a:prstGeom prst="ellipse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0185" name="曲线连接符 90184"/>
            <p:cNvCxnSpPr>
              <a:stCxn id="90179" idx="7"/>
              <a:endCxn id="90181" idx="2"/>
            </p:cNvCxnSpPr>
            <p:nvPr/>
          </p:nvCxnSpPr>
          <p:spPr>
            <a:xfrm rot="16200000">
              <a:off x="1278" y="1128"/>
              <a:ext cx="234" cy="570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6" name="曲线连接符 90185"/>
            <p:cNvCxnSpPr>
              <a:stCxn id="90179" idx="5"/>
              <a:endCxn id="90182" idx="2"/>
            </p:cNvCxnSpPr>
            <p:nvPr/>
          </p:nvCxnSpPr>
          <p:spPr>
            <a:xfrm rot="-5400000" flipH="1">
              <a:off x="1278" y="1566"/>
              <a:ext cx="282" cy="6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7" name="曲线连接符 90186"/>
            <p:cNvCxnSpPr>
              <a:stCxn id="90182" idx="6"/>
              <a:endCxn id="90183" idx="3"/>
            </p:cNvCxnSpPr>
            <p:nvPr/>
          </p:nvCxnSpPr>
          <p:spPr>
            <a:xfrm flipV="1">
              <a:off x="2016" y="1754"/>
              <a:ext cx="646" cy="262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8" name="曲线连接符 90187"/>
            <p:cNvCxnSpPr>
              <a:stCxn id="90182" idx="6"/>
              <a:endCxn id="90182" idx="3"/>
            </p:cNvCxnSpPr>
            <p:nvPr/>
          </p:nvCxnSpPr>
          <p:spPr>
            <a:xfrm flipH="1">
              <a:off x="1770" y="2016"/>
              <a:ext cx="246" cy="102"/>
            </a:xfrm>
            <a:prstGeom prst="curvedConnector4">
              <a:avLst>
                <a:gd name="adj1" fmla="val -58537"/>
                <a:gd name="adj2" fmla="val 282352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89" name="曲线连接符 90188"/>
            <p:cNvCxnSpPr>
              <a:stCxn id="90181" idx="6"/>
              <a:endCxn id="90183" idx="1"/>
            </p:cNvCxnSpPr>
            <p:nvPr/>
          </p:nvCxnSpPr>
          <p:spPr>
            <a:xfrm>
              <a:off x="1968" y="1296"/>
              <a:ext cx="694" cy="118"/>
            </a:xfrm>
            <a:prstGeom prst="curvedConnector2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90190" name="曲线连接符 90189"/>
            <p:cNvCxnSpPr>
              <a:stCxn id="90181" idx="6"/>
              <a:endCxn id="90181" idx="1"/>
            </p:cNvCxnSpPr>
            <p:nvPr/>
          </p:nvCxnSpPr>
          <p:spPr>
            <a:xfrm flipH="1" flipV="1">
              <a:off x="1722" y="1194"/>
              <a:ext cx="246" cy="102"/>
            </a:xfrm>
            <a:prstGeom prst="curvedConnector4">
              <a:avLst>
                <a:gd name="adj1" fmla="val -58537"/>
                <a:gd name="adj2" fmla="val 325486"/>
              </a:avLst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0191" name="文本框 90190"/>
            <p:cNvSpPr txBox="1"/>
            <p:nvPr/>
          </p:nvSpPr>
          <p:spPr>
            <a:xfrm>
              <a:off x="494" y="1368"/>
              <a:ext cx="1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endParaRPr sz="24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2" name="文本框 90191"/>
            <p:cNvSpPr txBox="1"/>
            <p:nvPr/>
          </p:nvSpPr>
          <p:spPr>
            <a:xfrm>
              <a:off x="1172" y="115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3" name="文本框 90192"/>
            <p:cNvSpPr txBox="1"/>
            <p:nvPr/>
          </p:nvSpPr>
          <p:spPr>
            <a:xfrm>
              <a:off x="2270" y="110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4" name="文本框 90193"/>
            <p:cNvSpPr txBox="1"/>
            <p:nvPr/>
          </p:nvSpPr>
          <p:spPr>
            <a:xfrm>
              <a:off x="1296" y="1872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5" name="文本框 90194"/>
            <p:cNvSpPr txBox="1"/>
            <p:nvPr/>
          </p:nvSpPr>
          <p:spPr>
            <a:xfrm>
              <a:off x="2352" y="182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6" name="文本框 90195"/>
            <p:cNvSpPr txBox="1"/>
            <p:nvPr/>
          </p:nvSpPr>
          <p:spPr>
            <a:xfrm>
              <a:off x="2012" y="888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7" name="文本框 90196"/>
            <p:cNvSpPr txBox="1"/>
            <p:nvPr/>
          </p:nvSpPr>
          <p:spPr>
            <a:xfrm>
              <a:off x="2112" y="2064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8" name="文本框 90197"/>
            <p:cNvSpPr txBox="1"/>
            <p:nvPr/>
          </p:nvSpPr>
          <p:spPr>
            <a:xfrm>
              <a:off x="1248" y="1392"/>
              <a:ext cx="30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ε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199" name="直接连接符 90198"/>
            <p:cNvSpPr/>
            <p:nvPr/>
          </p:nvSpPr>
          <p:spPr>
            <a:xfrm>
              <a:off x="1152" y="1632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162" name="标题 9216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/>
              <a:t>4</a:t>
            </a:r>
            <a:r>
              <a:rPr lang="zh-CN" altLang="en-US" sz="4000" dirty="0"/>
              <a:t>（</a:t>
            </a:r>
            <a:r>
              <a:rPr lang="en-US" altLang="zh-CN" sz="4000" dirty="0"/>
              <a:t>6-1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/NFA=&gt;DFA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en-US" altLang="en-US" sz="4000"/>
              <a:t>①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dirty="0"/>
              <a:t>合并</a:t>
            </a:r>
            <a:r>
              <a:rPr lang="en-US" altLang="zh-CN" sz="4000" dirty="0"/>
              <a:t> / 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combination</a:t>
            </a:r>
            <a:endParaRPr lang="en-US" altLang="zh-CN" sz="4000" dirty="0"/>
          </a:p>
        </p:txBody>
      </p:sp>
      <p:sp>
        <p:nvSpPr>
          <p:cNvPr id="92164" name="矩形 92163"/>
          <p:cNvSpPr/>
          <p:nvPr/>
        </p:nvSpPr>
        <p:spPr>
          <a:xfrm>
            <a:off x="2209800" y="1371600"/>
            <a:ext cx="7772400" cy="1676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(1)ε 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</a:t>
            </a:r>
            <a:endParaRPr lang="zh-CN" altLang="en-US" sz="3200" b="1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</a:pP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如果有           ，则把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合并到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 baseline="-2500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2165" name="组合 92164"/>
          <p:cNvGrpSpPr/>
          <p:nvPr/>
        </p:nvGrpSpPr>
        <p:grpSpPr>
          <a:xfrm>
            <a:off x="4191000" y="1630363"/>
            <a:ext cx="2362200" cy="888999"/>
            <a:chOff x="1632" y="1776"/>
            <a:chExt cx="1488" cy="560"/>
          </a:xfrm>
        </p:grpSpPr>
        <p:sp>
          <p:nvSpPr>
            <p:cNvPr id="92166" name="文本框 92165"/>
            <p:cNvSpPr txBox="1"/>
            <p:nvPr/>
          </p:nvSpPr>
          <p:spPr>
            <a:xfrm>
              <a:off x="1632" y="1968"/>
              <a:ext cx="52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7" name="文本框 92166"/>
            <p:cNvSpPr txBox="1"/>
            <p:nvPr/>
          </p:nvSpPr>
          <p:spPr>
            <a:xfrm>
              <a:off x="2688" y="1968"/>
              <a:ext cx="432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3200" b="1" baseline="-25000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3200" b="1" baseline="-250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2168" name="直接连接符 92167"/>
            <p:cNvSpPr/>
            <p:nvPr/>
          </p:nvSpPr>
          <p:spPr>
            <a:xfrm>
              <a:off x="2064" y="2112"/>
              <a:ext cx="624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69" name="文本框 92168"/>
            <p:cNvSpPr txBox="1"/>
            <p:nvPr/>
          </p:nvSpPr>
          <p:spPr>
            <a:xfrm>
              <a:off x="2112" y="1776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楷体_GB2312" pitchFamily="49" charset="-122"/>
                  <a:ea typeface="楷体_GB2312" pitchFamily="49" charset="-122"/>
                </a:rPr>
                <a:t>ε</a:t>
              </a:r>
              <a:endParaRPr lang="en-US" altLang="zh-CN" sz="3200" b="1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92170" name="组合 92169"/>
          <p:cNvGrpSpPr/>
          <p:nvPr/>
        </p:nvGrpSpPr>
        <p:grpSpPr>
          <a:xfrm>
            <a:off x="2590800" y="2819400"/>
            <a:ext cx="3124200" cy="3203575"/>
            <a:chOff x="624" y="1728"/>
            <a:chExt cx="1968" cy="2018"/>
          </a:xfrm>
        </p:grpSpPr>
        <p:sp>
          <p:nvSpPr>
            <p:cNvPr id="92171" name="椭圆 92170"/>
            <p:cNvSpPr/>
            <p:nvPr/>
          </p:nvSpPr>
          <p:spPr>
            <a:xfrm>
              <a:off x="624" y="2304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2" name="椭圆 92171"/>
            <p:cNvSpPr/>
            <p:nvPr/>
          </p:nvSpPr>
          <p:spPr>
            <a:xfrm>
              <a:off x="1344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3" name="椭圆 92172"/>
            <p:cNvSpPr/>
            <p:nvPr/>
          </p:nvSpPr>
          <p:spPr>
            <a:xfrm>
              <a:off x="1344" y="264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k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4" name="椭圆 92173"/>
            <p:cNvSpPr/>
            <p:nvPr/>
          </p:nvSpPr>
          <p:spPr>
            <a:xfrm>
              <a:off x="2256" y="1920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m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75" name="直接连接符 92174"/>
            <p:cNvSpPr/>
            <p:nvPr/>
          </p:nvSpPr>
          <p:spPr>
            <a:xfrm flipV="1">
              <a:off x="768" y="2064"/>
              <a:ext cx="0" cy="24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6" name="直接连接符 92175"/>
            <p:cNvSpPr/>
            <p:nvPr/>
          </p:nvSpPr>
          <p:spPr>
            <a:xfrm>
              <a:off x="768" y="2064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7" name="直接连接符 92176"/>
            <p:cNvSpPr/>
            <p:nvPr/>
          </p:nvSpPr>
          <p:spPr>
            <a:xfrm>
              <a:off x="816" y="2832"/>
              <a:ext cx="528" cy="1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78" name="直接连接符 92177"/>
            <p:cNvSpPr/>
            <p:nvPr/>
          </p:nvSpPr>
          <p:spPr>
            <a:xfrm flipV="1">
              <a:off x="816" y="2688"/>
              <a:ext cx="0" cy="144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</p:sp>
        <p:sp>
          <p:nvSpPr>
            <p:cNvPr id="92179" name="文本框 92178"/>
            <p:cNvSpPr txBox="1"/>
            <p:nvPr/>
          </p:nvSpPr>
          <p:spPr>
            <a:xfrm>
              <a:off x="864" y="1776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rPr>
                <a:t>ε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92180" name="文本框 92179"/>
            <p:cNvSpPr txBox="1"/>
            <p:nvPr/>
          </p:nvSpPr>
          <p:spPr>
            <a:xfrm>
              <a:off x="864" y="29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1" name="文本框 92180"/>
            <p:cNvSpPr txBox="1"/>
            <p:nvPr/>
          </p:nvSpPr>
          <p:spPr>
            <a:xfrm>
              <a:off x="1824" y="2208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2" name="文本框 92181"/>
            <p:cNvSpPr txBox="1"/>
            <p:nvPr/>
          </p:nvSpPr>
          <p:spPr>
            <a:xfrm>
              <a:off x="1872" y="1728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3" name="直接连接符 92182"/>
            <p:cNvSpPr/>
            <p:nvPr/>
          </p:nvSpPr>
          <p:spPr>
            <a:xfrm>
              <a:off x="1680" y="2112"/>
              <a:ext cx="57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4" name="直接连接符 92183"/>
            <p:cNvSpPr/>
            <p:nvPr/>
          </p:nvSpPr>
          <p:spPr>
            <a:xfrm>
              <a:off x="1632" y="2256"/>
              <a:ext cx="576" cy="43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185" name="椭圆 92184"/>
            <p:cNvSpPr/>
            <p:nvPr/>
          </p:nvSpPr>
          <p:spPr>
            <a:xfrm>
              <a:off x="2256" y="2496"/>
              <a:ext cx="336" cy="384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n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2186" name="文本框 92185"/>
            <p:cNvSpPr txBox="1"/>
            <p:nvPr/>
          </p:nvSpPr>
          <p:spPr>
            <a:xfrm>
              <a:off x="1344" y="3456"/>
              <a:ext cx="624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2187" name="组合 92186"/>
          <p:cNvGrpSpPr/>
          <p:nvPr/>
        </p:nvGrpSpPr>
        <p:grpSpPr>
          <a:xfrm>
            <a:off x="6705600" y="2971800"/>
            <a:ext cx="2362200" cy="3127375"/>
            <a:chOff x="3216" y="1776"/>
            <a:chExt cx="1488" cy="1970"/>
          </a:xfrm>
        </p:grpSpPr>
        <p:grpSp>
          <p:nvGrpSpPr>
            <p:cNvPr id="92188" name="组合 92187"/>
            <p:cNvGrpSpPr/>
            <p:nvPr/>
          </p:nvGrpSpPr>
          <p:grpSpPr>
            <a:xfrm>
              <a:off x="3216" y="1776"/>
              <a:ext cx="1488" cy="1472"/>
              <a:chOff x="3216" y="1776"/>
              <a:chExt cx="1488" cy="1472"/>
            </a:xfrm>
          </p:grpSpPr>
          <p:sp>
            <p:nvSpPr>
              <p:cNvPr id="92189" name="椭圆 92188"/>
              <p:cNvSpPr/>
              <p:nvPr/>
            </p:nvSpPr>
            <p:spPr>
              <a:xfrm>
                <a:off x="3216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i,j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0" name="椭圆 92189"/>
              <p:cNvSpPr/>
              <p:nvPr/>
            </p:nvSpPr>
            <p:spPr>
              <a:xfrm>
                <a:off x="3936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m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1" name="椭圆 92190"/>
              <p:cNvSpPr/>
              <p:nvPr/>
            </p:nvSpPr>
            <p:spPr>
              <a:xfrm>
                <a:off x="3936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k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2" name="直接连接符 92191"/>
              <p:cNvSpPr/>
              <p:nvPr/>
            </p:nvSpPr>
            <p:spPr>
              <a:xfrm flipV="1">
                <a:off x="3360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3" name="直接连接符 92192"/>
              <p:cNvSpPr/>
              <p:nvPr/>
            </p:nvSpPr>
            <p:spPr>
              <a:xfrm>
                <a:off x="3360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4" name="直接连接符 92193"/>
              <p:cNvSpPr/>
              <p:nvPr/>
            </p:nvSpPr>
            <p:spPr>
              <a:xfrm>
                <a:off x="3408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195" name="直接连接符 92194"/>
              <p:cNvSpPr/>
              <p:nvPr/>
            </p:nvSpPr>
            <p:spPr>
              <a:xfrm flipV="1">
                <a:off x="3408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2196" name="文本框 92195"/>
              <p:cNvSpPr txBox="1"/>
              <p:nvPr/>
            </p:nvSpPr>
            <p:spPr>
              <a:xfrm>
                <a:off x="3456" y="1776"/>
                <a:ext cx="336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ahoma" panose="020B0604030504040204" pitchFamily="34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ahoma" panose="020B0604030504040204" pitchFamily="34" charset="0"/>
                </a:endParaRPr>
              </a:p>
            </p:txBody>
          </p:sp>
          <p:sp>
            <p:nvSpPr>
              <p:cNvPr id="92197" name="文本框 92196"/>
              <p:cNvSpPr txBox="1"/>
              <p:nvPr/>
            </p:nvSpPr>
            <p:spPr>
              <a:xfrm>
                <a:off x="3600" y="2880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8" name="文本框 92197"/>
              <p:cNvSpPr txBox="1"/>
              <p:nvPr/>
            </p:nvSpPr>
            <p:spPr>
              <a:xfrm>
                <a:off x="3648" y="2208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99" name="直接连接符 92198"/>
              <p:cNvSpPr/>
              <p:nvPr/>
            </p:nvSpPr>
            <p:spPr>
              <a:xfrm>
                <a:off x="3552" y="2448"/>
                <a:ext cx="81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2200" name="椭圆 92199"/>
              <p:cNvSpPr/>
              <p:nvPr/>
            </p:nvSpPr>
            <p:spPr>
              <a:xfrm>
                <a:off x="4368" y="2256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2201" name="文本框 92200"/>
            <p:cNvSpPr txBox="1"/>
            <p:nvPr/>
          </p:nvSpPr>
          <p:spPr>
            <a:xfrm>
              <a:off x="3936" y="3456"/>
              <a:ext cx="672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2035175" y="2679700"/>
              <a:ext cx="2298700" cy="1822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2035175" y="2679700"/>
                <a:ext cx="2298700" cy="182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4365625" y="2755900"/>
              <a:ext cx="2317750" cy="9429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4365625" y="2755900"/>
                <a:ext cx="2317750" cy="942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454775" y="3473450"/>
              <a:ext cx="342900" cy="3143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454775" y="3473450"/>
                <a:ext cx="3429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654550" y="5200650"/>
              <a:ext cx="238125" cy="2889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654550" y="5200650"/>
                <a:ext cx="2381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4959350" y="5276850"/>
              <a:ext cx="117475" cy="2635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4959350" y="5276850"/>
                <a:ext cx="117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5124450" y="4978400"/>
              <a:ext cx="200025" cy="422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5124450" y="4978400"/>
                <a:ext cx="2000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254875" y="5419725"/>
              <a:ext cx="228600" cy="273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254875" y="5419725"/>
                <a:ext cx="2286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578725" y="5546725"/>
              <a:ext cx="57150" cy="1492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578725" y="5546725"/>
                <a:ext cx="571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775575" y="5251450"/>
              <a:ext cx="161925" cy="349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775575" y="5251450"/>
                <a:ext cx="1619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7886700" y="3028950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7886700" y="3028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648575" y="2781300"/>
              <a:ext cx="2219325" cy="23590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648575" y="2781300"/>
                <a:ext cx="2219325" cy="2359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9686925" y="2486025"/>
              <a:ext cx="539750" cy="428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9686925" y="2486025"/>
                <a:ext cx="5397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9807575" y="2632075"/>
              <a:ext cx="19050" cy="1301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9807575" y="2632075"/>
                <a:ext cx="190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9836150" y="2540000"/>
              <a:ext cx="15875" cy="123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9836150" y="2540000"/>
                <a:ext cx="158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9880600" y="2644775"/>
              <a:ext cx="139700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9880600" y="2644775"/>
                <a:ext cx="139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950450" y="2520950"/>
              <a:ext cx="82550" cy="82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950450" y="2520950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10239375" y="2625725"/>
              <a:ext cx="368300" cy="349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10239375" y="2625725"/>
                <a:ext cx="3683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10541000" y="2511425"/>
              <a:ext cx="180975" cy="2540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10541000" y="2511425"/>
                <a:ext cx="1809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10293350" y="2339975"/>
              <a:ext cx="152400" cy="219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10293350" y="23399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10861675" y="2520950"/>
              <a:ext cx="184150" cy="2349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10861675" y="2520950"/>
                <a:ext cx="1841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11055350" y="2708275"/>
              <a:ext cx="53975" cy="114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11055350" y="2708275"/>
                <a:ext cx="539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11182350" y="2460625"/>
              <a:ext cx="177800" cy="3587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11182350" y="2460625"/>
                <a:ext cx="1778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10728325" y="2324100"/>
              <a:ext cx="793750" cy="625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10728325" y="2324100"/>
                <a:ext cx="793750" cy="625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10128250" y="3009900"/>
              <a:ext cx="149225" cy="2603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10128250" y="3009900"/>
                <a:ext cx="1492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10083800" y="3117850"/>
              <a:ext cx="244475" cy="2063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10083800" y="31178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9886950" y="3032125"/>
              <a:ext cx="2032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9886950" y="3032125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10515600" y="3276600"/>
              <a:ext cx="200025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10515600" y="3276600"/>
                <a:ext cx="2000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10683875" y="3705225"/>
              <a:ext cx="79375" cy="396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10683875" y="3705225"/>
                <a:ext cx="793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10372725" y="4289425"/>
              <a:ext cx="158750" cy="222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10372725" y="4289425"/>
                <a:ext cx="1587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10604500" y="4378325"/>
              <a:ext cx="82550" cy="1555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10604500" y="4378325"/>
                <a:ext cx="825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10734675" y="4181475"/>
              <a:ext cx="215900" cy="355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10734675" y="4181475"/>
                <a:ext cx="215900" cy="355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8306" name="标题 9830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6-2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②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非</a:t>
            </a:r>
            <a:r>
              <a:rPr lang="en-US" altLang="zh-CN" sz="4000" b="0">
                <a:solidFill>
                  <a:schemeClr val="tx1"/>
                </a:solidFill>
                <a:effectLst/>
              </a:rPr>
              <a:t>ε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转换的</a:t>
            </a:r>
            <a:r>
              <a:rPr lang="zh-CN" altLang="en-US" sz="4000" dirty="0"/>
              <a:t>合并</a:t>
            </a:r>
            <a:r>
              <a:rPr lang="en-US" altLang="zh-CN" sz="4000" dirty="0"/>
              <a:t> / Combine non-</a:t>
            </a:r>
            <a:r>
              <a:rPr lang="en-US" altLang="zh-CN" sz="4000" b="0">
                <a:solidFill>
                  <a:schemeClr val="tx1"/>
                </a:solidFill>
                <a:effectLst/>
                <a:sym typeface="+mn-ea"/>
              </a:rPr>
              <a:t>ε transitions</a:t>
            </a:r>
            <a:endParaRPr lang="en-US" altLang="zh-CN" sz="4000" dirty="0"/>
          </a:p>
        </p:txBody>
      </p:sp>
      <p:sp>
        <p:nvSpPr>
          <p:cNvPr id="98307" name="文本占位符 983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 b="1">
                <a:effectLst/>
              </a:rPr>
              <a:t>(2) </a:t>
            </a:r>
            <a:r>
              <a:rPr lang="zh-CN" altLang="en-US" b="1" dirty="0">
                <a:effectLst/>
              </a:rPr>
              <a:t>一般状态合并</a:t>
            </a:r>
            <a:endParaRPr lang="zh-CN" altLang="en-US" b="1" dirty="0">
              <a:effectLst/>
            </a:endParaRPr>
          </a:p>
        </p:txBody>
      </p:sp>
      <p:grpSp>
        <p:nvGrpSpPr>
          <p:cNvPr id="98308" name="组合 98307"/>
          <p:cNvGrpSpPr/>
          <p:nvPr/>
        </p:nvGrpSpPr>
        <p:grpSpPr>
          <a:xfrm>
            <a:off x="2057400" y="2286000"/>
            <a:ext cx="3733800" cy="3355975"/>
            <a:chOff x="288" y="1728"/>
            <a:chExt cx="2352" cy="2114"/>
          </a:xfrm>
        </p:grpSpPr>
        <p:grpSp>
          <p:nvGrpSpPr>
            <p:cNvPr id="98309" name="组合 98308"/>
            <p:cNvGrpSpPr/>
            <p:nvPr/>
          </p:nvGrpSpPr>
          <p:grpSpPr>
            <a:xfrm>
              <a:off x="288" y="1728"/>
              <a:ext cx="2352" cy="1616"/>
              <a:chOff x="432" y="1728"/>
              <a:chExt cx="2352" cy="1616"/>
            </a:xfrm>
          </p:grpSpPr>
          <p:sp>
            <p:nvSpPr>
              <p:cNvPr id="98310" name="椭圆 98309"/>
              <p:cNvSpPr/>
              <p:nvPr/>
            </p:nvSpPr>
            <p:spPr>
              <a:xfrm>
                <a:off x="768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0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1" name="直接连接符 98310"/>
              <p:cNvSpPr/>
              <p:nvPr/>
            </p:nvSpPr>
            <p:spPr>
              <a:xfrm>
                <a:off x="432" y="2496"/>
                <a:ext cx="33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2" name="椭圆 98311"/>
              <p:cNvSpPr/>
              <p:nvPr/>
            </p:nvSpPr>
            <p:spPr>
              <a:xfrm>
                <a:off x="1488" y="192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1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3" name="椭圆 98312"/>
              <p:cNvSpPr/>
              <p:nvPr/>
            </p:nvSpPr>
            <p:spPr>
              <a:xfrm>
                <a:off x="1488" y="2640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2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4" name="椭圆 98313"/>
              <p:cNvSpPr/>
              <p:nvPr/>
            </p:nvSpPr>
            <p:spPr>
              <a:xfrm>
                <a:off x="2400" y="2304"/>
                <a:ext cx="336" cy="384"/>
              </a:xfrm>
              <a:prstGeom prst="ellipse">
                <a:avLst/>
              </a:prstGeom>
              <a:solidFill>
                <a:srgbClr val="99CC00"/>
              </a:solidFill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3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15" name="椭圆 98314"/>
              <p:cNvSpPr/>
              <p:nvPr/>
            </p:nvSpPr>
            <p:spPr>
              <a:xfrm>
                <a:off x="2352" y="2256"/>
                <a:ext cx="432" cy="480"/>
              </a:xfrm>
              <a:prstGeom prst="ellipse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8316" name="直接连接符 98315"/>
              <p:cNvSpPr/>
              <p:nvPr/>
            </p:nvSpPr>
            <p:spPr>
              <a:xfrm flipV="1">
                <a:off x="912" y="2064"/>
                <a:ext cx="0" cy="24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17" name="直接连接符 98316"/>
              <p:cNvSpPr/>
              <p:nvPr/>
            </p:nvSpPr>
            <p:spPr>
              <a:xfrm>
                <a:off x="912" y="2064"/>
                <a:ext cx="576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8" name="直接连接符 98317"/>
              <p:cNvSpPr/>
              <p:nvPr/>
            </p:nvSpPr>
            <p:spPr>
              <a:xfrm>
                <a:off x="960" y="2832"/>
                <a:ext cx="528" cy="1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19" name="直接连接符 98318"/>
              <p:cNvSpPr/>
              <p:nvPr/>
            </p:nvSpPr>
            <p:spPr>
              <a:xfrm flipV="1">
                <a:off x="960" y="2688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0" name="直接连接符 98319"/>
              <p:cNvSpPr/>
              <p:nvPr/>
            </p:nvSpPr>
            <p:spPr>
              <a:xfrm>
                <a:off x="1872" y="2016"/>
                <a:ext cx="720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1" name="直接连接符 98320"/>
              <p:cNvSpPr/>
              <p:nvPr/>
            </p:nvSpPr>
            <p:spPr>
              <a:xfrm>
                <a:off x="2592" y="2016"/>
                <a:ext cx="0" cy="192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2" name="直接连接符 98321"/>
              <p:cNvSpPr/>
              <p:nvPr/>
            </p:nvSpPr>
            <p:spPr>
              <a:xfrm>
                <a:off x="1824" y="2880"/>
                <a:ext cx="768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</p:spPr>
          </p:sp>
          <p:sp>
            <p:nvSpPr>
              <p:cNvPr id="98323" name="直接连接符 98322"/>
              <p:cNvSpPr/>
              <p:nvPr/>
            </p:nvSpPr>
            <p:spPr>
              <a:xfrm flipV="1">
                <a:off x="2592" y="2736"/>
                <a:ext cx="0" cy="144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med"/>
              </a:ln>
            </p:spPr>
          </p:sp>
          <p:sp>
            <p:nvSpPr>
              <p:cNvPr id="98324" name="文本框 98323"/>
              <p:cNvSpPr txBox="1"/>
              <p:nvPr/>
            </p:nvSpPr>
            <p:spPr>
              <a:xfrm>
                <a:off x="1008" y="1776"/>
                <a:ext cx="192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5" name="文本框 98324"/>
              <p:cNvSpPr txBox="1"/>
              <p:nvPr/>
            </p:nvSpPr>
            <p:spPr>
              <a:xfrm>
                <a:off x="1008" y="29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solidFill>
                      <a:srgbClr val="FF00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6" name="文本框 98325"/>
              <p:cNvSpPr txBox="1"/>
              <p:nvPr/>
            </p:nvSpPr>
            <p:spPr>
              <a:xfrm>
                <a:off x="2016" y="2976"/>
                <a:ext cx="240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b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27" name="文本框 98326"/>
              <p:cNvSpPr txBox="1"/>
              <p:nvPr/>
            </p:nvSpPr>
            <p:spPr>
              <a:xfrm>
                <a:off x="2016" y="1728"/>
                <a:ext cx="288" cy="36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3200" b="1"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8328" name="文本框 98327"/>
            <p:cNvSpPr txBox="1"/>
            <p:nvPr/>
          </p:nvSpPr>
          <p:spPr>
            <a:xfrm>
              <a:off x="1344" y="3552"/>
              <a:ext cx="720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8329" name="组合 98328"/>
          <p:cNvGrpSpPr/>
          <p:nvPr/>
        </p:nvGrpSpPr>
        <p:grpSpPr>
          <a:xfrm>
            <a:off x="6553200" y="2819400"/>
            <a:ext cx="3581400" cy="2822575"/>
            <a:chOff x="3120" y="2064"/>
            <a:chExt cx="2256" cy="1778"/>
          </a:xfrm>
        </p:grpSpPr>
        <p:sp>
          <p:nvSpPr>
            <p:cNvPr id="98330" name="椭圆 98329"/>
            <p:cNvSpPr/>
            <p:nvPr/>
          </p:nvSpPr>
          <p:spPr>
            <a:xfrm>
              <a:off x="336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1" name="椭圆 98330"/>
            <p:cNvSpPr/>
            <p:nvPr/>
          </p:nvSpPr>
          <p:spPr>
            <a:xfrm>
              <a:off x="4080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1,2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2" name="椭圆 98331"/>
            <p:cNvSpPr/>
            <p:nvPr/>
          </p:nvSpPr>
          <p:spPr>
            <a:xfrm>
              <a:off x="4896" y="2304"/>
              <a:ext cx="432" cy="432"/>
            </a:xfrm>
            <a:prstGeom prst="ellipse">
              <a:avLst/>
            </a:pr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3" name="椭圆 98332"/>
            <p:cNvSpPr/>
            <p:nvPr/>
          </p:nvSpPr>
          <p:spPr>
            <a:xfrm>
              <a:off x="4848" y="2256"/>
              <a:ext cx="528" cy="528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34" name="直接连接符 98333"/>
            <p:cNvSpPr/>
            <p:nvPr/>
          </p:nvSpPr>
          <p:spPr>
            <a:xfrm>
              <a:off x="3120" y="2496"/>
              <a:ext cx="240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5" name="直接连接符 98334"/>
            <p:cNvSpPr/>
            <p:nvPr/>
          </p:nvSpPr>
          <p:spPr>
            <a:xfrm>
              <a:off x="3792" y="2496"/>
              <a:ext cx="288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6" name="直接连接符 98335"/>
            <p:cNvSpPr/>
            <p:nvPr/>
          </p:nvSpPr>
          <p:spPr>
            <a:xfrm>
              <a:off x="4512" y="240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7" name="直接连接符 98336"/>
            <p:cNvSpPr/>
            <p:nvPr/>
          </p:nvSpPr>
          <p:spPr>
            <a:xfrm>
              <a:off x="4512" y="2640"/>
              <a:ext cx="336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38" name="文本框 98337"/>
            <p:cNvSpPr txBox="1"/>
            <p:nvPr/>
          </p:nvSpPr>
          <p:spPr>
            <a:xfrm>
              <a:off x="3840" y="2160"/>
              <a:ext cx="240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39" name="文本框 98338"/>
            <p:cNvSpPr txBox="1"/>
            <p:nvPr/>
          </p:nvSpPr>
          <p:spPr>
            <a:xfrm>
              <a:off x="4560" y="2640"/>
              <a:ext cx="33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0" name="文本框 98339"/>
            <p:cNvSpPr txBox="1"/>
            <p:nvPr/>
          </p:nvSpPr>
          <p:spPr>
            <a:xfrm>
              <a:off x="4512" y="2064"/>
              <a:ext cx="288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c</a:t>
              </a:r>
              <a:endPara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98341" name="文本框 98340"/>
            <p:cNvSpPr txBox="1"/>
            <p:nvPr/>
          </p:nvSpPr>
          <p:spPr>
            <a:xfrm>
              <a:off x="3984" y="3552"/>
              <a:ext cx="768" cy="290"/>
            </a:xfrm>
            <a:prstGeom prst="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zh-CN" altLang="en-US" sz="2400" b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）</a:t>
              </a:r>
              <a:endPara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3186" name="标题 9318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dirty="0">
                <a:sym typeface="+mn-ea"/>
              </a:rPr>
              <a:t>4</a:t>
            </a:r>
            <a:r>
              <a:rPr lang="zh-CN" altLang="en-US" sz="4000" dirty="0">
                <a:sym typeface="+mn-ea"/>
              </a:rPr>
              <a:t>（</a:t>
            </a:r>
            <a:r>
              <a:rPr lang="en-US" altLang="zh-CN" sz="4000" dirty="0">
                <a:sym typeface="+mn-ea"/>
              </a:rPr>
              <a:t>6-3</a:t>
            </a:r>
            <a:r>
              <a:rPr lang="zh-CN" altLang="en-US" sz="4000" dirty="0">
                <a:sym typeface="+mn-ea"/>
              </a:rPr>
              <a:t>）</a:t>
            </a: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）确定化的基本思想</a:t>
            </a:r>
            <a:r>
              <a:rPr lang="en-US" altLang="zh-CN" sz="4000" dirty="0"/>
              <a:t> / idea</a:t>
            </a:r>
            <a:r>
              <a:rPr lang="zh-CN" altLang="en-US" sz="4000" dirty="0"/>
              <a:t>： </a:t>
            </a:r>
            <a:br>
              <a:rPr lang="zh-CN" altLang="en-US" sz="4000" dirty="0"/>
            </a:br>
            <a:r>
              <a:rPr lang="zh-CN" altLang="en-US" sz="4000" dirty="0"/>
              <a:t> </a:t>
            </a:r>
            <a:r>
              <a:rPr lang="en-US" altLang="zh-CN" sz="4000" dirty="0"/>
              <a:t>③ </a:t>
            </a:r>
            <a:r>
              <a:rPr lang="zh-CN" altLang="en-US" sz="4000" b="0" dirty="0">
                <a:solidFill>
                  <a:schemeClr val="tx1"/>
                </a:solidFill>
                <a:effectLst/>
              </a:rPr>
              <a:t>混合转换</a:t>
            </a:r>
            <a:r>
              <a:rPr lang="en-US" altLang="zh-CN" sz="4000" b="0" dirty="0">
                <a:solidFill>
                  <a:schemeClr val="tx1"/>
                </a:solidFill>
                <a:effectLst/>
              </a:rPr>
              <a:t> / other combination</a:t>
            </a:r>
            <a:endParaRPr lang="en-US" altLang="zh-CN" sz="40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93190" name="椭圆 93189"/>
          <p:cNvSpPr/>
          <p:nvPr/>
        </p:nvSpPr>
        <p:spPr>
          <a:xfrm>
            <a:off x="24384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1" name="直接连接符 93190"/>
          <p:cNvSpPr/>
          <p:nvPr/>
        </p:nvSpPr>
        <p:spPr>
          <a:xfrm>
            <a:off x="1905000" y="3352800"/>
            <a:ext cx="533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2" name="椭圆 93191"/>
          <p:cNvSpPr/>
          <p:nvPr/>
        </p:nvSpPr>
        <p:spPr>
          <a:xfrm>
            <a:off x="3581400" y="2438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3" name="椭圆 93192"/>
          <p:cNvSpPr/>
          <p:nvPr/>
        </p:nvSpPr>
        <p:spPr>
          <a:xfrm>
            <a:off x="3581400" y="35814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4" name="椭圆 93193"/>
          <p:cNvSpPr/>
          <p:nvPr/>
        </p:nvSpPr>
        <p:spPr>
          <a:xfrm>
            <a:off x="5029200" y="3048000"/>
            <a:ext cx="533400" cy="6096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195" name="椭圆 93194"/>
          <p:cNvSpPr/>
          <p:nvPr/>
        </p:nvSpPr>
        <p:spPr>
          <a:xfrm>
            <a:off x="4953000" y="2971800"/>
            <a:ext cx="685800" cy="762000"/>
          </a:xfrm>
          <a:prstGeom prst="ellipse">
            <a:avLst/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/>
          <a:p>
            <a:endParaRPr lang="zh-CN" altLang="en-US"/>
          </a:p>
        </p:txBody>
      </p:sp>
      <p:sp>
        <p:nvSpPr>
          <p:cNvPr id="93196" name="直接连接符 93195"/>
          <p:cNvSpPr/>
          <p:nvPr/>
        </p:nvSpPr>
        <p:spPr>
          <a:xfrm flipV="1">
            <a:off x="2667000" y="2667000"/>
            <a:ext cx="0" cy="3810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197" name="直接连接符 93196"/>
          <p:cNvSpPr/>
          <p:nvPr/>
        </p:nvSpPr>
        <p:spPr>
          <a:xfrm>
            <a:off x="2667000" y="2667000"/>
            <a:ext cx="9144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8" name="直接连接符 93197"/>
          <p:cNvSpPr/>
          <p:nvPr/>
        </p:nvSpPr>
        <p:spPr>
          <a:xfrm>
            <a:off x="2743200" y="3886200"/>
            <a:ext cx="838200" cy="1588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199" name="直接连接符 93198"/>
          <p:cNvSpPr/>
          <p:nvPr/>
        </p:nvSpPr>
        <p:spPr>
          <a:xfrm flipV="1">
            <a:off x="2743200" y="3657600"/>
            <a:ext cx="0" cy="2286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0" name="直接连接符 93199"/>
          <p:cNvSpPr/>
          <p:nvPr/>
        </p:nvSpPr>
        <p:spPr>
          <a:xfrm>
            <a:off x="4191000" y="2590800"/>
            <a:ext cx="1143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</p:sp>
      <p:sp>
        <p:nvSpPr>
          <p:cNvPr id="93201" name="直接连接符 93200"/>
          <p:cNvSpPr/>
          <p:nvPr/>
        </p:nvSpPr>
        <p:spPr>
          <a:xfrm>
            <a:off x="5334000" y="2590800"/>
            <a:ext cx="0" cy="30480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04" name="文本框 93203"/>
          <p:cNvSpPr txBox="1"/>
          <p:nvPr/>
        </p:nvSpPr>
        <p:spPr>
          <a:xfrm>
            <a:off x="2819400" y="2209800"/>
            <a:ext cx="3048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5" name="文本框 93204"/>
          <p:cNvSpPr txBox="1"/>
          <p:nvPr/>
        </p:nvSpPr>
        <p:spPr>
          <a:xfrm>
            <a:off x="2819400" y="4038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07" name="文本框 93206"/>
          <p:cNvSpPr txBox="1"/>
          <p:nvPr/>
        </p:nvSpPr>
        <p:spPr>
          <a:xfrm>
            <a:off x="4419600" y="2133600"/>
            <a:ext cx="4572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rPr>
              <a:t>ε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93208" name="文本框 93207"/>
          <p:cNvSpPr txBox="1"/>
          <p:nvPr/>
        </p:nvSpPr>
        <p:spPr>
          <a:xfrm>
            <a:off x="3581400" y="5029200"/>
            <a:ext cx="11430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0" name="椭圆 93209"/>
          <p:cNvSpPr/>
          <p:nvPr/>
        </p:nvSpPr>
        <p:spPr>
          <a:xfrm>
            <a:off x="6781800" y="3048000"/>
            <a:ext cx="6858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endParaRPr lang="en-US" altLang="zh-CN" sz="32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1" name="椭圆 93210"/>
          <p:cNvSpPr/>
          <p:nvPr/>
        </p:nvSpPr>
        <p:spPr>
          <a:xfrm>
            <a:off x="7924800" y="3048000"/>
            <a:ext cx="1219200" cy="685800"/>
          </a:xfrm>
          <a:prstGeom prst="ellipse">
            <a:avLst/>
          </a:prstGeom>
          <a:solidFill>
            <a:srgbClr val="99CC00"/>
          </a:solidFill>
          <a:ln w="25400" cap="flat" cmpd="sng">
            <a:solidFill>
              <a:schemeClr val="tx1"/>
            </a:solidFill>
            <a:prstDash val="solid"/>
            <a:headEnd type="none" w="med" len="med"/>
            <a:tailEnd type="none" w="lg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1,2,3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14" name="直接连接符 93213"/>
          <p:cNvSpPr/>
          <p:nvPr/>
        </p:nvSpPr>
        <p:spPr>
          <a:xfrm>
            <a:off x="6400800" y="3352800"/>
            <a:ext cx="3810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5" name="直接连接符 93214"/>
          <p:cNvSpPr/>
          <p:nvPr/>
        </p:nvSpPr>
        <p:spPr>
          <a:xfrm>
            <a:off x="7467600" y="3352800"/>
            <a:ext cx="4572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93218" name="文本框 93217"/>
          <p:cNvSpPr txBox="1"/>
          <p:nvPr/>
        </p:nvSpPr>
        <p:spPr>
          <a:xfrm>
            <a:off x="7543800" y="2819400"/>
            <a:ext cx="381000" cy="5835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1" name="文本框 93220"/>
          <p:cNvSpPr txBox="1"/>
          <p:nvPr/>
        </p:nvSpPr>
        <p:spPr>
          <a:xfrm>
            <a:off x="7772400" y="5029200"/>
            <a:ext cx="1219200" cy="46037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sz="2400" b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endParaRPr lang="zh-CN" altLang="en-US" sz="2400" b="1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93222" name="矩形 93221"/>
          <p:cNvSpPr/>
          <p:nvPr/>
        </p:nvSpPr>
        <p:spPr>
          <a:xfrm>
            <a:off x="2057400" y="1447800"/>
            <a:ext cx="7772400" cy="68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3200" b="1">
                <a:latin typeface="Times New Roman" panose="02020603050405020304" pitchFamily="18" charset="0"/>
              </a:rPr>
              <a:t>(3) </a:t>
            </a:r>
            <a:r>
              <a:rPr lang="zh-CN" altLang="en-US" sz="3200" b="1" dirty="0">
                <a:latin typeface="Times New Roman" panose="02020603050405020304" pitchFamily="18" charset="0"/>
              </a:rPr>
              <a:t>混合状态合并</a:t>
            </a:r>
            <a:endParaRPr lang="zh-CN" altLang="en-US" sz="32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683500" y="1781175"/>
              <a:ext cx="257175" cy="336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683500" y="1781175"/>
                <a:ext cx="2571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6908800" y="1717675"/>
              <a:ext cx="206375" cy="476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6908800" y="1717675"/>
                <a:ext cx="2063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883400" y="1600200"/>
              <a:ext cx="120650" cy="514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883400" y="1600200"/>
                <a:ext cx="1206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6959600" y="1889125"/>
              <a:ext cx="635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6959600" y="1889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6997700" y="1806575"/>
              <a:ext cx="136525" cy="2000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6997700" y="180657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7115175" y="1593850"/>
              <a:ext cx="25400" cy="1397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7115175" y="1593850"/>
                <a:ext cx="254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7153275" y="1765300"/>
              <a:ext cx="263525" cy="3079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7153275" y="1765300"/>
                <a:ext cx="2635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7273925" y="1603375"/>
              <a:ext cx="31750" cy="3524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7273925" y="1603375"/>
                <a:ext cx="317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7458075" y="1603375"/>
              <a:ext cx="22225" cy="130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7458075" y="1603375"/>
                <a:ext cx="222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978650" y="1854200"/>
              <a:ext cx="158750" cy="25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978650" y="1854200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7981950" y="1920875"/>
              <a:ext cx="139700" cy="95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7981950" y="1920875"/>
                <a:ext cx="1397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8143875" y="1860550"/>
              <a:ext cx="171450" cy="203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8143875" y="1860550"/>
                <a:ext cx="1714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8353425" y="1641475"/>
              <a:ext cx="107950" cy="4540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8353425" y="1641475"/>
                <a:ext cx="1079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8467725" y="1914525"/>
              <a:ext cx="257175" cy="190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8467725" y="1914525"/>
                <a:ext cx="2571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8759825" y="1927225"/>
              <a:ext cx="273050" cy="2063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8759825" y="1927225"/>
                <a:ext cx="273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9055100" y="1965325"/>
              <a:ext cx="155575" cy="1905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9055100" y="1965325"/>
                <a:ext cx="1555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9312275" y="1828800"/>
              <a:ext cx="215900" cy="127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9312275" y="1828800"/>
                <a:ext cx="215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9375775" y="1882775"/>
              <a:ext cx="34925" cy="307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9375775" y="18827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9213850" y="1689100"/>
              <a:ext cx="155575" cy="568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9213850" y="1689100"/>
                <a:ext cx="155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505950" y="1784350"/>
              <a:ext cx="203200" cy="590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505950" y="1784350"/>
                <a:ext cx="203200" cy="590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6397625" y="4232275"/>
              <a:ext cx="215900" cy="5365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6397625" y="4232275"/>
                <a:ext cx="2159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6804025" y="4422775"/>
              <a:ext cx="273050" cy="857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6804025" y="4422775"/>
                <a:ext cx="2730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6997700" y="4375150"/>
              <a:ext cx="177800" cy="234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6997700" y="4375150"/>
                <a:ext cx="1778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6873875" y="4187825"/>
              <a:ext cx="1079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6873875" y="4187825"/>
                <a:ext cx="1079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327900" y="4394200"/>
              <a:ext cx="219075" cy="2127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327900" y="4394200"/>
                <a:ext cx="2190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667750" y="4146550"/>
              <a:ext cx="190500" cy="3873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667750" y="4146550"/>
                <a:ext cx="1905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9048750" y="4225925"/>
              <a:ext cx="320675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9048750" y="4225925"/>
                <a:ext cx="320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9302750" y="4162425"/>
              <a:ext cx="2159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9302750" y="4162425"/>
                <a:ext cx="215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9140825" y="3981450"/>
              <a:ext cx="130175" cy="254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9140825" y="3981450"/>
                <a:ext cx="130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810750" y="4000500"/>
              <a:ext cx="19050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810750" y="4000500"/>
                <a:ext cx="190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642475" y="3727450"/>
              <a:ext cx="530225" cy="13430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9642475" y="3727450"/>
                <a:ext cx="530225" cy="134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9810750" y="4552950"/>
              <a:ext cx="136525" cy="2063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9810750" y="4552950"/>
                <a:ext cx="1365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524875" y="3994150"/>
              <a:ext cx="482600" cy="892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524875" y="3994150"/>
                <a:ext cx="482600" cy="892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9915525" y="4092575"/>
              <a:ext cx="101600" cy="190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9915525" y="4092575"/>
                <a:ext cx="101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9975850" y="4035425"/>
              <a:ext cx="95250" cy="1333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9975850" y="4035425"/>
                <a:ext cx="952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9899650" y="3870325"/>
              <a:ext cx="107950" cy="152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9899650" y="3870325"/>
                <a:ext cx="1079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10204450" y="3911600"/>
              <a:ext cx="260350" cy="3524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10204450" y="3911600"/>
                <a:ext cx="2603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9521825" y="3375025"/>
              <a:ext cx="1371600" cy="18573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9521825" y="3375025"/>
                <a:ext cx="1371600" cy="185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9582150" y="5470525"/>
              <a:ext cx="15875" cy="2413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9582150" y="5470525"/>
                <a:ext cx="15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9756775" y="5546725"/>
              <a:ext cx="79375" cy="1555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9756775" y="5546725"/>
                <a:ext cx="79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9947275" y="5429250"/>
              <a:ext cx="123825" cy="2635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9947275" y="5429250"/>
                <a:ext cx="1238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10198100" y="5591175"/>
              <a:ext cx="50800" cy="1365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10198100" y="5591175"/>
                <a:ext cx="508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0331450" y="5394325"/>
              <a:ext cx="133350" cy="3429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0331450" y="5394325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9432925" y="5746750"/>
              <a:ext cx="1216025" cy="136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9432925" y="5746750"/>
                <a:ext cx="12160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10252075" y="5372100"/>
              <a:ext cx="104775" cy="2000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10252075" y="5372100"/>
                <a:ext cx="1047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10544175" y="5251450"/>
              <a:ext cx="612775" cy="107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10544175" y="5251450"/>
                <a:ext cx="6127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49" name="墨迹 48"/>
              <p14:cNvContentPartPr/>
              <p14:nvPr/>
            </p14:nvContentPartPr>
            <p14:xfrm>
              <a:off x="11087100" y="5140325"/>
              <a:ext cx="123825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4"/>
            </p:blipFill>
            <p:spPr>
              <a:xfrm>
                <a:off x="11087100" y="5140325"/>
                <a:ext cx="1238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0" name="墨迹 49"/>
              <p14:cNvContentPartPr/>
              <p14:nvPr/>
            </p14:nvContentPartPr>
            <p14:xfrm>
              <a:off x="10868025" y="4899025"/>
              <a:ext cx="190500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6"/>
            </p:blipFill>
            <p:spPr>
              <a:xfrm>
                <a:off x="10868025" y="4899025"/>
                <a:ext cx="190500" cy="24447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0354" name="标题 100353"/>
          <p:cNvSpPr>
            <a:spLocks noGrp="1" noRot="1"/>
          </p:cNvSpPr>
          <p:nvPr>
            <p:ph type="title"/>
          </p:nvPr>
        </p:nvSpPr>
        <p:spPr>
          <a:xfrm>
            <a:off x="1981200" y="152400"/>
            <a:ext cx="8229600" cy="334963"/>
          </a:xfrm>
        </p:spPr>
        <p:txBody>
          <a:bodyPr anchor="ctr" anchorCtr="0"/>
          <a:p>
            <a:r>
              <a:rPr lang="zh-CN" altLang="en-US" sz="4000" dirty="0"/>
              <a:t>子集法的算法</a:t>
            </a:r>
            <a:r>
              <a:rPr lang="en-US" altLang="zh-CN" sz="4000" dirty="0"/>
              <a:t> / Subset construction</a:t>
            </a:r>
            <a:endParaRPr lang="en-US" altLang="zh-CN" sz="4000" dirty="0"/>
          </a:p>
        </p:txBody>
      </p:sp>
      <p:sp>
        <p:nvSpPr>
          <p:cNvPr id="100355" name="文本占位符 100354"/>
          <p:cNvSpPr>
            <a:spLocks noGrp="1"/>
          </p:cNvSpPr>
          <p:nvPr>
            <p:ph type="body" idx="1"/>
          </p:nvPr>
        </p:nvSpPr>
        <p:spPr>
          <a:xfrm>
            <a:off x="2133600" y="685800"/>
            <a:ext cx="8229600" cy="5821363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/>
              <a:t>设已给具有</a:t>
            </a:r>
            <a:r>
              <a:rPr lang="en-US" altLang="zh-CN" sz="2800" b="1" dirty="0">
                <a:sym typeface="Symbol" panose="05050102010706020507" pitchFamily="18" charset="2"/>
              </a:rPr>
              <a:t></a:t>
            </a:r>
            <a:r>
              <a:rPr lang="zh-CN" altLang="en-US" sz="2800" b="1" dirty="0">
                <a:sym typeface="Symbol" panose="05050102010706020507" pitchFamily="18" charset="2"/>
              </a:rPr>
              <a:t>动作的</a:t>
            </a:r>
            <a:r>
              <a:rPr lang="en-US" altLang="zh-CN" sz="2800" b="1">
                <a:sym typeface="Symbol" panose="05050102010706020507" pitchFamily="18" charset="2"/>
              </a:rPr>
              <a:t>NFA M=(K,,f,S0,Z),</a:t>
            </a:r>
            <a:r>
              <a:rPr lang="zh-CN" altLang="zh-CN" sz="2800" b="1" dirty="0">
                <a:sym typeface="Symbol" panose="05050102010706020507" pitchFamily="18" charset="2"/>
              </a:rPr>
              <a:t>构造相应的</a:t>
            </a:r>
            <a:r>
              <a:rPr lang="en-US" altLang="zh-CN" sz="2800" b="1">
                <a:sym typeface="Symbol" panose="05050102010706020507" pitchFamily="18" charset="2"/>
              </a:rPr>
              <a:t>DFA M’=(K’, ,f’,q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,Z’)</a:t>
            </a:r>
            <a:r>
              <a:rPr lang="zh-CN" altLang="zh-CN" sz="2800" b="1" dirty="0">
                <a:sym typeface="Symbol" panose="05050102010706020507" pitchFamily="18" charset="2"/>
              </a:rPr>
              <a:t>的方法是，先令</a:t>
            </a:r>
            <a:r>
              <a:rPr lang="en-US" altLang="zh-CN" sz="2800" b="1">
                <a:sym typeface="Symbol" panose="05050102010706020507" pitchFamily="18" charset="2"/>
              </a:rPr>
              <a:t>q0=[-CLOSURE(S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)], </a:t>
            </a:r>
            <a:r>
              <a:rPr lang="zh-CN" altLang="en-US" sz="2800" b="1" dirty="0">
                <a:sym typeface="Symbol" panose="05050102010706020507" pitchFamily="18" charset="2"/>
              </a:rPr>
              <a:t>然后对每个</a:t>
            </a:r>
            <a:r>
              <a:rPr lang="en-US" altLang="zh-CN" sz="2800" b="1">
                <a:sym typeface="Symbol" panose="05050102010706020507" pitchFamily="18" charset="2"/>
              </a:rPr>
              <a:t>a</a:t>
            </a:r>
            <a:r>
              <a:rPr lang="zh-CN" altLang="en-US" sz="2800" b="1" dirty="0">
                <a:sym typeface="Symbol" panose="05050102010706020507" pitchFamily="18" charset="2"/>
              </a:rPr>
              <a:t>，令  </a:t>
            </a:r>
            <a:r>
              <a:rPr lang="en-US" altLang="zh-CN" sz="2800" b="1">
                <a:sym typeface="Symbol" panose="05050102010706020507" pitchFamily="18" charset="2"/>
              </a:rPr>
              <a:t>[-CLOSURE(f’(q</a:t>
            </a:r>
            <a:r>
              <a:rPr lang="en-US" altLang="zh-CN" sz="14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,a))]</a:t>
            </a:r>
            <a:r>
              <a:rPr lang="zh-CN" altLang="en-US" sz="2800" b="1" dirty="0">
                <a:sym typeface="Symbol" panose="05050102010706020507" pitchFamily="18" charset="2"/>
              </a:rPr>
              <a:t>为新状态，如此反复，直到无新状态产生：</a:t>
            </a:r>
            <a:endParaRPr lang="zh-CN" altLang="en-US" sz="2800" b="1" dirty="0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1. </a:t>
            </a:r>
            <a:r>
              <a:rPr lang="zh-CN" altLang="en-US" sz="2800" b="1" dirty="0">
                <a:sym typeface="Symbol" panose="05050102010706020507" pitchFamily="18" charset="2"/>
              </a:rPr>
              <a:t>令 </a:t>
            </a:r>
            <a:r>
              <a:rPr lang="en-US" altLang="zh-CN" sz="2800" b="1">
                <a:sym typeface="Symbol" panose="05050102010706020507" pitchFamily="18" charset="2"/>
              </a:rPr>
              <a:t>K’={[-CLOSURE(S</a:t>
            </a:r>
            <a:r>
              <a:rPr lang="en-US" altLang="zh-CN" sz="2000" b="1">
                <a:sym typeface="Symbol" panose="05050102010706020507" pitchFamily="18" charset="2"/>
              </a:rPr>
              <a:t>0</a:t>
            </a:r>
            <a:r>
              <a:rPr lang="en-US" altLang="zh-CN" sz="2800" b="1">
                <a:sym typeface="Symbol" panose="05050102010706020507" pitchFamily="18" charset="2"/>
              </a:rPr>
              <a:t>)]}; f’=;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2. </a:t>
            </a:r>
            <a:r>
              <a:rPr lang="zh-CN" altLang="en-US" sz="2800" b="1" dirty="0">
                <a:sym typeface="Symbol" panose="05050102010706020507" pitchFamily="18" charset="2"/>
              </a:rPr>
              <a:t>对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中尚未被标记的状态</a:t>
            </a:r>
            <a:r>
              <a:rPr lang="en-US" altLang="zh-CN" sz="2800" b="1" err="1">
                <a:sym typeface="Symbol" panose="05050102010706020507" pitchFamily="18" charset="2"/>
              </a:rPr>
              <a:t>qi</a:t>
            </a:r>
            <a:r>
              <a:rPr lang="en-US" altLang="zh-CN" sz="2800" b="1">
                <a:sym typeface="Symbol" panose="05050102010706020507" pitchFamily="18" charset="2"/>
              </a:rPr>
              <a:t>=[S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>
                <a:sym typeface="Symbol" panose="05050102010706020507" pitchFamily="18" charset="2"/>
              </a:rPr>
              <a:t>]: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(1)</a:t>
            </a:r>
            <a:r>
              <a:rPr lang="zh-CN" altLang="en-US" sz="2800" b="1" dirty="0">
                <a:sym typeface="Symbol" panose="05050102010706020507" pitchFamily="18" charset="2"/>
              </a:rPr>
              <a:t>标记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(2)</a:t>
            </a:r>
            <a:r>
              <a:rPr lang="zh-CN" altLang="en-US" sz="2800" b="1" dirty="0">
                <a:sym typeface="Symbol" panose="05050102010706020507" pitchFamily="18" charset="2"/>
              </a:rPr>
              <a:t>对于每个</a:t>
            </a:r>
            <a:r>
              <a:rPr lang="en-US" altLang="zh-CN" sz="2800" b="1">
                <a:sym typeface="Symbol" panose="05050102010706020507" pitchFamily="18" charset="2"/>
              </a:rPr>
              <a:t>a,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T</a:t>
            </a:r>
            <a:r>
              <a:rPr lang="en-US" altLang="zh-CN" sz="2000" b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=</a:t>
            </a:r>
            <a:r>
              <a:rPr lang="en-US" altLang="zh-CN" sz="2800" b="1" err="1">
                <a:sym typeface="Symbol" panose="05050102010706020507" pitchFamily="18" charset="2"/>
              </a:rPr>
              <a:t>f(qi,a</a:t>
            </a:r>
            <a:r>
              <a:rPr lang="en-US" altLang="zh-CN" sz="2800" b="1">
                <a:sym typeface="Symbol" panose="05050102010706020507" pitchFamily="18" charset="2"/>
              </a:rPr>
              <a:t>)=f({S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1</a:t>
            </a:r>
            <a:r>
              <a:rPr lang="en-US" altLang="zh-CN" sz="2800" b="1">
                <a:sym typeface="Symbol" panose="05050102010706020507" pitchFamily="18" charset="2"/>
              </a:rPr>
              <a:t>,S</a:t>
            </a:r>
            <a:r>
              <a:rPr lang="en-US" altLang="zh-CN" sz="2000" b="1">
                <a:sym typeface="Symbol" panose="05050102010706020507" pitchFamily="18" charset="2"/>
              </a:rPr>
              <a:t>i</a:t>
            </a:r>
            <a:r>
              <a:rPr lang="en-US" altLang="zh-CN" sz="1400" b="1">
                <a:sym typeface="Symbol" panose="05050102010706020507" pitchFamily="18" charset="2"/>
              </a:rPr>
              <a:t>2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>
                <a:latin typeface="Arial" panose="020B0604020202020204" pitchFamily="34" charset="0"/>
                <a:sym typeface="Symbol" panose="05050102010706020507" pitchFamily="18" charset="2"/>
              </a:rPr>
              <a:t>…</a:t>
            </a:r>
            <a:r>
              <a:rPr lang="en-US" altLang="zh-CN" sz="2800" b="1">
                <a:sym typeface="Symbol" panose="05050102010706020507" pitchFamily="18" charset="2"/>
              </a:rPr>
              <a:t>,</a:t>
            </a:r>
            <a:r>
              <a:rPr lang="en-US" altLang="zh-CN" sz="2800" b="1" err="1">
                <a:sym typeface="Symbol" panose="05050102010706020507" pitchFamily="18" charset="2"/>
              </a:rPr>
              <a:t>S</a:t>
            </a:r>
            <a:r>
              <a:rPr lang="en-US" altLang="zh-CN" sz="2000" b="1" err="1">
                <a:sym typeface="Symbol" panose="05050102010706020507" pitchFamily="18" charset="2"/>
              </a:rPr>
              <a:t>i</a:t>
            </a:r>
            <a:r>
              <a:rPr lang="en-US" altLang="zh-CN" sz="1400" b="1" err="1">
                <a:sym typeface="Symbol" panose="05050102010706020507" pitchFamily="18" charset="2"/>
              </a:rPr>
              <a:t>m</a:t>
            </a:r>
            <a:r>
              <a:rPr lang="en-US" altLang="zh-CN" sz="2800" b="1" err="1">
                <a:sym typeface="Symbol" panose="05050102010706020507" pitchFamily="18" charset="2"/>
              </a:rPr>
              <a:t>},a</a:t>
            </a:r>
            <a:r>
              <a:rPr lang="en-US" altLang="zh-CN" sz="2800" b="1">
                <a:sym typeface="Symbol" panose="05050102010706020507" pitchFamily="18" charset="2"/>
              </a:rPr>
              <a:t>); 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       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= [-</a:t>
            </a:r>
            <a:r>
              <a:rPr lang="en-US" altLang="zh-CN" sz="2800" b="1" err="1">
                <a:sym typeface="Symbol" panose="05050102010706020507" pitchFamily="18" charset="2"/>
              </a:rPr>
              <a:t>CLOSURE(T</a:t>
            </a:r>
            <a:r>
              <a:rPr lang="en-US" altLang="zh-CN" sz="2000" b="1" err="1">
                <a:sym typeface="Symbol" panose="05050102010706020507" pitchFamily="18" charset="2"/>
              </a:rPr>
              <a:t>a</a:t>
            </a:r>
            <a:r>
              <a:rPr lang="en-US" altLang="zh-CN" sz="2800" b="1">
                <a:sym typeface="Symbol" panose="05050102010706020507" pitchFamily="18" charset="2"/>
              </a:rPr>
              <a:t>)];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(3)</a:t>
            </a:r>
            <a:r>
              <a:rPr lang="zh-CN" altLang="en-US" sz="2800" b="1" dirty="0">
                <a:sym typeface="Symbol" panose="05050102010706020507" pitchFamily="18" charset="2"/>
              </a:rPr>
              <a:t>若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 err="1">
                <a:sym typeface="Symbol" panose="05050102010706020507" pitchFamily="18" charset="2"/>
              </a:rPr>
              <a:t>K</a:t>
            </a:r>
            <a:r>
              <a:rPr lang="en-US" altLang="zh-CN" sz="2800" b="1">
                <a:sym typeface="Symbol" panose="05050102010706020507" pitchFamily="18" charset="2"/>
              </a:rPr>
              <a:t>’,</a:t>
            </a:r>
            <a:r>
              <a:rPr lang="zh-CN" altLang="en-US" sz="2800" b="1" dirty="0">
                <a:sym typeface="Symbol" panose="05050102010706020507" pitchFamily="18" charset="2"/>
              </a:rPr>
              <a:t>则令</a:t>
            </a:r>
            <a:r>
              <a:rPr lang="en-US" altLang="zh-CN" sz="2800" b="1">
                <a:sym typeface="Symbol" panose="05050102010706020507" pitchFamily="18" charset="2"/>
              </a:rPr>
              <a:t>K’=</a:t>
            </a:r>
            <a:r>
              <a:rPr lang="en-US" altLang="zh-CN" sz="2800" b="1" err="1">
                <a:sym typeface="Symbol" panose="05050102010706020507" pitchFamily="18" charset="2"/>
              </a:rPr>
              <a:t>K’{q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	(4)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f’=f’ {</a:t>
            </a:r>
            <a:r>
              <a:rPr lang="en-US" altLang="zh-CN" sz="2800" b="1" err="1">
                <a:sym typeface="Symbol" panose="05050102010706020507" pitchFamily="18" charset="2"/>
              </a:rPr>
              <a:t>f’(q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,a)=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};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3. </a:t>
            </a:r>
            <a:r>
              <a:rPr lang="zh-CN" altLang="en-US" sz="2800" b="1" dirty="0">
                <a:sym typeface="Symbol" panose="05050102010706020507" pitchFamily="18" charset="2"/>
              </a:rPr>
              <a:t>重复</a:t>
            </a:r>
            <a:r>
              <a:rPr lang="en-US" altLang="zh-CN" sz="2800" b="1">
                <a:sym typeface="Symbol" panose="05050102010706020507" pitchFamily="18" charset="2"/>
              </a:rPr>
              <a:t>2.,</a:t>
            </a:r>
            <a:r>
              <a:rPr lang="zh-CN" altLang="en-US" sz="2800" b="1" dirty="0">
                <a:sym typeface="Symbol" panose="05050102010706020507" pitchFamily="18" charset="2"/>
              </a:rPr>
              <a:t>直到</a:t>
            </a:r>
            <a:r>
              <a:rPr lang="en-US" altLang="zh-CN" sz="2800" b="1">
                <a:sym typeface="Symbol" panose="05050102010706020507" pitchFamily="18" charset="2"/>
              </a:rPr>
              <a:t>K’</a:t>
            </a:r>
            <a:r>
              <a:rPr lang="zh-CN" altLang="en-US" sz="2800" b="1" dirty="0">
                <a:sym typeface="Symbol" panose="05050102010706020507" pitchFamily="18" charset="2"/>
              </a:rPr>
              <a:t>中无未标记的状态</a:t>
            </a:r>
            <a:r>
              <a:rPr lang="en-US" altLang="zh-CN" sz="2800" b="1">
                <a:sym typeface="Symbol" panose="05050102010706020507" pitchFamily="18" charset="2"/>
              </a:rPr>
              <a:t>;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>
                <a:sym typeface="Symbol" panose="05050102010706020507" pitchFamily="18" charset="2"/>
              </a:rPr>
              <a:t>4. </a:t>
            </a:r>
            <a:r>
              <a:rPr lang="zh-CN" altLang="en-US" sz="2800" b="1" dirty="0">
                <a:sym typeface="Symbol" panose="05050102010706020507" pitchFamily="18" charset="2"/>
              </a:rPr>
              <a:t>令</a:t>
            </a:r>
            <a:r>
              <a:rPr lang="en-US" altLang="zh-CN" sz="2800" b="1">
                <a:sym typeface="Symbol" panose="05050102010706020507" pitchFamily="18" charset="2"/>
              </a:rPr>
              <a:t>Z’={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|  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 Z}   (</a:t>
            </a:r>
            <a:r>
              <a:rPr lang="zh-CN" altLang="en-US" sz="2800" b="1" dirty="0">
                <a:sym typeface="Symbol" panose="05050102010706020507" pitchFamily="18" charset="2"/>
              </a:rPr>
              <a:t>这里把</a:t>
            </a:r>
            <a:r>
              <a:rPr lang="en-US" altLang="zh-CN" sz="2800" b="1" err="1">
                <a:sym typeface="Symbol" panose="05050102010706020507" pitchFamily="18" charset="2"/>
              </a:rPr>
              <a:t>q</a:t>
            </a:r>
            <a:r>
              <a:rPr lang="en-US" altLang="zh-CN" sz="1400" b="1" err="1">
                <a:sym typeface="Symbol" panose="05050102010706020507" pitchFamily="18" charset="2"/>
              </a:rPr>
              <a:t>j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sym typeface="Symbol" panose="05050102010706020507" pitchFamily="18" charset="2"/>
              </a:rPr>
              <a:t>视为集合</a:t>
            </a:r>
            <a:r>
              <a:rPr lang="en-US" altLang="zh-CN" sz="2800" b="1">
                <a:sym typeface="Symbol" panose="05050102010706020507" pitchFamily="18" charset="2"/>
              </a:rPr>
              <a:t>)</a:t>
            </a:r>
            <a:endParaRPr lang="en-US" altLang="zh-CN" sz="2800" b="1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 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996565"/>
            <a:ext cx="10972800" cy="3129915"/>
          </a:xfrm>
        </p:spPr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1860" name="组合 121859"/>
          <p:cNvGrpSpPr/>
          <p:nvPr/>
        </p:nvGrpSpPr>
        <p:grpSpPr>
          <a:xfrm>
            <a:off x="217805" y="218440"/>
            <a:ext cx="3429000" cy="2865438"/>
            <a:chOff x="3120" y="960"/>
            <a:chExt cx="2160" cy="1805"/>
          </a:xfrm>
        </p:grpSpPr>
        <p:sp>
          <p:nvSpPr>
            <p:cNvPr id="121861" name="椭圆 121860"/>
            <p:cNvSpPr/>
            <p:nvPr/>
          </p:nvSpPr>
          <p:spPr>
            <a:xfrm>
              <a:off x="3312" y="1488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2" name="椭圆 121861"/>
            <p:cNvSpPr/>
            <p:nvPr/>
          </p:nvSpPr>
          <p:spPr>
            <a:xfrm>
              <a:off x="4128" y="1488"/>
              <a:ext cx="336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3" name="椭圆 121862"/>
            <p:cNvSpPr/>
            <p:nvPr/>
          </p:nvSpPr>
          <p:spPr>
            <a:xfrm>
              <a:off x="4080" y="2112"/>
              <a:ext cx="384" cy="384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4" name="任意多边形 121863"/>
            <p:cNvSpPr/>
            <p:nvPr/>
          </p:nvSpPr>
          <p:spPr>
            <a:xfrm>
              <a:off x="4848" y="1488"/>
              <a:ext cx="432" cy="384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075" y="10800"/>
                  </a:moveTo>
                  <a:arcTo wR="7725" hR="7725" stAng="10800000" swAng="-5400000"/>
                  <a:arcTo wR="7725" hR="7725" stAng="5400000" swAng="-5400000"/>
                  <a:arcTo wR="7725" hR="7725" stAng="0" swAng="-5400000"/>
                  <a:arcTo wR="7725" hR="7725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21865" name="直接连接符 121864"/>
            <p:cNvSpPr/>
            <p:nvPr/>
          </p:nvSpPr>
          <p:spPr>
            <a:xfrm>
              <a:off x="3120" y="1392"/>
              <a:ext cx="24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21866" name="曲线连接符 121865"/>
            <p:cNvCxnSpPr>
              <a:stCxn id="121861" idx="7"/>
              <a:endCxn id="121861" idx="1"/>
            </p:cNvCxnSpPr>
            <p:nvPr/>
          </p:nvCxnSpPr>
          <p:spPr>
            <a:xfrm rot="16200000" flipH="1" flipV="1">
              <a:off x="3503" y="1396"/>
              <a:ext cx="1" cy="272"/>
            </a:xfrm>
            <a:prstGeom prst="curvedConnector3">
              <a:avLst>
                <a:gd name="adj1" fmla="val -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7" name="直接箭头连接符 121866"/>
            <p:cNvCxnSpPr>
              <a:stCxn id="121861" idx="6"/>
              <a:endCxn id="121862" idx="2"/>
            </p:cNvCxnSpPr>
            <p:nvPr/>
          </p:nvCxnSpPr>
          <p:spPr>
            <a:xfrm>
              <a:off x="3708" y="1680"/>
              <a:ext cx="40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8" name="曲线连接符 121867"/>
            <p:cNvCxnSpPr>
              <a:stCxn id="121862" idx="7"/>
              <a:endCxn id="121862" idx="1"/>
            </p:cNvCxnSpPr>
            <p:nvPr/>
          </p:nvCxnSpPr>
          <p:spPr>
            <a:xfrm rot="16200000" flipH="1" flipV="1">
              <a:off x="4295" y="1413"/>
              <a:ext cx="1" cy="238"/>
            </a:xfrm>
            <a:prstGeom prst="curvedConnector3">
              <a:avLst>
                <a:gd name="adj1" fmla="val -285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69" name="曲线连接符 121868"/>
            <p:cNvCxnSpPr>
              <a:stCxn id="121861" idx="5"/>
              <a:endCxn id="121863" idx="2"/>
            </p:cNvCxnSpPr>
            <p:nvPr/>
          </p:nvCxnSpPr>
          <p:spPr>
            <a:xfrm rot="-5400000" flipH="1">
              <a:off x="3616" y="1852"/>
              <a:ext cx="476" cy="428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0" name="直接箭头连接符 121869"/>
            <p:cNvCxnSpPr>
              <a:stCxn id="121862" idx="6"/>
              <a:endCxn id="121864" idx="2"/>
            </p:cNvCxnSpPr>
            <p:nvPr/>
          </p:nvCxnSpPr>
          <p:spPr>
            <a:xfrm>
              <a:off x="4476" y="1680"/>
              <a:ext cx="3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1" name="曲线连接符 121870"/>
            <p:cNvCxnSpPr>
              <a:stCxn id="121863" idx="6"/>
              <a:endCxn id="121864" idx="4"/>
            </p:cNvCxnSpPr>
            <p:nvPr/>
          </p:nvCxnSpPr>
          <p:spPr>
            <a:xfrm flipV="1">
              <a:off x="4476" y="1884"/>
              <a:ext cx="588" cy="420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1872" name="曲线连接符 121871"/>
            <p:cNvCxnSpPr>
              <a:stCxn id="121863" idx="3"/>
              <a:endCxn id="121863" idx="5"/>
            </p:cNvCxnSpPr>
            <p:nvPr/>
          </p:nvCxnSpPr>
          <p:spPr>
            <a:xfrm rot="-5400000" flipH="1">
              <a:off x="4271" y="2316"/>
              <a:ext cx="1" cy="272"/>
            </a:xfrm>
            <a:prstGeom prst="curvedConnector3">
              <a:avLst>
                <a:gd name="adj1" fmla="val 188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1873" name="文本框 121872"/>
            <p:cNvSpPr txBox="1"/>
            <p:nvPr/>
          </p:nvSpPr>
          <p:spPr>
            <a:xfrm>
              <a:off x="3504" y="2016"/>
              <a:ext cx="192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4" name="文本框 121873"/>
            <p:cNvSpPr txBox="1"/>
            <p:nvPr/>
          </p:nvSpPr>
          <p:spPr>
            <a:xfrm>
              <a:off x="3744" y="1296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5" name="文本框 121874"/>
            <p:cNvSpPr txBox="1"/>
            <p:nvPr/>
          </p:nvSpPr>
          <p:spPr>
            <a:xfrm>
              <a:off x="4704" y="21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zh-CN" altLang="en-US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6" name="文本框 121875"/>
            <p:cNvSpPr txBox="1"/>
            <p:nvPr/>
          </p:nvSpPr>
          <p:spPr>
            <a:xfrm>
              <a:off x="3408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7" name="文本框 121876"/>
            <p:cNvSpPr txBox="1"/>
            <p:nvPr/>
          </p:nvSpPr>
          <p:spPr>
            <a:xfrm>
              <a:off x="4272" y="96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8" name="文本框 121877"/>
            <p:cNvSpPr txBox="1"/>
            <p:nvPr/>
          </p:nvSpPr>
          <p:spPr>
            <a:xfrm>
              <a:off x="4416" y="1392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1879" name="文本框 121878"/>
            <p:cNvSpPr txBox="1"/>
            <p:nvPr/>
          </p:nvSpPr>
          <p:spPr>
            <a:xfrm>
              <a:off x="3888" y="2400"/>
              <a:ext cx="240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solidFill>
                    <a:srgbClr val="FFFF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endParaRPr lang="en-US" altLang="zh-CN" sz="3200" b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1380" name="组合 101379"/>
          <p:cNvGrpSpPr/>
          <p:nvPr/>
        </p:nvGrpSpPr>
        <p:grpSpPr>
          <a:xfrm>
            <a:off x="9716135" y="982980"/>
            <a:ext cx="1752600" cy="4919663"/>
            <a:chOff x="4752" y="768"/>
            <a:chExt cx="816" cy="2844"/>
          </a:xfrm>
        </p:grpSpPr>
        <p:sp>
          <p:nvSpPr>
            <p:cNvPr id="101381" name="任意多边形 101380"/>
            <p:cNvSpPr/>
            <p:nvPr/>
          </p:nvSpPr>
          <p:spPr>
            <a:xfrm>
              <a:off x="5184" y="110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q1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2" name="任意多边形 101381"/>
            <p:cNvSpPr/>
            <p:nvPr/>
          </p:nvSpPr>
          <p:spPr>
            <a:xfrm>
              <a:off x="5184" y="2064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q0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83" name="任意多边形 101382"/>
            <p:cNvSpPr/>
            <p:nvPr/>
          </p:nvSpPr>
          <p:spPr>
            <a:xfrm>
              <a:off x="5184" y="3168"/>
              <a:ext cx="288" cy="336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2475" y="10800"/>
                  </a:moveTo>
                  <a:arcTo wR="8325" hR="8325" stAng="10800000" swAng="-5400000"/>
                  <a:arcTo wR="8325" hR="8325" stAng="5400000" swAng="-5400000"/>
                  <a:arcTo wR="8325" hR="8325" stAng="0" swAng="-5400000"/>
                  <a:arcTo wR="8325" hR="8325" stAng="-5400000" swAng="-5400000"/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q2</a:t>
              </a:r>
              <a:endPara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1384" name="直接箭头连接符 101383"/>
            <p:cNvCxnSpPr>
              <a:stCxn id="101382" idx="0"/>
              <a:endCxn id="101381" idx="4"/>
            </p:cNvCxnSpPr>
            <p:nvPr/>
          </p:nvCxnSpPr>
          <p:spPr>
            <a:xfrm rot="16200000">
              <a:off x="5016" y="1752"/>
              <a:ext cx="624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5" name="直接箭头连接符 101384"/>
            <p:cNvCxnSpPr>
              <a:stCxn id="101382" idx="4"/>
              <a:endCxn id="101383" idx="0"/>
            </p:cNvCxnSpPr>
            <p:nvPr/>
          </p:nvCxnSpPr>
          <p:spPr>
            <a:xfrm rot="5400000">
              <a:off x="4944" y="2784"/>
              <a:ext cx="76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6" name="曲线连接符 101385"/>
            <p:cNvCxnSpPr>
              <a:stCxn id="101382" idx="1"/>
              <a:endCxn id="101382" idx="2"/>
            </p:cNvCxnSpPr>
            <p:nvPr/>
          </p:nvCxnSpPr>
          <p:spPr>
            <a:xfrm rot="16200000" flipH="1" flipV="1">
              <a:off x="5145" y="2151"/>
              <a:ext cx="119" cy="42"/>
            </a:xfrm>
            <a:prstGeom prst="curvedConnector4">
              <a:avLst>
                <a:gd name="adj1" fmla="val -162185"/>
                <a:gd name="adj2" fmla="val 719046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7" name="曲线连接符 101386"/>
            <p:cNvCxnSpPr>
              <a:stCxn id="101381" idx="0"/>
              <a:endCxn id="101381" idx="2"/>
            </p:cNvCxnSpPr>
            <p:nvPr/>
          </p:nvCxnSpPr>
          <p:spPr>
            <a:xfrm rot="16200000" flipH="1" flipV="1">
              <a:off x="5172" y="1116"/>
              <a:ext cx="168" cy="144"/>
            </a:xfrm>
            <a:prstGeom prst="curvedConnector4">
              <a:avLst>
                <a:gd name="adj1" fmla="val -85713"/>
                <a:gd name="adj2" fmla="val 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1388" name="曲线连接符 101387"/>
            <p:cNvCxnSpPr>
              <a:stCxn id="101383" idx="1"/>
              <a:endCxn id="101383" idx="2"/>
            </p:cNvCxnSpPr>
            <p:nvPr/>
          </p:nvCxnSpPr>
          <p:spPr>
            <a:xfrm rot="16200000" flipH="1" flipV="1">
              <a:off x="5145" y="3255"/>
              <a:ext cx="119" cy="42"/>
            </a:xfrm>
            <a:prstGeom prst="curvedConnector4">
              <a:avLst>
                <a:gd name="adj1" fmla="val -162185"/>
                <a:gd name="adj2" fmla="val 62619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1389" name="直接连接符 101388"/>
            <p:cNvSpPr/>
            <p:nvPr/>
          </p:nvSpPr>
          <p:spPr>
            <a:xfrm flipH="1">
              <a:off x="5472" y="2016"/>
              <a:ext cx="9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文本框 101389"/>
            <p:cNvSpPr txBox="1"/>
            <p:nvPr/>
          </p:nvSpPr>
          <p:spPr>
            <a:xfrm>
              <a:off x="4752" y="2016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1" name="文本框 101390"/>
            <p:cNvSpPr txBox="1"/>
            <p:nvPr/>
          </p:nvSpPr>
          <p:spPr>
            <a:xfrm>
              <a:off x="5136" y="163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2" name="文本框 101391"/>
            <p:cNvSpPr txBox="1"/>
            <p:nvPr/>
          </p:nvSpPr>
          <p:spPr>
            <a:xfrm>
              <a:off x="5280" y="768"/>
              <a:ext cx="192" cy="26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3" name="文本框 101392"/>
            <p:cNvSpPr txBox="1"/>
            <p:nvPr/>
          </p:nvSpPr>
          <p:spPr>
            <a:xfrm>
              <a:off x="5088" y="2544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1394" name="文本框 101393"/>
            <p:cNvSpPr txBox="1"/>
            <p:nvPr/>
          </p:nvSpPr>
          <p:spPr>
            <a:xfrm>
              <a:off x="4848" y="3312"/>
              <a:ext cx="192" cy="30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35450" y="1882775"/>
              <a:ext cx="327025" cy="3651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35450" y="1882775"/>
                <a:ext cx="327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718050" y="2146300"/>
              <a:ext cx="44450" cy="130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718050" y="2146300"/>
                <a:ext cx="444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978400" y="1866900"/>
              <a:ext cx="57150" cy="3365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978400" y="1866900"/>
                <a:ext cx="571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099050" y="2184400"/>
              <a:ext cx="104775" cy="161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099050" y="218440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362575" y="1952625"/>
              <a:ext cx="190500" cy="2921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362575" y="1952625"/>
                <a:ext cx="1905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575300" y="2187575"/>
              <a:ext cx="79375" cy="158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575300" y="2187575"/>
                <a:ext cx="793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768975" y="1955800"/>
              <a:ext cx="292100" cy="3460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768975" y="1955800"/>
                <a:ext cx="29210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4105275" y="1606550"/>
              <a:ext cx="2263775" cy="984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4105275" y="1606550"/>
                <a:ext cx="2263775" cy="984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4467225" y="1260475"/>
              <a:ext cx="142875" cy="228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4467225" y="1260475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4137025" y="1044575"/>
              <a:ext cx="24765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4137025" y="1044575"/>
                <a:ext cx="2476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248150" y="1092200"/>
              <a:ext cx="28575" cy="1968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248150" y="1092200"/>
                <a:ext cx="285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3883025" y="2771775"/>
              <a:ext cx="346075" cy="355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3883025" y="2771775"/>
                <a:ext cx="3460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702175" y="1222375"/>
              <a:ext cx="66675" cy="234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702175" y="1222375"/>
                <a:ext cx="666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867275" y="1260475"/>
              <a:ext cx="82550" cy="139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867275" y="1260475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035550" y="1177925"/>
              <a:ext cx="92075" cy="285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035550" y="1177925"/>
                <a:ext cx="920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4537075" y="2819400"/>
              <a:ext cx="152400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4537075" y="2819400"/>
                <a:ext cx="1524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4759325" y="2825750"/>
              <a:ext cx="104775" cy="1873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4759325" y="2825750"/>
                <a:ext cx="10477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4892675" y="2860675"/>
              <a:ext cx="85725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4892675" y="2860675"/>
                <a:ext cx="857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5032375" y="2813050"/>
              <a:ext cx="82550" cy="2413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5032375" y="2813050"/>
                <a:ext cx="825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5222875" y="2749550"/>
              <a:ext cx="107950" cy="342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5222875" y="2749550"/>
                <a:ext cx="107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5359400" y="2720975"/>
              <a:ext cx="111125" cy="2857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5359400" y="2720975"/>
                <a:ext cx="111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5375275" y="2857500"/>
              <a:ext cx="171450" cy="571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5375275" y="2857500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5438775" y="2930525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5438775" y="29305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5432425" y="2930525"/>
              <a:ext cx="79375" cy="1047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5432425" y="2930525"/>
                <a:ext cx="793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5622925" y="2692400"/>
              <a:ext cx="250825" cy="889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5622925" y="2692400"/>
                <a:ext cx="2508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5705475" y="2667000"/>
              <a:ext cx="88900" cy="2730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5705475" y="2667000"/>
                <a:ext cx="889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746750" y="2822575"/>
              <a:ext cx="107950" cy="101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746750" y="2822575"/>
                <a:ext cx="107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765800" y="2924175"/>
              <a:ext cx="57150" cy="476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765800" y="2924175"/>
                <a:ext cx="571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730875" y="2974975"/>
              <a:ext cx="31750" cy="222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730875" y="2974975"/>
                <a:ext cx="317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5803900" y="2968625"/>
              <a:ext cx="161925" cy="50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5803900" y="2968625"/>
                <a:ext cx="1619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6105525" y="2765425"/>
              <a:ext cx="177800" cy="2635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6105525" y="2765425"/>
                <a:ext cx="177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102350" y="3051175"/>
              <a:ext cx="22225" cy="857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102350" y="3051175"/>
                <a:ext cx="222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6673850" y="2787650"/>
              <a:ext cx="165100" cy="2730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6673850" y="2787650"/>
                <a:ext cx="165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594475" y="2778125"/>
              <a:ext cx="428625" cy="4191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594475" y="2778125"/>
                <a:ext cx="428625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6473825" y="2616200"/>
              <a:ext cx="666750" cy="7302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6473825" y="2616200"/>
                <a:ext cx="666750" cy="730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216775" y="2876550"/>
              <a:ext cx="285750" cy="282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216775" y="2876550"/>
                <a:ext cx="2857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299325" y="29972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6"/>
            </p:blipFill>
            <p:spPr>
              <a:xfrm>
                <a:off x="7299325" y="2997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292975" y="2987675"/>
              <a:ext cx="19367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292975" y="2987675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575550" y="2857500"/>
              <a:ext cx="133350" cy="187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575550" y="2857500"/>
                <a:ext cx="1333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820025" y="3016250"/>
              <a:ext cx="34925" cy="73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820025" y="3016250"/>
                <a:ext cx="349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966075" y="2822575"/>
              <a:ext cx="57150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966075" y="2822575"/>
                <a:ext cx="57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8039100" y="3035300"/>
              <a:ext cx="60325" cy="136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8039100" y="3035300"/>
                <a:ext cx="603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8188325" y="2898775"/>
              <a:ext cx="123825" cy="2349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8188325" y="2898775"/>
                <a:ext cx="1238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8343900" y="3060700"/>
              <a:ext cx="60325" cy="1809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8343900" y="3060700"/>
                <a:ext cx="603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8505825" y="2828925"/>
              <a:ext cx="225425" cy="3810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8505825" y="2828925"/>
                <a:ext cx="2254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070350" y="3638550"/>
              <a:ext cx="76200" cy="711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070350" y="3638550"/>
                <a:ext cx="762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4146550" y="3514725"/>
              <a:ext cx="1781175" cy="904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4146550" y="3514725"/>
                <a:ext cx="1781175" cy="904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4257675" y="4337050"/>
              <a:ext cx="1717675" cy="79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4257675" y="4337050"/>
                <a:ext cx="17176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4337050" y="3552825"/>
              <a:ext cx="1374775" cy="6826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4337050" y="3552825"/>
                <a:ext cx="1374775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4422775" y="3749675"/>
              <a:ext cx="146050" cy="254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4422775" y="3749675"/>
                <a:ext cx="146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4737100" y="3721100"/>
              <a:ext cx="28575" cy="276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4737100" y="3721100"/>
                <a:ext cx="28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4883150" y="3746500"/>
              <a:ext cx="187325" cy="241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4883150" y="3746500"/>
                <a:ext cx="187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5194300" y="3721100"/>
              <a:ext cx="184150" cy="3492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5194300" y="3721100"/>
                <a:ext cx="1841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784225" y="4464050"/>
              <a:ext cx="352425" cy="520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784225" y="4464050"/>
                <a:ext cx="35242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536700" y="4225925"/>
              <a:ext cx="1619250" cy="990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536700" y="4225925"/>
                <a:ext cx="161925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816100" y="4349750"/>
              <a:ext cx="1038225" cy="6762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816100" y="4349750"/>
                <a:ext cx="103822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965325" y="4549775"/>
              <a:ext cx="1270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965325" y="4549775"/>
                <a:ext cx="127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2159000" y="4518025"/>
              <a:ext cx="31750" cy="2127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2159000" y="4518025"/>
                <a:ext cx="317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270125" y="4546600"/>
              <a:ext cx="92075" cy="1809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270125" y="4546600"/>
                <a:ext cx="920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2381250" y="4524375"/>
              <a:ext cx="146050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2381250" y="4524375"/>
                <a:ext cx="1460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3076575" y="4432300"/>
              <a:ext cx="476250" cy="73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3076575" y="4432300"/>
                <a:ext cx="4762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3492500" y="4362450"/>
              <a:ext cx="168275" cy="193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3492500" y="4362450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3219450" y="4143375"/>
              <a:ext cx="196850" cy="2159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3219450" y="4143375"/>
                <a:ext cx="1968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3889375" y="4435475"/>
              <a:ext cx="165100" cy="295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3889375" y="4435475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629025" y="4543425"/>
              <a:ext cx="114300" cy="203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629025" y="4543425"/>
                <a:ext cx="1143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733800" y="4413250"/>
              <a:ext cx="130175" cy="412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733800" y="4413250"/>
                <a:ext cx="1301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4083050" y="4460875"/>
              <a:ext cx="133350" cy="3365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4083050" y="4460875"/>
                <a:ext cx="1333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3635375" y="4895850"/>
              <a:ext cx="104775" cy="2159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3635375" y="4895850"/>
                <a:ext cx="1047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3873500" y="4892675"/>
              <a:ext cx="6350" cy="203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3873500" y="4892675"/>
                <a:ext cx="6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006850" y="4937125"/>
              <a:ext cx="98425" cy="1809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006850" y="4937125"/>
                <a:ext cx="98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098925" y="4895850"/>
              <a:ext cx="238125" cy="2857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098925" y="4895850"/>
                <a:ext cx="2381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006725" y="5070475"/>
              <a:ext cx="895350" cy="387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006725" y="5070475"/>
                <a:ext cx="89535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032125" y="5060950"/>
              <a:ext cx="168275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032125" y="5060950"/>
                <a:ext cx="1682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4549775" y="4718050"/>
              <a:ext cx="488950" cy="101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4549775" y="4718050"/>
                <a:ext cx="4889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5207000" y="4711700"/>
              <a:ext cx="114300" cy="32067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5207000" y="4711700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5378450" y="4819650"/>
              <a:ext cx="10477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5378450" y="481965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5127625" y="4676775"/>
              <a:ext cx="130175" cy="1809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5127625" y="4676775"/>
                <a:ext cx="1301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5054600" y="4530725"/>
              <a:ext cx="517525" cy="6159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5054600" y="4530725"/>
                <a:ext cx="517525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422900" y="4721225"/>
              <a:ext cx="22225" cy="3079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422900" y="4721225"/>
                <a:ext cx="22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721350" y="4711700"/>
              <a:ext cx="180975" cy="269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721350" y="4711700"/>
                <a:ext cx="1809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927725" y="4756150"/>
              <a:ext cx="228600" cy="698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927725" y="4756150"/>
                <a:ext cx="2286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6111875" y="4692650"/>
              <a:ext cx="63500" cy="2159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6111875" y="4692650"/>
                <a:ext cx="635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943600" y="4508500"/>
              <a:ext cx="165100" cy="2222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943600" y="4508500"/>
                <a:ext cx="1651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718175" y="5146675"/>
              <a:ext cx="44450" cy="20955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718175" y="5146675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857875" y="5203825"/>
              <a:ext cx="200025" cy="285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857875" y="5203825"/>
                <a:ext cx="2000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5978525" y="5114925"/>
              <a:ext cx="146050" cy="2190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5978525" y="5114925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5911850" y="4978400"/>
              <a:ext cx="25400" cy="127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5911850" y="4978400"/>
                <a:ext cx="25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5635625" y="5451475"/>
              <a:ext cx="155575" cy="2476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5635625" y="5451475"/>
                <a:ext cx="1555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5870575" y="5546725"/>
              <a:ext cx="212725" cy="63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5870575" y="5546725"/>
                <a:ext cx="2127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6013450" y="5407025"/>
              <a:ext cx="149225" cy="1746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6013450" y="5407025"/>
                <a:ext cx="1492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902325" y="5381625"/>
              <a:ext cx="114300" cy="193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902325" y="5381625"/>
                <a:ext cx="1143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686425" y="5756275"/>
              <a:ext cx="111125" cy="20637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686425" y="5756275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5889625" y="5772150"/>
              <a:ext cx="209550" cy="508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5889625" y="5772150"/>
                <a:ext cx="2095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6076950" y="5715000"/>
              <a:ext cx="142875" cy="1651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6076950" y="5715000"/>
                <a:ext cx="142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5927725" y="5661025"/>
              <a:ext cx="149225" cy="889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5927725" y="5661025"/>
                <a:ext cx="1492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861050" y="5010150"/>
              <a:ext cx="161925" cy="1682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861050" y="5010150"/>
                <a:ext cx="161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6502400" y="4537075"/>
              <a:ext cx="488950" cy="4508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6502400" y="4537075"/>
                <a:ext cx="4889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6794500" y="4718050"/>
              <a:ext cx="111125" cy="190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6794500" y="47180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6873875" y="4632325"/>
              <a:ext cx="82550" cy="2095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6873875" y="4632325"/>
                <a:ext cx="825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7188200" y="4714875"/>
              <a:ext cx="155575" cy="3270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7188200" y="47148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7394575" y="4727575"/>
              <a:ext cx="79375" cy="2571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7394575" y="4727575"/>
                <a:ext cx="793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7534275" y="4730750"/>
              <a:ext cx="104775" cy="2190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7534275" y="4730750"/>
                <a:ext cx="1047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7677150" y="4670425"/>
              <a:ext cx="123825" cy="400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7677150" y="4670425"/>
                <a:ext cx="123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7858125" y="4994275"/>
              <a:ext cx="76200" cy="920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7858125" y="4994275"/>
                <a:ext cx="762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7883525" y="4584700"/>
              <a:ext cx="250825" cy="5270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7883525" y="4584700"/>
                <a:ext cx="250825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8318500" y="4699000"/>
              <a:ext cx="152400" cy="2508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8318500" y="4699000"/>
                <a:ext cx="1524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8531225" y="4676775"/>
              <a:ext cx="114300" cy="2921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8531225" y="4676775"/>
                <a:ext cx="114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8718550" y="4699000"/>
              <a:ext cx="25400" cy="21907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8718550" y="4699000"/>
                <a:ext cx="25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8693150" y="4600575"/>
              <a:ext cx="238125" cy="4445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8693150" y="4600575"/>
                <a:ext cx="2381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7096125" y="5210175"/>
              <a:ext cx="266700" cy="3556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7096125" y="5210175"/>
                <a:ext cx="2667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515225" y="5251450"/>
              <a:ext cx="149225" cy="29845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515225" y="5251450"/>
                <a:ext cx="149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712075" y="5289550"/>
              <a:ext cx="85725" cy="2540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712075" y="5289550"/>
                <a:ext cx="857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804150" y="5346700"/>
              <a:ext cx="152400" cy="1143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804150" y="5346700"/>
                <a:ext cx="152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966075" y="5248275"/>
              <a:ext cx="85725" cy="2952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966075" y="5248275"/>
                <a:ext cx="857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8229600" y="5229225"/>
              <a:ext cx="260350" cy="3397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8229600" y="5229225"/>
                <a:ext cx="2603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8610600" y="5232400"/>
              <a:ext cx="174625" cy="3016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8610600" y="5232400"/>
                <a:ext cx="1746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8807450" y="5295900"/>
              <a:ext cx="50800" cy="31115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8807450" y="5295900"/>
                <a:ext cx="508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902700" y="5299075"/>
              <a:ext cx="152400" cy="2730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902700" y="529907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9048750" y="5213350"/>
              <a:ext cx="158750" cy="4540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9048750" y="5213350"/>
                <a:ext cx="15875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7473950" y="4206875"/>
              <a:ext cx="222250" cy="3524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7473950" y="4206875"/>
                <a:ext cx="222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7848600" y="3914775"/>
              <a:ext cx="123825" cy="2603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7848600" y="3914775"/>
                <a:ext cx="1238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8042275" y="4029075"/>
              <a:ext cx="63500" cy="1682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8042275" y="4029075"/>
                <a:ext cx="635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8213725" y="3848100"/>
              <a:ext cx="57150" cy="2571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8213725" y="3848100"/>
                <a:ext cx="571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8324850" y="4029075"/>
              <a:ext cx="31750" cy="1174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8324850" y="4029075"/>
                <a:ext cx="317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8489950" y="3848100"/>
              <a:ext cx="130175" cy="3143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8489950" y="3848100"/>
                <a:ext cx="130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693150" y="4076700"/>
              <a:ext cx="50800" cy="666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693150" y="4076700"/>
                <a:ext cx="508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8839200" y="3851275"/>
              <a:ext cx="155575" cy="4603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8839200" y="3851275"/>
                <a:ext cx="1555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8902700" y="4387850"/>
              <a:ext cx="301625" cy="603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8902700" y="4387850"/>
                <a:ext cx="3016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9236075" y="4302125"/>
              <a:ext cx="292100" cy="2476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9236075" y="4302125"/>
                <a:ext cx="292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9248775" y="4086225"/>
              <a:ext cx="260350" cy="6286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9248775" y="4086225"/>
                <a:ext cx="26035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9232900" y="5057775"/>
              <a:ext cx="282575" cy="1492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9232900" y="5057775"/>
                <a:ext cx="282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9531350" y="4953000"/>
              <a:ext cx="190500" cy="18097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9531350" y="4953000"/>
                <a:ext cx="1905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9477375" y="4781550"/>
              <a:ext cx="279400" cy="5429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9477375" y="4781550"/>
                <a:ext cx="27940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7334250" y="5549900"/>
              <a:ext cx="60325" cy="2190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7334250" y="5549900"/>
                <a:ext cx="603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7096125" y="5800725"/>
              <a:ext cx="152400" cy="2095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7096125" y="5800725"/>
                <a:ext cx="1524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6988175" y="5645150"/>
              <a:ext cx="225425" cy="6032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6988175" y="5645150"/>
                <a:ext cx="22542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1447800" y="5086350"/>
              <a:ext cx="247650" cy="42862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1447800" y="5086350"/>
                <a:ext cx="2476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1206500" y="5346700"/>
              <a:ext cx="260350" cy="2571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1206500" y="5346700"/>
                <a:ext cx="2603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358775" y="5232400"/>
              <a:ext cx="381000" cy="5651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358775" y="5232400"/>
                <a:ext cx="38100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444500" y="5359400"/>
              <a:ext cx="180975" cy="161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444500" y="5359400"/>
                <a:ext cx="1809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542925" y="5365750"/>
              <a:ext cx="38100" cy="2857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542925" y="5365750"/>
                <a:ext cx="381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1254125" y="5013325"/>
              <a:ext cx="136525" cy="2476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1254125" y="50133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936625" y="5619750"/>
              <a:ext cx="12700" cy="2667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936625" y="5619750"/>
                <a:ext cx="127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1063625" y="5746750"/>
              <a:ext cx="31750" cy="1555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1063625" y="5746750"/>
                <a:ext cx="31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1190625" y="5680075"/>
              <a:ext cx="130175" cy="2127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1190625" y="5680075"/>
                <a:ext cx="1301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771525" y="5473700"/>
              <a:ext cx="711200" cy="454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771525" y="5473700"/>
                <a:ext cx="711200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669925" y="5372100"/>
              <a:ext cx="917575" cy="7175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669925" y="5372100"/>
                <a:ext cx="917575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2320925" y="3438525"/>
              <a:ext cx="206375" cy="8096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2320925" y="3438525"/>
                <a:ext cx="206375" cy="809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2511425" y="3368675"/>
              <a:ext cx="57150" cy="2825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2511425" y="3368675"/>
                <a:ext cx="571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1485900" y="3149600"/>
              <a:ext cx="327025" cy="3048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1485900" y="3149600"/>
                <a:ext cx="3270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1597025" y="3130550"/>
              <a:ext cx="101600" cy="2444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1597025" y="3130550"/>
                <a:ext cx="101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1622425" y="3187700"/>
              <a:ext cx="161925" cy="38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1622425" y="318770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2079625" y="3756025"/>
              <a:ext cx="60325" cy="2413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2079625" y="3756025"/>
                <a:ext cx="603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2425700" y="2984500"/>
              <a:ext cx="203200" cy="2317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2425700" y="2984500"/>
                <a:ext cx="2032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2667000" y="3117850"/>
              <a:ext cx="69850" cy="1111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2667000" y="3117850"/>
                <a:ext cx="698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2774950" y="2994025"/>
              <a:ext cx="196850" cy="257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2774950" y="2994025"/>
                <a:ext cx="196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2295525" y="2835275"/>
              <a:ext cx="768350" cy="5429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2295525" y="2835275"/>
                <a:ext cx="768350" cy="54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2178050" y="2654300"/>
              <a:ext cx="1057275" cy="85725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2178050" y="2654300"/>
                <a:ext cx="1057275" cy="857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10064750" y="1660525"/>
              <a:ext cx="457200" cy="527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10064750" y="1660525"/>
                <a:ext cx="457200" cy="5270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4450" name="标题 104449"/>
          <p:cNvSpPr>
            <a:spLocks noGrp="1" noRot="1"/>
          </p:cNvSpPr>
          <p:nvPr>
            <p:ph type="title"/>
          </p:nvPr>
        </p:nvSpPr>
        <p:spPr>
          <a:xfrm>
            <a:off x="1981200" y="228600"/>
            <a:ext cx="8229600" cy="563563"/>
          </a:xfrm>
        </p:spPr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 /Example 2</a:t>
            </a:r>
            <a:endParaRPr lang="en-US" altLang="zh-CN" sz="4000"/>
          </a:p>
        </p:txBody>
      </p:sp>
      <p:grpSp>
        <p:nvGrpSpPr>
          <p:cNvPr id="104452" name="组合 104451"/>
          <p:cNvGrpSpPr/>
          <p:nvPr/>
        </p:nvGrpSpPr>
        <p:grpSpPr>
          <a:xfrm>
            <a:off x="2667000" y="760516"/>
            <a:ext cx="7162800" cy="1939822"/>
            <a:chOff x="1152" y="598"/>
            <a:chExt cx="4364" cy="1025"/>
          </a:xfrm>
        </p:grpSpPr>
        <p:grpSp>
          <p:nvGrpSpPr>
            <p:cNvPr id="104453" name="组合 104452"/>
            <p:cNvGrpSpPr/>
            <p:nvPr/>
          </p:nvGrpSpPr>
          <p:grpSpPr>
            <a:xfrm>
              <a:off x="1824" y="598"/>
              <a:ext cx="3692" cy="1025"/>
              <a:chOff x="768" y="1813"/>
              <a:chExt cx="4704" cy="1307"/>
            </a:xfrm>
          </p:grpSpPr>
          <p:sp>
            <p:nvSpPr>
              <p:cNvPr id="104454" name="椭圆 104453"/>
              <p:cNvSpPr/>
              <p:nvPr/>
            </p:nvSpPr>
            <p:spPr>
              <a:xfrm>
                <a:off x="2928" y="27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4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455" name="组合 104454"/>
              <p:cNvGrpSpPr/>
              <p:nvPr/>
            </p:nvGrpSpPr>
            <p:grpSpPr>
              <a:xfrm>
                <a:off x="5136" y="2304"/>
                <a:ext cx="336" cy="336"/>
                <a:chOff x="3264" y="2256"/>
                <a:chExt cx="336" cy="336"/>
              </a:xfrm>
            </p:grpSpPr>
            <p:sp>
              <p:nvSpPr>
                <p:cNvPr id="104456" name="椭圆 104455"/>
                <p:cNvSpPr/>
                <p:nvPr/>
              </p:nvSpPr>
              <p:spPr>
                <a:xfrm>
                  <a:off x="3264" y="2256"/>
                  <a:ext cx="336" cy="336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04457" name="椭圆 104456"/>
                <p:cNvSpPr/>
                <p:nvPr/>
              </p:nvSpPr>
              <p:spPr>
                <a:xfrm>
                  <a:off x="3312" y="2304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algn="ctr"/>
                  <a:r>
                    <a:rPr lang="en-US" altLang="zh-CN" sz="2400" b="1">
                      <a:latin typeface="Times New Roman" panose="02020603050405020304" pitchFamily="18" charset="0"/>
                    </a:rPr>
                    <a:t>f</a:t>
                  </a:r>
                  <a:endParaRPr lang="en-US" altLang="zh-CN" sz="24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4458" name="椭圆 104457"/>
              <p:cNvSpPr/>
              <p:nvPr/>
            </p:nvSpPr>
            <p:spPr>
              <a:xfrm>
                <a:off x="2928" y="1872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3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59" name="椭圆 104458"/>
              <p:cNvSpPr/>
              <p:nvPr/>
            </p:nvSpPr>
            <p:spPr>
              <a:xfrm>
                <a:off x="364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5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0" name="椭圆 104459"/>
              <p:cNvSpPr/>
              <p:nvPr/>
            </p:nvSpPr>
            <p:spPr>
              <a:xfrm>
                <a:off x="441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6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1" name="椭圆 104460"/>
              <p:cNvSpPr/>
              <p:nvPr/>
            </p:nvSpPr>
            <p:spPr>
              <a:xfrm>
                <a:off x="2160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2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2" name="椭圆 104461"/>
              <p:cNvSpPr/>
              <p:nvPr/>
            </p:nvSpPr>
            <p:spPr>
              <a:xfrm>
                <a:off x="1536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63" name="椭圆 104462"/>
              <p:cNvSpPr/>
              <p:nvPr/>
            </p:nvSpPr>
            <p:spPr>
              <a:xfrm>
                <a:off x="768" y="230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i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64" name="直接箭头连接符 104463"/>
              <p:cNvCxnSpPr>
                <a:stCxn id="104463" idx="6"/>
                <a:endCxn id="104462" idx="2"/>
              </p:cNvCxnSpPr>
              <p:nvPr/>
            </p:nvCxnSpPr>
            <p:spPr>
              <a:xfrm>
                <a:off x="110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5" name="曲线连接符 104464"/>
              <p:cNvCxnSpPr>
                <a:stCxn id="104462" idx="3"/>
                <a:endCxn id="104462" idx="5"/>
              </p:cNvCxnSpPr>
              <p:nvPr/>
            </p:nvCxnSpPr>
            <p:spPr>
              <a:xfrm rot="-5400000" flipH="1">
                <a:off x="170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6" name="直接箭头连接符 104465"/>
              <p:cNvCxnSpPr>
                <a:stCxn id="104462" idx="6"/>
                <a:endCxn id="104461" idx="2"/>
              </p:cNvCxnSpPr>
              <p:nvPr/>
            </p:nvCxnSpPr>
            <p:spPr>
              <a:xfrm>
                <a:off x="1872" y="2472"/>
                <a:ext cx="288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7" name="曲线连接符 104466"/>
              <p:cNvCxnSpPr>
                <a:stCxn id="104461" idx="7"/>
                <a:endCxn id="104458" idx="2"/>
              </p:cNvCxnSpPr>
              <p:nvPr/>
            </p:nvCxnSpPr>
            <p:spPr>
              <a:xfrm rot="16200000">
                <a:off x="2531" y="1956"/>
                <a:ext cx="313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8" name="曲线连接符 104467"/>
              <p:cNvCxnSpPr>
                <a:stCxn id="104461" idx="5"/>
                <a:endCxn id="104454" idx="2"/>
              </p:cNvCxnSpPr>
              <p:nvPr/>
            </p:nvCxnSpPr>
            <p:spPr>
              <a:xfrm rot="-5400000" flipH="1">
                <a:off x="2507" y="2531"/>
                <a:ext cx="361" cy="48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69" name="曲线连接符 104468"/>
              <p:cNvCxnSpPr>
                <a:stCxn id="104458" idx="6"/>
                <a:endCxn id="104459" idx="1"/>
              </p:cNvCxnSpPr>
              <p:nvPr/>
            </p:nvCxnSpPr>
            <p:spPr>
              <a:xfrm>
                <a:off x="3264" y="2040"/>
                <a:ext cx="433" cy="313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0" name="曲线连接符 104469"/>
              <p:cNvCxnSpPr>
                <a:stCxn id="104454" idx="6"/>
                <a:endCxn id="104459" idx="3"/>
              </p:cNvCxnSpPr>
              <p:nvPr/>
            </p:nvCxnSpPr>
            <p:spPr>
              <a:xfrm flipV="1">
                <a:off x="3264" y="2591"/>
                <a:ext cx="433" cy="361"/>
              </a:xfrm>
              <a:prstGeom prst="curvedConnector2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1" name="直接箭头连接符 104470"/>
              <p:cNvCxnSpPr>
                <a:stCxn id="104459" idx="6"/>
                <a:endCxn id="104460" idx="2"/>
              </p:cNvCxnSpPr>
              <p:nvPr/>
            </p:nvCxnSpPr>
            <p:spPr>
              <a:xfrm>
                <a:off x="3984" y="2472"/>
                <a:ext cx="432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2" name="直接箭头连接符 104471"/>
              <p:cNvCxnSpPr>
                <a:stCxn id="104460" idx="6"/>
                <a:endCxn id="104456" idx="2"/>
              </p:cNvCxnSpPr>
              <p:nvPr/>
            </p:nvCxnSpPr>
            <p:spPr>
              <a:xfrm>
                <a:off x="4752" y="2472"/>
                <a:ext cx="384" cy="0"/>
              </a:xfrm>
              <a:prstGeom prst="straightConnector1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73" name="曲线连接符 104472"/>
              <p:cNvCxnSpPr>
                <a:stCxn id="104462" idx="1"/>
                <a:endCxn id="104462" idx="7"/>
              </p:cNvCxnSpPr>
              <p:nvPr/>
            </p:nvCxnSpPr>
            <p:spPr>
              <a:xfrm rot="-16200000" flipV="1">
                <a:off x="170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74" name="文本框 104473"/>
              <p:cNvSpPr txBox="1"/>
              <p:nvPr/>
            </p:nvSpPr>
            <p:spPr>
              <a:xfrm>
                <a:off x="1177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5" name="文本框 104474"/>
              <p:cNvSpPr txBox="1"/>
              <p:nvPr/>
            </p:nvSpPr>
            <p:spPr>
              <a:xfrm>
                <a:off x="189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6" name="文本框 104475"/>
              <p:cNvSpPr txBox="1"/>
              <p:nvPr/>
            </p:nvSpPr>
            <p:spPr>
              <a:xfrm>
                <a:off x="4058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7" name="文本框 104476"/>
              <p:cNvSpPr txBox="1"/>
              <p:nvPr/>
            </p:nvSpPr>
            <p:spPr>
              <a:xfrm>
                <a:off x="4825" y="2197"/>
                <a:ext cx="246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8" name="文本框 104477"/>
              <p:cNvSpPr txBox="1"/>
              <p:nvPr/>
            </p:nvSpPr>
            <p:spPr>
              <a:xfrm>
                <a:off x="1505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79" name="文本框 104478"/>
              <p:cNvSpPr txBox="1"/>
              <p:nvPr/>
            </p:nvSpPr>
            <p:spPr>
              <a:xfrm>
                <a:off x="3378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0" name="文本框 104479"/>
              <p:cNvSpPr txBox="1"/>
              <p:nvPr/>
            </p:nvSpPr>
            <p:spPr>
              <a:xfrm>
                <a:off x="4484" y="1909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1" name="文本框 104480"/>
              <p:cNvSpPr txBox="1"/>
              <p:nvPr/>
            </p:nvSpPr>
            <p:spPr>
              <a:xfrm>
                <a:off x="2466" y="1813"/>
                <a:ext cx="260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a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4482" name="曲线连接符 104481"/>
              <p:cNvCxnSpPr>
                <a:stCxn id="104460" idx="1"/>
                <a:endCxn id="104460" idx="7"/>
              </p:cNvCxnSpPr>
              <p:nvPr/>
            </p:nvCxnSpPr>
            <p:spPr>
              <a:xfrm rot="-16200000" flipV="1">
                <a:off x="4583" y="2234"/>
                <a:ext cx="1" cy="238"/>
              </a:xfrm>
              <a:prstGeom prst="curvedConnector3">
                <a:avLst>
                  <a:gd name="adj1" fmla="val -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104483" name="曲线连接符 104482"/>
              <p:cNvCxnSpPr>
                <a:stCxn id="104460" idx="3"/>
                <a:endCxn id="104460" idx="5"/>
              </p:cNvCxnSpPr>
              <p:nvPr/>
            </p:nvCxnSpPr>
            <p:spPr>
              <a:xfrm rot="-5400000" flipH="1">
                <a:off x="4583" y="2472"/>
                <a:ext cx="1" cy="238"/>
              </a:xfrm>
              <a:prstGeom prst="curvedConnector3">
                <a:avLst>
                  <a:gd name="adj1" fmla="val 19300000"/>
                </a:avLst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104484" name="文本框 104483"/>
              <p:cNvSpPr txBox="1"/>
              <p:nvPr/>
            </p:nvSpPr>
            <p:spPr>
              <a:xfrm>
                <a:off x="1454" y="2628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5" name="文本框 104484"/>
              <p:cNvSpPr txBox="1"/>
              <p:nvPr/>
            </p:nvSpPr>
            <p:spPr>
              <a:xfrm>
                <a:off x="2467" y="2774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6" name="文本框 104485"/>
              <p:cNvSpPr txBox="1"/>
              <p:nvPr/>
            </p:nvSpPr>
            <p:spPr>
              <a:xfrm>
                <a:off x="352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7" name="文本框 104486"/>
              <p:cNvSpPr txBox="1"/>
              <p:nvPr/>
            </p:nvSpPr>
            <p:spPr>
              <a:xfrm>
                <a:off x="4483" y="2726"/>
                <a:ext cx="274" cy="3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p>
                <a:pPr algn="ctr"/>
                <a:r>
                  <a:rPr lang="en-US" altLang="zh-CN" sz="2400" b="1">
                    <a:latin typeface="Times New Roman" panose="02020603050405020304" pitchFamily="18" charset="0"/>
                  </a:rPr>
                  <a:t>b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4488" name="直接连接符 104487"/>
            <p:cNvSpPr/>
            <p:nvPr/>
          </p:nvSpPr>
          <p:spPr>
            <a:xfrm>
              <a:off x="1296" y="1104"/>
              <a:ext cx="4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4489" name="文本框 104488"/>
            <p:cNvSpPr txBox="1"/>
            <p:nvPr/>
          </p:nvSpPr>
          <p:spPr>
            <a:xfrm>
              <a:off x="1152" y="816"/>
              <a:ext cx="624" cy="24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start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04501" name="对象 104500"/>
          <p:cNvGraphicFramePr/>
          <p:nvPr/>
        </p:nvGraphicFramePr>
        <p:xfrm>
          <a:off x="2147888" y="2727325"/>
          <a:ext cx="8520112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936865" imgH="3852545" progId="Word.Document.8">
                  <p:embed/>
                </p:oleObj>
              </mc:Choice>
              <mc:Fallback>
                <p:oleObj name="" r:id="rId1" imgW="7936865" imgH="385254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7888" y="2727325"/>
                        <a:ext cx="8520112" cy="413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7522" name="标题 107521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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-NFA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</a:rPr>
              <a:t>确定化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：例</a:t>
            </a:r>
            <a:r>
              <a:rPr lang="en-US" altLang="zh-CN" sz="4000" b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（续）</a:t>
            </a:r>
            <a:r>
              <a:rPr lang="en-US" altLang="zh-CN" sz="4000" b="0" dirty="0"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 /example 2 result</a:t>
            </a:r>
            <a:endParaRPr lang="en-US" altLang="zh-CN" sz="4000" b="0" dirty="0">
              <a:latin typeface="黑体" panose="02010609060101010101" pitchFamily="2" charset="-122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7523" name="文本占位符 10752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3600" b="1" dirty="0">
                <a:solidFill>
                  <a:schemeClr val="tx2"/>
                </a:solidFill>
                <a:effectLst/>
              </a:rPr>
              <a:t>等价的</a:t>
            </a:r>
            <a:r>
              <a:rPr lang="en-US" altLang="zh-CN" sz="3600" b="1">
                <a:solidFill>
                  <a:schemeClr val="tx2"/>
                </a:solidFill>
                <a:effectLst/>
              </a:rPr>
              <a:t>DFA</a:t>
            </a:r>
            <a:endParaRPr lang="en-US" altLang="zh-CN" sz="3600" b="1">
              <a:solidFill>
                <a:schemeClr val="tx2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6863" y="16922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1600" y="2378075"/>
            <a:ext cx="7232650" cy="3398838"/>
            <a:chOff x="864" y="1498"/>
            <a:chExt cx="4556" cy="2141"/>
          </a:xfrm>
        </p:grpSpPr>
        <p:grpSp>
          <p:nvGrpSpPr>
            <p:cNvPr id="5" name="组合 4"/>
            <p:cNvGrpSpPr/>
            <p:nvPr/>
          </p:nvGrpSpPr>
          <p:grpSpPr>
            <a:xfrm>
              <a:off x="3264" y="1536"/>
              <a:ext cx="432" cy="432"/>
              <a:chOff x="4320" y="2160"/>
              <a:chExt cx="432" cy="43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320" y="2160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368" y="2208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C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264" y="2784"/>
              <a:ext cx="432" cy="432"/>
              <a:chOff x="3456" y="2688"/>
              <a:chExt cx="432" cy="43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456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504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D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1872" y="2784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2" y="1536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08" y="1536"/>
              <a:ext cx="432" cy="432"/>
              <a:chOff x="3120" y="1536"/>
              <a:chExt cx="432" cy="43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120" y="1536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168" y="1584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E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608" y="2784"/>
              <a:ext cx="432" cy="432"/>
              <a:chOff x="4224" y="2688"/>
              <a:chExt cx="432" cy="432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224" y="2688"/>
                <a:ext cx="432" cy="432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272" y="2736"/>
                <a:ext cx="336" cy="336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/>
                <a:r>
                  <a:rPr lang="en-US" altLang="zh-CN" sz="3200" b="1">
                    <a:latin typeface="Times New Roman" panose="02020603050405020304" pitchFamily="18" charset="0"/>
                  </a:rPr>
                  <a:t>F</a:t>
                </a:r>
                <a:endParaRPr lang="en-US" altLang="zh-CN" sz="32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864" y="2208"/>
              <a:ext cx="432" cy="432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S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cxnSp>
          <p:nvCxnSpPr>
            <p:cNvPr id="20" name="曲线连接符 19"/>
            <p:cNvCxnSpPr>
              <a:stCxn id="19" idx="0"/>
              <a:endCxn id="12" idx="2"/>
            </p:cNvCxnSpPr>
            <p:nvPr/>
          </p:nvCxnSpPr>
          <p:spPr>
            <a:xfrm rot="16200000">
              <a:off x="1248" y="1584"/>
              <a:ext cx="456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1" name="曲线连接符 20"/>
            <p:cNvCxnSpPr>
              <a:stCxn id="19" idx="4"/>
              <a:endCxn id="11" idx="2"/>
            </p:cNvCxnSpPr>
            <p:nvPr/>
          </p:nvCxnSpPr>
          <p:spPr>
            <a:xfrm rot="-5400000" flipH="1">
              <a:off x="1296" y="2424"/>
              <a:ext cx="360" cy="792"/>
            </a:xfrm>
            <a:prstGeom prst="curvedConnector2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2" name="直接箭头连接符 21"/>
            <p:cNvCxnSpPr>
              <a:stCxn id="11" idx="7"/>
              <a:endCxn id="12" idx="5"/>
            </p:cNvCxnSpPr>
            <p:nvPr/>
          </p:nvCxnSpPr>
          <p:spPr>
            <a:xfrm rot="16200000">
              <a:off x="1770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3" name="直接箭头连接符 22"/>
            <p:cNvCxnSpPr>
              <a:stCxn id="12" idx="3"/>
              <a:endCxn id="11" idx="1"/>
            </p:cNvCxnSpPr>
            <p:nvPr/>
          </p:nvCxnSpPr>
          <p:spPr>
            <a:xfrm rot="5400000">
              <a:off x="1464" y="2376"/>
              <a:ext cx="94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4" name="直接箭头连接符 23"/>
            <p:cNvCxnSpPr>
              <a:stCxn id="12" idx="6"/>
              <a:endCxn id="6" idx="2"/>
            </p:cNvCxnSpPr>
            <p:nvPr/>
          </p:nvCxnSpPr>
          <p:spPr>
            <a:xfrm>
              <a:off x="2304" y="1752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5" name="直接箭头连接符 24"/>
            <p:cNvCxnSpPr>
              <a:stCxn id="11" idx="6"/>
              <a:endCxn id="9" idx="2"/>
            </p:cNvCxnSpPr>
            <p:nvPr/>
          </p:nvCxnSpPr>
          <p:spPr>
            <a:xfrm>
              <a:off x="2304" y="3000"/>
              <a:ext cx="96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6" name="直接箭头连接符 25"/>
            <p:cNvCxnSpPr>
              <a:stCxn id="9" idx="6"/>
              <a:endCxn id="17" idx="2"/>
            </p:cNvCxnSpPr>
            <p:nvPr/>
          </p:nvCxnSpPr>
          <p:spPr>
            <a:xfrm>
              <a:off x="3696" y="3000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7" name="直接箭头连接符 26"/>
            <p:cNvCxnSpPr>
              <a:stCxn id="6" idx="6"/>
              <a:endCxn id="14" idx="2"/>
            </p:cNvCxnSpPr>
            <p:nvPr/>
          </p:nvCxnSpPr>
          <p:spPr>
            <a:xfrm>
              <a:off x="3696" y="1752"/>
              <a:ext cx="912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8" name="直接箭头连接符 27"/>
            <p:cNvCxnSpPr>
              <a:stCxn id="14" idx="4"/>
              <a:endCxn id="17" idx="0"/>
            </p:cNvCxnSpPr>
            <p:nvPr/>
          </p:nvCxnSpPr>
          <p:spPr>
            <a:xfrm rot="5400000">
              <a:off x="4416" y="2376"/>
              <a:ext cx="81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9" name="曲线连接符 28"/>
            <p:cNvCxnSpPr>
              <a:stCxn id="17" idx="6"/>
              <a:endCxn id="14" idx="6"/>
            </p:cNvCxnSpPr>
            <p:nvPr/>
          </p:nvCxnSpPr>
          <p:spPr>
            <a:xfrm flipV="1">
              <a:off x="5040" y="1752"/>
              <a:ext cx="1" cy="1248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0" name="曲线连接符 29"/>
            <p:cNvCxnSpPr>
              <a:stCxn id="6" idx="1"/>
              <a:endCxn id="7" idx="7"/>
            </p:cNvCxnSpPr>
            <p:nvPr/>
          </p:nvCxnSpPr>
          <p:spPr>
            <a:xfrm rot="-16200000" flipV="1">
              <a:off x="3446" y="1480"/>
              <a:ext cx="34" cy="272"/>
            </a:xfrm>
            <a:prstGeom prst="curvedConnector3">
              <a:avLst>
                <a:gd name="adj1" fmla="val -608824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1" name="曲线连接符 30"/>
            <p:cNvCxnSpPr>
              <a:stCxn id="9" idx="3"/>
              <a:endCxn id="9" idx="5"/>
            </p:cNvCxnSpPr>
            <p:nvPr/>
          </p:nvCxnSpPr>
          <p:spPr>
            <a:xfrm rot="-5400000" flipH="1">
              <a:off x="3479" y="3000"/>
              <a:ext cx="1" cy="306"/>
            </a:xfrm>
            <a:prstGeom prst="curvedConnector3">
              <a:avLst>
                <a:gd name="adj1" fmla="val 207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2" name="文本框 31"/>
            <p:cNvSpPr txBox="1"/>
            <p:nvPr/>
          </p:nvSpPr>
          <p:spPr>
            <a:xfrm>
              <a:off x="5162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79" y="1594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7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15" y="149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35" y="2218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155" y="2890"/>
              <a:ext cx="2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a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2" y="2842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06" y="2266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762" y="293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058" y="1498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386" y="3274"/>
              <a:ext cx="25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b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43" name="直接箭头连接符 42"/>
          <p:cNvCxnSpPr>
            <a:stCxn id="18" idx="1"/>
            <a:endCxn id="6" idx="5"/>
          </p:cNvCxnSpPr>
          <p:nvPr/>
        </p:nvCxnSpPr>
        <p:spPr>
          <a:xfrm flipH="1" flipV="1">
            <a:off x="5767388" y="3043238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cxnSp>
        <p:nvCxnSpPr>
          <p:cNvPr id="44" name="直接箭头连接符 43"/>
          <p:cNvCxnSpPr>
            <a:stCxn id="15" idx="3"/>
            <a:endCxn id="9" idx="7"/>
          </p:cNvCxnSpPr>
          <p:nvPr/>
        </p:nvCxnSpPr>
        <p:spPr>
          <a:xfrm flipH="1">
            <a:off x="5767388" y="2989263"/>
            <a:ext cx="1701800" cy="151130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cxnSp>
      <p:sp>
        <p:nvSpPr>
          <p:cNvPr id="45" name="文本框 44"/>
          <p:cNvSpPr txBox="1"/>
          <p:nvPr/>
        </p:nvSpPr>
        <p:spPr>
          <a:xfrm>
            <a:off x="5834063" y="314007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62600" y="3733800"/>
            <a:ext cx="40957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b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42200" y="4546600"/>
            <a:ext cx="685800" cy="685800"/>
            <a:chOff x="4224" y="2688"/>
            <a:chExt cx="432" cy="432"/>
          </a:xfrm>
        </p:grpSpPr>
        <p:sp>
          <p:nvSpPr>
            <p:cNvPr id="48" name="椭圆 47"/>
            <p:cNvSpPr/>
            <p:nvPr/>
          </p:nvSpPr>
          <p:spPr>
            <a:xfrm>
              <a:off x="4224" y="2688"/>
              <a:ext cx="432" cy="432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272" y="2736"/>
              <a:ext cx="336" cy="33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latin typeface="Times New Roman" panose="02020603050405020304" pitchFamily="18" charset="0"/>
                </a:rPr>
                <a:t>F</a:t>
              </a:r>
              <a:endParaRPr lang="en-US" altLang="zh-CN" sz="3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50" name="直接连接符 49"/>
          <p:cNvSpPr/>
          <p:nvPr/>
        </p:nvSpPr>
        <p:spPr>
          <a:xfrm>
            <a:off x="457200" y="388620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" name="文本框 50"/>
          <p:cNvSpPr txBox="1"/>
          <p:nvPr/>
        </p:nvSpPr>
        <p:spPr>
          <a:xfrm>
            <a:off x="381000" y="3200400"/>
            <a:ext cx="1066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start</a:t>
            </a:r>
            <a:endParaRPr lang="en-US" altLang="zh-CN" sz="32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>
          <a:xfrm>
            <a:off x="1048385" y="278130"/>
            <a:ext cx="9162415" cy="865505"/>
          </a:xfrm>
        </p:spPr>
        <p:txBody>
          <a:bodyPr anchor="ctr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）一个简单的状态图</a:t>
            </a:r>
            <a:r>
              <a:rPr kumimoji="0" lang="en-US" altLang="zh-CN" sz="3200" b="1" i="0" u="none" strike="noStrike" kern="1200" cap="none" spc="0" normalizeH="0" baseline="0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/ a simple state chart</a:t>
            </a:r>
            <a:endParaRPr kumimoji="0" lang="en-US" altLang="zh-CN" sz="3200" b="1" i="0" u="none" strike="noStrike" kern="1200" cap="none" spc="0" normalizeH="0" baseline="0" noProof="1" dirty="0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1257280" y="151765"/>
              <a:ext cx="17780" cy="3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1257280" y="151765"/>
                <a:ext cx="17780" cy="360"/>
              </a:xfrm>
              <a:prstGeom prst="rect"/>
            </p:spPr>
          </p:pic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1071245"/>
            <a:ext cx="4651375" cy="327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1138" name="标题 91137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DFA</a:t>
            </a:r>
            <a:r>
              <a:rPr lang="zh-CN" altLang="en-US" dirty="0"/>
              <a:t>的最小化</a:t>
            </a:r>
            <a:r>
              <a:rPr lang="en-US" altLang="zh-CN" dirty="0"/>
              <a:t> / Minimize DFA</a:t>
            </a:r>
            <a:endParaRPr lang="en-US" altLang="zh-CN" dirty="0"/>
          </a:p>
        </p:txBody>
      </p:sp>
      <p:sp>
        <p:nvSpPr>
          <p:cNvPr id="91139" name="文本占位符 91138"/>
          <p:cNvSpPr>
            <a:spLocks noGrp="1"/>
          </p:cNvSpPr>
          <p:nvPr>
            <p:ph type="body" idx="1"/>
          </p:nvPr>
        </p:nvSpPr>
        <p:spPr>
          <a:xfrm>
            <a:off x="609600" y="1204595"/>
            <a:ext cx="10972800" cy="4921885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ea typeface="黑体" panose="02010609060101010101" pitchFamily="2" charset="-122"/>
              </a:rPr>
              <a:t>基本思想</a:t>
            </a:r>
            <a:r>
              <a:rPr lang="en-US" altLang="zh-CN" b="1" dirty="0">
                <a:ea typeface="黑体" panose="02010609060101010101" pitchFamily="2" charset="-122"/>
              </a:rPr>
              <a:t>/Basic idea</a:t>
            </a:r>
            <a:endParaRPr lang="zh-CN" altLang="en-US" b="1" dirty="0">
              <a:ea typeface="黑体" panose="0201060906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）把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DFA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的状态划分成一些不相交的子集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Divid DFA states into several disjoint subset.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）任何不同的两个子集的状态都是可区分的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 States belong to different subset could be distinguished with each other.</a:t>
            </a:r>
            <a:endParaRPr lang="zh-CN" altLang="en-US" sz="2400" b="1" dirty="0">
              <a:solidFill>
                <a:srgbClr val="FFFF00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sz="2400" b="1" dirty="0">
                <a:solidFill>
                  <a:srgbClr val="FFFF00"/>
                </a:solidFill>
                <a:effectLst/>
              </a:rPr>
              <a:t>）同一子集中的任何两个状态都是等价的</a:t>
            </a:r>
            <a:endParaRPr lang="en-US" altLang="zh-CN" sz="2400" b="1" dirty="0">
              <a:solidFill>
                <a:srgbClr val="FFFF00"/>
              </a:solidFill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FFFF00"/>
                </a:solidFill>
                <a:effectLst/>
              </a:rPr>
              <a:t>             States in the same subset are equivalent states.</a:t>
            </a:r>
            <a:endParaRPr lang="zh-CN" altLang="en-US" sz="2400" b="1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/>
              <a:t>等价状态的划分</a:t>
            </a:r>
            <a:r>
              <a:rPr lang="en-US" altLang="zh-CN" b="1" dirty="0"/>
              <a:t> / equivalent states extraction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① </a:t>
            </a:r>
            <a:r>
              <a:rPr lang="zh-CN" altLang="en-US" b="1" dirty="0">
                <a:effectLst/>
              </a:rPr>
              <a:t>状态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必须同时为终态或非终态</a:t>
            </a:r>
            <a:endParaRPr lang="en-US" altLang="zh-CN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>
                <a:effectLst/>
              </a:rPr>
              <a:t>        S &amp; T must be final or not final states at the same time.</a:t>
            </a:r>
            <a:endParaRPr lang="zh-CN" altLang="en-US" b="1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effectLst/>
              </a:rPr>
              <a:t>② </a:t>
            </a:r>
            <a:r>
              <a:rPr lang="zh-CN" altLang="en-US" b="1" dirty="0">
                <a:effectLst/>
              </a:rPr>
              <a:t>对于所有输入符号，</a:t>
            </a:r>
            <a:r>
              <a:rPr lang="en-US" altLang="zh-CN" b="1">
                <a:effectLst/>
              </a:rPr>
              <a:t>S</a:t>
            </a:r>
            <a:r>
              <a:rPr lang="zh-CN" altLang="en-US" b="1" dirty="0">
                <a:effectLst/>
              </a:rPr>
              <a:t>和</a:t>
            </a:r>
            <a:r>
              <a:rPr lang="en-US" altLang="zh-CN" b="1">
                <a:effectLst/>
              </a:rPr>
              <a:t>T</a:t>
            </a:r>
            <a:r>
              <a:rPr lang="zh-CN" altLang="en-US" b="1" dirty="0">
                <a:effectLst/>
              </a:rPr>
              <a:t>必须转换到等价的状态里</a:t>
            </a:r>
            <a:endParaRPr lang="zh-CN" altLang="en-US" b="1" dirty="0">
              <a:effectLst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/>
              <a:t>        S &amp; T with all input symboles goto to equivalent states.</a:t>
            </a:r>
            <a:endParaRPr lang="zh-CN" altLang="en-US" b="1" dirty="0"/>
          </a:p>
          <a:p>
            <a:pPr>
              <a:lnSpc>
                <a:spcPct val="90000"/>
              </a:lnSpc>
            </a:pPr>
            <a:endParaRPr lang="zh-CN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702550" y="1225550"/>
              <a:ext cx="130175" cy="2222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702550" y="12255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648575" y="1190625"/>
              <a:ext cx="66675" cy="3873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648575" y="1190625"/>
                <a:ext cx="666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731125" y="1393825"/>
              <a:ext cx="95250" cy="1365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731125" y="1393825"/>
                <a:ext cx="952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839075" y="1339850"/>
              <a:ext cx="130175" cy="152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839075" y="1339850"/>
                <a:ext cx="1301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877175" y="1397000"/>
              <a:ext cx="177800" cy="2381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877175" y="1397000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8140700" y="1362075"/>
              <a:ext cx="79375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8140700" y="13620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8277225" y="1193800"/>
              <a:ext cx="82550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8277225" y="1193800"/>
                <a:ext cx="825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223000" y="1200150"/>
              <a:ext cx="215900" cy="539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223000" y="1200150"/>
                <a:ext cx="2159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257925" y="1143000"/>
              <a:ext cx="133350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257925" y="1143000"/>
                <a:ext cx="133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426200" y="1076325"/>
              <a:ext cx="63500" cy="307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426200" y="1076325"/>
                <a:ext cx="63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502400" y="1168400"/>
              <a:ext cx="15875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502400" y="1168400"/>
                <a:ext cx="1587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775450" y="1181100"/>
              <a:ext cx="69850" cy="1460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775450" y="1181100"/>
                <a:ext cx="698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718300" y="1155700"/>
              <a:ext cx="168275" cy="2190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718300" y="1155700"/>
                <a:ext cx="168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077075" y="1222375"/>
              <a:ext cx="635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077075" y="12223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080250" y="1222375"/>
              <a:ext cx="19050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080250" y="1222375"/>
                <a:ext cx="190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8356600" y="1397000"/>
              <a:ext cx="3111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8356600" y="1397000"/>
                <a:ext cx="3111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8737600" y="1447800"/>
              <a:ext cx="107950" cy="285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8737600" y="1447800"/>
                <a:ext cx="1079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8861425" y="1381125"/>
              <a:ext cx="276225" cy="1555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8861425" y="1381125"/>
                <a:ext cx="2762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8978900" y="1336675"/>
              <a:ext cx="196850" cy="2825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8978900" y="1336675"/>
                <a:ext cx="1968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9194800" y="1393825"/>
              <a:ext cx="73025" cy="2857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9194800" y="13938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9229725" y="1400175"/>
              <a:ext cx="180975" cy="1047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9229725" y="1400175"/>
                <a:ext cx="18097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8318500" y="1714500"/>
              <a:ext cx="127000" cy="3143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8318500" y="1714500"/>
                <a:ext cx="1270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8299450" y="1873250"/>
              <a:ext cx="206375" cy="2159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8299450" y="1873250"/>
                <a:ext cx="2063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8493125" y="2127250"/>
              <a:ext cx="50800" cy="1905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8493125" y="2127250"/>
                <a:ext cx="508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8559800" y="2079625"/>
              <a:ext cx="171450" cy="1651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8559800" y="2079625"/>
                <a:ext cx="1714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8801100" y="2003425"/>
              <a:ext cx="28575" cy="352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8801100" y="2003425"/>
                <a:ext cx="2857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8826500" y="2044700"/>
              <a:ext cx="142875" cy="381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8826500" y="2044700"/>
                <a:ext cx="1428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8848725" y="2127250"/>
              <a:ext cx="158750" cy="50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8848725" y="2127250"/>
                <a:ext cx="158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8988425" y="1987550"/>
              <a:ext cx="142875" cy="3492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8988425" y="1987550"/>
                <a:ext cx="1428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9112250" y="2044700"/>
              <a:ext cx="44450" cy="2254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9112250" y="2044700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9036050" y="218122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28"/>
            </p:blipFill>
            <p:spPr>
              <a:xfrm>
                <a:off x="9036050" y="218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9245600" y="2108200"/>
              <a:ext cx="107950" cy="190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9245600" y="2108200"/>
                <a:ext cx="1079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9350375" y="2012950"/>
              <a:ext cx="3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9350375" y="2012950"/>
                <a:ext cx="3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9115425" y="2155825"/>
              <a:ext cx="66675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9115425" y="2155825"/>
                <a:ext cx="66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9318625" y="1978025"/>
              <a:ext cx="177800" cy="288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9318625" y="1978025"/>
                <a:ext cx="177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8" name="墨迹 37"/>
              <p14:cNvContentPartPr/>
              <p14:nvPr/>
            </p14:nvContentPartPr>
            <p14:xfrm>
              <a:off x="9683750" y="1936750"/>
              <a:ext cx="9525" cy="2730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1"/>
            </p:blipFill>
            <p:spPr>
              <a:xfrm>
                <a:off x="9683750" y="1936750"/>
                <a:ext cx="9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9" name="墨迹 38"/>
              <p14:cNvContentPartPr/>
              <p14:nvPr/>
            </p14:nvContentPartPr>
            <p14:xfrm>
              <a:off x="9680575" y="1962150"/>
              <a:ext cx="171450" cy="2190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3"/>
            </p:blipFill>
            <p:spPr>
              <a:xfrm>
                <a:off x="9680575" y="1962150"/>
                <a:ext cx="1714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0" name="墨迹 39"/>
              <p14:cNvContentPartPr/>
              <p14:nvPr/>
            </p14:nvContentPartPr>
            <p14:xfrm>
              <a:off x="9896475" y="1889125"/>
              <a:ext cx="31750" cy="355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5"/>
            </p:blipFill>
            <p:spPr>
              <a:xfrm>
                <a:off x="9896475" y="1889125"/>
                <a:ext cx="317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1" name="墨迹 40"/>
              <p14:cNvContentPartPr/>
              <p14:nvPr/>
            </p14:nvContentPartPr>
            <p14:xfrm>
              <a:off x="9925050" y="1847850"/>
              <a:ext cx="133350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7"/>
            </p:blipFill>
            <p:spPr>
              <a:xfrm>
                <a:off x="9925050" y="1847850"/>
                <a:ext cx="1333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2" name="墨迹 41"/>
              <p14:cNvContentPartPr/>
              <p14:nvPr/>
            </p14:nvContentPartPr>
            <p14:xfrm>
              <a:off x="9902825" y="1990725"/>
              <a:ext cx="155575" cy="50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9"/>
            </p:blipFill>
            <p:spPr>
              <a:xfrm>
                <a:off x="9902825" y="1990725"/>
                <a:ext cx="1555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3" name="墨迹 42"/>
              <p14:cNvContentPartPr/>
              <p14:nvPr/>
            </p14:nvContentPartPr>
            <p14:xfrm>
              <a:off x="10052050" y="1819275"/>
              <a:ext cx="139700" cy="4413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1"/>
            </p:blipFill>
            <p:spPr>
              <a:xfrm>
                <a:off x="10052050" y="1819275"/>
                <a:ext cx="1397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4" name="墨迹 43"/>
              <p14:cNvContentPartPr/>
              <p14:nvPr/>
            </p14:nvContentPartPr>
            <p14:xfrm>
              <a:off x="10179050" y="1851025"/>
              <a:ext cx="41275" cy="2952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3"/>
            </p:blipFill>
            <p:spPr>
              <a:xfrm>
                <a:off x="10179050" y="1851025"/>
                <a:ext cx="41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5" name="墨迹 44"/>
              <p14:cNvContentPartPr/>
              <p14:nvPr/>
            </p14:nvContentPartPr>
            <p14:xfrm>
              <a:off x="10090150" y="2044700"/>
              <a:ext cx="107950" cy="571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5"/>
            </p:blipFill>
            <p:spPr>
              <a:xfrm>
                <a:off x="10090150" y="2044700"/>
                <a:ext cx="1079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6" name="墨迹 45"/>
              <p14:cNvContentPartPr/>
              <p14:nvPr/>
            </p14:nvContentPartPr>
            <p14:xfrm>
              <a:off x="10309225" y="1974850"/>
              <a:ext cx="152400" cy="127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7"/>
            </p:blipFill>
            <p:spPr>
              <a:xfrm>
                <a:off x="10309225" y="1974850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7" name="墨迹 46"/>
              <p14:cNvContentPartPr/>
              <p14:nvPr/>
            </p14:nvContentPartPr>
            <p14:xfrm>
              <a:off x="10398125" y="1901825"/>
              <a:ext cx="184150" cy="2381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9"/>
            </p:blipFill>
            <p:spPr>
              <a:xfrm>
                <a:off x="10398125" y="1901825"/>
                <a:ext cx="1841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8" name="墨迹 47"/>
              <p14:cNvContentPartPr/>
              <p14:nvPr/>
            </p14:nvContentPartPr>
            <p14:xfrm>
              <a:off x="10750550" y="1711325"/>
              <a:ext cx="28575" cy="1301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1"/>
            </p:blipFill>
            <p:spPr>
              <a:xfrm>
                <a:off x="10750550" y="1711325"/>
                <a:ext cx="285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9" name="墨迹 48"/>
              <p14:cNvContentPartPr/>
              <p14:nvPr/>
            </p14:nvContentPartPr>
            <p14:xfrm>
              <a:off x="10801350" y="1657350"/>
              <a:ext cx="114300" cy="1555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3"/>
            </p:blipFill>
            <p:spPr>
              <a:xfrm>
                <a:off x="10801350" y="1657350"/>
                <a:ext cx="1143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0" name="墨迹 49"/>
              <p14:cNvContentPartPr/>
              <p14:nvPr/>
            </p14:nvContentPartPr>
            <p14:xfrm>
              <a:off x="10690225" y="1778000"/>
              <a:ext cx="342900" cy="698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5"/>
            </p:blipFill>
            <p:spPr>
              <a:xfrm>
                <a:off x="10690225" y="1778000"/>
                <a:ext cx="342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1" name="墨迹 50"/>
              <p14:cNvContentPartPr/>
              <p14:nvPr/>
            </p14:nvContentPartPr>
            <p14:xfrm>
              <a:off x="10763250" y="1841500"/>
              <a:ext cx="12700" cy="1143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7"/>
            </p:blipFill>
            <p:spPr>
              <a:xfrm>
                <a:off x="10763250" y="1841500"/>
                <a:ext cx="12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2" name="墨迹 51"/>
              <p14:cNvContentPartPr/>
              <p14:nvPr/>
            </p14:nvContentPartPr>
            <p14:xfrm>
              <a:off x="10753725" y="1809750"/>
              <a:ext cx="79375" cy="295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9"/>
            </p:blipFill>
            <p:spPr>
              <a:xfrm>
                <a:off x="10753725" y="180975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3" name="墨迹 52"/>
              <p14:cNvContentPartPr/>
              <p14:nvPr/>
            </p14:nvContentPartPr>
            <p14:xfrm>
              <a:off x="10696575" y="1914525"/>
              <a:ext cx="288925" cy="1682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1"/>
            </p:blipFill>
            <p:spPr>
              <a:xfrm>
                <a:off x="10696575" y="1914525"/>
                <a:ext cx="2889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4" name="墨迹 53"/>
              <p14:cNvContentPartPr/>
              <p14:nvPr/>
            </p14:nvContentPartPr>
            <p14:xfrm>
              <a:off x="11112500" y="1685925"/>
              <a:ext cx="38100" cy="2667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3"/>
            </p:blipFill>
            <p:spPr>
              <a:xfrm>
                <a:off x="11112500" y="1685925"/>
                <a:ext cx="381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5" name="墨迹 54"/>
              <p14:cNvContentPartPr/>
              <p14:nvPr/>
            </p14:nvContentPartPr>
            <p14:xfrm>
              <a:off x="11036300" y="1816100"/>
              <a:ext cx="60325" cy="1111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5"/>
            </p:blipFill>
            <p:spPr>
              <a:xfrm>
                <a:off x="11036300" y="1816100"/>
                <a:ext cx="603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6" name="墨迹 55"/>
              <p14:cNvContentPartPr/>
              <p14:nvPr/>
            </p14:nvContentPartPr>
            <p14:xfrm>
              <a:off x="11210925" y="1790700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8"/>
            </p:blipFill>
            <p:spPr>
              <a:xfrm>
                <a:off x="11210925" y="1790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1350625" y="1635125"/>
              <a:ext cx="9525" cy="2381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1350625" y="1635125"/>
                <a:ext cx="9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1312525" y="1647825"/>
              <a:ext cx="142875" cy="212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1312525" y="164782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1217275" y="1778000"/>
              <a:ext cx="66675" cy="47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1217275" y="1778000"/>
                <a:ext cx="666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1537950" y="1584325"/>
              <a:ext cx="34925" cy="2635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1537950" y="1584325"/>
                <a:ext cx="34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1541125" y="1584325"/>
              <a:ext cx="95250" cy="95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1541125" y="158432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1563350" y="1651000"/>
              <a:ext cx="1270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1563350" y="1651000"/>
                <a:ext cx="1270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1639550" y="1463675"/>
              <a:ext cx="152400" cy="330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1639550" y="146367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1817350" y="1466850"/>
              <a:ext cx="53975" cy="3016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1817350" y="1466850"/>
                <a:ext cx="539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1725275" y="1654175"/>
              <a:ext cx="82550" cy="95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1725275" y="1654175"/>
                <a:ext cx="82550" cy="952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8546" name="标题 108545"/>
          <p:cNvSpPr>
            <a:spLocks noGrp="1" noRot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4000"/>
              <a:t>5</a:t>
            </a:r>
            <a:r>
              <a:rPr lang="zh-CN" sz="4000"/>
              <a:t>、</a:t>
            </a:r>
            <a:r>
              <a:rPr lang="en-US" altLang="zh-CN" sz="4000"/>
              <a:t>DFA</a:t>
            </a:r>
            <a:r>
              <a:rPr lang="zh-CN" altLang="en-US" sz="4000" dirty="0"/>
              <a:t>的最小化</a:t>
            </a:r>
            <a:r>
              <a:rPr lang="en-US" altLang="zh-CN" sz="4000" dirty="0"/>
              <a:t> / DFA minimization</a:t>
            </a:r>
            <a:br>
              <a:rPr lang="zh-CN" altLang="en-US" sz="4000" dirty="0"/>
            </a:br>
            <a:r>
              <a:rPr lang="zh-CN" altLang="en-US" sz="4000" dirty="0"/>
              <a:t>（</a:t>
            </a:r>
            <a:r>
              <a:rPr lang="en-US" altLang="zh-CN" sz="4000"/>
              <a:t>1</a:t>
            </a:r>
            <a:r>
              <a:rPr lang="zh-CN" altLang="en-US" sz="4000" dirty="0"/>
              <a:t>）算法的基本思想</a:t>
            </a:r>
            <a:r>
              <a:rPr lang="en-US" altLang="zh-CN" sz="4000" dirty="0"/>
              <a:t> / Algorithm idea</a:t>
            </a:r>
            <a:endParaRPr lang="en-US" altLang="zh-CN" sz="4000" dirty="0"/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）将所有状态分成两个子集：终态集和非终态集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）把等价的状态构成一个子集，若不等价继续划分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zh-CN" altLang="en-US" b="1" dirty="0">
                <a:solidFill>
                  <a:srgbClr val="FFFF00"/>
                </a:solidFill>
                <a:effectLst/>
              </a:rPr>
              <a:t>（</a:t>
            </a:r>
            <a:r>
              <a:rPr lang="en-US" altLang="zh-CN" b="1">
                <a:solidFill>
                  <a:srgbClr val="FFFF00"/>
                </a:solidFill>
                <a:effectLst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effectLst/>
              </a:rPr>
              <a:t>）结束后，重新标号或从每个子集中选一个状态做代表</a:t>
            </a:r>
            <a:endParaRPr lang="zh-CN" altLang="en-US" b="1" dirty="0">
              <a:solidFill>
                <a:srgbClr val="FFFF00"/>
              </a:solidFill>
              <a:effectLst/>
            </a:endParaRPr>
          </a:p>
          <a:p>
            <a:endParaRPr lang="zh-CN" altLang="en-US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(1) Divid all states into two subsets : one only contains final states, the other only contains non-final states.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(2) If all states in a set could not be divided into different equivalent states set, they belong to a unique subset.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  <a:p>
            <a:r>
              <a:rPr lang="en-US" altLang="zh-CN" b="1" dirty="0">
                <a:solidFill>
                  <a:srgbClr val="FFFF00"/>
                </a:solidFill>
                <a:effectLst/>
              </a:rPr>
              <a:t>(3) Consider subset (undividable) as single state.</a:t>
            </a:r>
            <a:endParaRPr lang="en-US" altLang="zh-CN" b="1" dirty="0">
              <a:solidFill>
                <a:srgbClr val="FFFF00"/>
              </a:solidFill>
              <a:effectLst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1981200" y="685800"/>
            <a:ext cx="8305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8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）初始分割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1"/>
              <a:t>Z</a:t>
            </a:r>
            <a:r>
              <a:rPr lang="zh-CN" altLang="en-US" sz="2400" b="1" dirty="0"/>
              <a:t>：终态集合，</a:t>
            </a:r>
            <a:r>
              <a:rPr lang="en-US" altLang="zh-CN" sz="2400" b="1"/>
              <a:t>K-Z</a:t>
            </a:r>
            <a:r>
              <a:rPr lang="zh-CN" altLang="en-US" sz="2400" b="1" dirty="0"/>
              <a:t>：非终态集合</a:t>
            </a:r>
            <a:endParaRPr lang="zh-CN" altLang="en-US" sz="2400" b="1" dirty="0"/>
          </a:p>
          <a:p>
            <a:pPr lvl="1">
              <a:lnSpc>
                <a:spcPct val="80000"/>
              </a:lnSpc>
            </a:pP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4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800" b="1" dirty="0"/>
              <a:t>（</a:t>
            </a:r>
            <a:r>
              <a:rPr lang="en-US" altLang="zh-CN" sz="2800" b="1"/>
              <a:t>2</a:t>
            </a:r>
            <a:r>
              <a:rPr lang="zh-CN" altLang="en-US" sz="2800" b="1" dirty="0"/>
              <a:t>）对每个输入终结符 ，计算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中各子集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的一步转换结果：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经过符号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后，到达一组状态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。若：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800" b="1">
                <a:sym typeface="Symbol" panose="05050102010706020507" pitchFamily="18" charset="2"/>
              </a:rPr>
              <a:t>①</a:t>
            </a:r>
            <a:r>
              <a:rPr lang="en-US" altLang="zh-CN" sz="2800" b="1">
                <a:sym typeface="Symbol" panose="05050102010706020507" pitchFamily="18" charset="2"/>
              </a:rPr>
              <a:t>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等于现有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中某个子集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Ik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 则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Ii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不此时不作进一步划分。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② </a:t>
            </a:r>
            <a:r>
              <a:rPr lang="zh-CN" altLang="en-US" sz="2800" b="1" dirty="0">
                <a:sym typeface="Symbol" panose="05050102010706020507" pitchFamily="18" charset="2"/>
              </a:rPr>
              <a:t>若 </a:t>
            </a:r>
            <a:r>
              <a:rPr lang="en-US" altLang="zh-CN" sz="2800" b="1" err="1"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sym typeface="Symbol" panose="05050102010706020507" pitchFamily="18" charset="2"/>
              </a:rPr>
              <a:t>) </a:t>
            </a:r>
            <a:r>
              <a:rPr lang="zh-CN" altLang="en-US" sz="2800" b="1" dirty="0">
                <a:sym typeface="Symbol" panose="05050102010706020507" pitchFamily="18" charset="2"/>
              </a:rPr>
              <a:t>落入 </a:t>
            </a: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中不同子集，则根据落入子集的不同，划分 </a:t>
            </a:r>
            <a:r>
              <a:rPr lang="en-US" altLang="zh-CN" sz="28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为一组更小的状态集合。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 dirty="0">
                <a:sym typeface="Symbol" panose="05050102010706020507" pitchFamily="18" charset="2"/>
              </a:rPr>
              <a:t>③ </a:t>
            </a:r>
            <a:r>
              <a:rPr lang="zh-CN" altLang="en-US" sz="2800" b="1" dirty="0">
                <a:sym typeface="Symbol" panose="05050102010706020507" pitchFamily="18" charset="2"/>
              </a:rPr>
              <a:t>将细分后的子集作为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800" b="1">
                <a:latin typeface="宋体" panose="02010600030101010101" pitchFamily="2" charset="-122"/>
                <a:sym typeface="Wingdings" panose="05000000000000000000" pitchFamily="2" charset="2"/>
              </a:rPr>
              <a:t> </a:t>
            </a:r>
            <a:r>
              <a:rPr lang="zh-CN" altLang="en-US" sz="2800" b="1" dirty="0">
                <a:latin typeface="宋体" panose="02010600030101010101" pitchFamily="2" charset="-122"/>
                <a:sym typeface="Wingdings" panose="05000000000000000000" pitchFamily="2" charset="2"/>
              </a:rPr>
              <a:t>即划分后，使得新的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状态集合中的每个状态对 </a:t>
            </a:r>
            <a:r>
              <a:rPr lang="en-US" altLang="zh-CN" sz="2800" b="1">
                <a:latin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800" b="1" dirty="0">
                <a:latin typeface="宋体" panose="02010600030101010101" pitchFamily="2" charset="-122"/>
                <a:sym typeface="Symbol" panose="05050102010706020507" pitchFamily="18" charset="2"/>
              </a:rPr>
              <a:t>，可落入相同的子集。</a:t>
            </a:r>
            <a:endParaRPr lang="zh-CN" altLang="en-US" sz="2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注意：若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中某个状态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S1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没有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转换，则可将其与任何存在</a:t>
            </a:r>
            <a:r>
              <a:rPr lang="en-US" altLang="zh-CN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转换的状态进行区分。</a:t>
            </a:r>
            <a:endParaRPr lang="zh-CN" altLang="en-US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7445375" y="739775"/>
              <a:ext cx="47625" cy="2095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7445375" y="739775"/>
                <a:ext cx="47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7505700" y="765175"/>
              <a:ext cx="130175" cy="25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7505700" y="76517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7521575" y="812800"/>
              <a:ext cx="635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7521575" y="812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651750" y="685800"/>
              <a:ext cx="12382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651750" y="685800"/>
                <a:ext cx="1238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734300" y="7810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7734300" y="7810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7508875" y="869950"/>
              <a:ext cx="276225" cy="2571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7508875" y="869950"/>
                <a:ext cx="276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7518400" y="1009650"/>
              <a:ext cx="130175" cy="1238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7518400" y="1009650"/>
                <a:ext cx="1301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7921625" y="93980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7921625" y="93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213725" y="720725"/>
              <a:ext cx="123825" cy="1238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213725" y="720725"/>
                <a:ext cx="12382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966075" y="762000"/>
              <a:ext cx="355600" cy="4349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966075" y="762000"/>
                <a:ext cx="355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902575" y="939800"/>
              <a:ext cx="174625" cy="63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902575" y="939800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502650" y="9334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6"/>
            </p:blipFill>
            <p:spPr>
              <a:xfrm>
                <a:off x="8502650" y="9334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505825" y="933450"/>
              <a:ext cx="9525" cy="152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505825" y="933450"/>
                <a:ext cx="9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686800" y="739775"/>
              <a:ext cx="190500" cy="3778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686800" y="739775"/>
                <a:ext cx="1905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639175" y="971550"/>
              <a:ext cx="95250" cy="1619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639175" y="971550"/>
                <a:ext cx="952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410575" y="1092200"/>
              <a:ext cx="63500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410575" y="1092200"/>
                <a:ext cx="63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8978900" y="825500"/>
              <a:ext cx="14922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8978900" y="825500"/>
                <a:ext cx="1492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150350" y="892175"/>
              <a:ext cx="10795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150350" y="892175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140825" y="815975"/>
              <a:ext cx="104775" cy="2730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140825" y="815975"/>
                <a:ext cx="104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242425" y="790575"/>
              <a:ext cx="82550" cy="1111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242425" y="790575"/>
                <a:ext cx="825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350375" y="730250"/>
              <a:ext cx="180975" cy="2000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350375" y="730250"/>
                <a:ext cx="1809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359900" y="946150"/>
              <a:ext cx="66675" cy="1492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359900" y="946150"/>
                <a:ext cx="666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436100" y="949325"/>
              <a:ext cx="146050" cy="120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436100" y="949325"/>
                <a:ext cx="1460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667875" y="806450"/>
              <a:ext cx="69850" cy="22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667875" y="806450"/>
                <a:ext cx="698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636125" y="749300"/>
              <a:ext cx="260350" cy="3651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636125" y="749300"/>
                <a:ext cx="2603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061575" y="917575"/>
              <a:ext cx="63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6"/>
            </p:blipFill>
            <p:spPr>
              <a:xfrm>
                <a:off x="10061575" y="9175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10036175" y="825500"/>
              <a:ext cx="228600" cy="92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10036175" y="825500"/>
                <a:ext cx="2286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0036175" y="930275"/>
              <a:ext cx="15875" cy="279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0036175" y="930275"/>
                <a:ext cx="158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096500" y="946150"/>
              <a:ext cx="247650" cy="177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096500" y="94615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112375" y="898525"/>
              <a:ext cx="19050" cy="165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112375" y="898525"/>
                <a:ext cx="19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79050" y="946150"/>
              <a:ext cx="19050" cy="1174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79050" y="946150"/>
                <a:ext cx="190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191750" y="869950"/>
              <a:ext cx="60325" cy="177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191750" y="869950"/>
                <a:ext cx="603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248900" y="965200"/>
              <a:ext cx="111125" cy="349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248900" y="965200"/>
                <a:ext cx="111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350500" y="742950"/>
              <a:ext cx="180975" cy="330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350500" y="742950"/>
                <a:ext cx="1809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388600" y="781050"/>
              <a:ext cx="314325" cy="4667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388600" y="781050"/>
                <a:ext cx="314325" cy="466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44175" y="1095375"/>
              <a:ext cx="155575" cy="82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44175" y="1095375"/>
                <a:ext cx="1555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744200" y="758825"/>
              <a:ext cx="222250" cy="431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744200" y="758825"/>
                <a:ext cx="2222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7750175" y="1438275"/>
              <a:ext cx="146050" cy="28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7750175" y="1438275"/>
                <a:ext cx="1460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7804150" y="1377950"/>
              <a:ext cx="95250" cy="2444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7804150" y="1377950"/>
                <a:ext cx="952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7677150" y="1428750"/>
              <a:ext cx="244475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7677150" y="1428750"/>
                <a:ext cx="2444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7899400" y="1289050"/>
              <a:ext cx="25400" cy="1301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7899400" y="1289050"/>
                <a:ext cx="25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7956550" y="1387475"/>
              <a:ext cx="44450" cy="698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7956550" y="1387475"/>
                <a:ext cx="444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7997825" y="1308100"/>
              <a:ext cx="6032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7997825" y="1308100"/>
                <a:ext cx="603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8077200" y="1301750"/>
              <a:ext cx="225425" cy="374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8077200" y="1301750"/>
                <a:ext cx="2254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8407400" y="1257300"/>
              <a:ext cx="222250" cy="28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8407400" y="1257300"/>
                <a:ext cx="2222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8413750" y="1308100"/>
              <a:ext cx="66675" cy="279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8413750" y="1308100"/>
                <a:ext cx="666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8489950" y="1276350"/>
              <a:ext cx="177800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8489950" y="1276350"/>
                <a:ext cx="1778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8629650" y="1444625"/>
              <a:ext cx="117475" cy="9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8629650" y="1444625"/>
                <a:ext cx="1174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8772525" y="1308100"/>
              <a:ext cx="38100" cy="1746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8772525" y="1308100"/>
                <a:ext cx="381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8791575" y="1301750"/>
              <a:ext cx="257175" cy="3143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8791575" y="1301750"/>
                <a:ext cx="2571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9201150" y="1352550"/>
              <a:ext cx="327025" cy="50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9201150" y="1352550"/>
                <a:ext cx="32702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9585325" y="1162050"/>
              <a:ext cx="247650" cy="434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9585325" y="1162050"/>
                <a:ext cx="2476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9661525" y="1260475"/>
              <a:ext cx="50800" cy="2317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9661525" y="1260475"/>
                <a:ext cx="508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9842500" y="1292225"/>
              <a:ext cx="171450" cy="3524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9842500" y="1292225"/>
                <a:ext cx="1714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9998075" y="1257300"/>
              <a:ext cx="196850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9998075" y="1257300"/>
                <a:ext cx="1968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026650" y="1412875"/>
              <a:ext cx="269875" cy="34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026650" y="1412875"/>
                <a:ext cx="2698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064750" y="1489075"/>
              <a:ext cx="158750" cy="1206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064750" y="1489075"/>
                <a:ext cx="1587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0372725" y="1304925"/>
              <a:ext cx="158750" cy="25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0372725" y="13049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0366375" y="1289050"/>
              <a:ext cx="73025" cy="177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0366375" y="1289050"/>
                <a:ext cx="730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0404475" y="1393825"/>
              <a:ext cx="133350" cy="101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0404475" y="1393825"/>
                <a:ext cx="1333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0318750" y="1520825"/>
              <a:ext cx="295275" cy="1301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0318750" y="1520825"/>
                <a:ext cx="2952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0750550" y="1336675"/>
              <a:ext cx="238125" cy="260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0750550" y="1336675"/>
                <a:ext cx="2381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11115675" y="1231900"/>
              <a:ext cx="53975" cy="3429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11115675" y="1231900"/>
                <a:ext cx="539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1023600" y="1317625"/>
              <a:ext cx="101600" cy="1968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1023600" y="1317625"/>
                <a:ext cx="1016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11226800" y="1187450"/>
              <a:ext cx="31750" cy="5873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11226800" y="1187450"/>
                <a:ext cx="317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11233150" y="1362075"/>
              <a:ext cx="82550" cy="23812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11233150" y="1362075"/>
                <a:ext cx="825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11350625" y="1158875"/>
              <a:ext cx="142875" cy="4603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11350625" y="1158875"/>
                <a:ext cx="14287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11426825" y="1146175"/>
              <a:ext cx="155575" cy="3270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11426825" y="1146175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11449050" y="1362075"/>
              <a:ext cx="9842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11449050" y="1362075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11480800" y="1470025"/>
              <a:ext cx="79375" cy="920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11480800" y="1470025"/>
                <a:ext cx="793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1664950" y="1228725"/>
              <a:ext cx="133350" cy="47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1664950" y="1228725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1703050" y="1149350"/>
              <a:ext cx="73025" cy="26035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1703050" y="1149350"/>
                <a:ext cx="730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1610975" y="1447800"/>
              <a:ext cx="33655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1610975" y="1447800"/>
                <a:ext cx="3365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7296150" y="612775"/>
              <a:ext cx="1174750" cy="533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7296150" y="612775"/>
                <a:ext cx="117475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212725" y="1797050"/>
              <a:ext cx="225425" cy="177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212725" y="1797050"/>
                <a:ext cx="225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33350" y="1441450"/>
              <a:ext cx="165100" cy="1460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33350" y="1441450"/>
                <a:ext cx="1651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244475" y="1450975"/>
              <a:ext cx="635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6"/>
            </p:blipFill>
            <p:spPr>
              <a:xfrm>
                <a:off x="244475" y="1450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260350" y="1320800"/>
              <a:ext cx="209550" cy="3460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260350" y="1320800"/>
                <a:ext cx="209550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387350" y="1543050"/>
              <a:ext cx="25400" cy="1143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387350" y="1543050"/>
                <a:ext cx="254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276225" y="1581150"/>
              <a:ext cx="104775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276225" y="1581150"/>
                <a:ext cx="1047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87375" y="1682750"/>
              <a:ext cx="76200" cy="10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87375" y="1682750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79425" y="1781175"/>
              <a:ext cx="273050" cy="3016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79425" y="1781175"/>
                <a:ext cx="2730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76200" y="1174750"/>
              <a:ext cx="974725" cy="1092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76200" y="1174750"/>
                <a:ext cx="97472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33400" y="2362200"/>
              <a:ext cx="63500" cy="3175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33400" y="2362200"/>
                <a:ext cx="635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600075" y="2301875"/>
              <a:ext cx="184150" cy="2921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600075" y="2301875"/>
                <a:ext cx="1841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35000" y="2463800"/>
              <a:ext cx="228600" cy="28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635000" y="2463800"/>
                <a:ext cx="2286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727075" y="25368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6"/>
            </p:blipFill>
            <p:spPr>
              <a:xfrm>
                <a:off x="727075" y="25368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08025" y="2536825"/>
              <a:ext cx="101600" cy="1047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08025" y="2536825"/>
                <a:ext cx="1016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52500" y="2289175"/>
              <a:ext cx="117475" cy="412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52500" y="2289175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62025" y="2197100"/>
              <a:ext cx="98425" cy="2730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62025" y="2197100"/>
                <a:ext cx="98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96950" y="2374900"/>
              <a:ext cx="6350" cy="36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6"/>
            </p:blipFill>
            <p:spPr>
              <a:xfrm>
                <a:off x="996950" y="2374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4" name="墨迹 93"/>
              <p14:cNvContentPartPr/>
              <p14:nvPr/>
            </p14:nvContentPartPr>
            <p14:xfrm>
              <a:off x="942975" y="2447925"/>
              <a:ext cx="69850" cy="142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7"/>
            </p:blipFill>
            <p:spPr>
              <a:xfrm>
                <a:off x="942975" y="2447925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5" name="墨迹 94"/>
              <p14:cNvContentPartPr/>
              <p14:nvPr/>
            </p14:nvContentPartPr>
            <p14:xfrm>
              <a:off x="1050925" y="2451100"/>
              <a:ext cx="155575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9"/>
            </p:blipFill>
            <p:spPr>
              <a:xfrm>
                <a:off x="1050925" y="2451100"/>
                <a:ext cx="155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6" name="墨迹 95"/>
              <p14:cNvContentPartPr/>
              <p14:nvPr/>
            </p14:nvContentPartPr>
            <p14:xfrm>
              <a:off x="1301750" y="2136775"/>
              <a:ext cx="82550" cy="2889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1"/>
            </p:blipFill>
            <p:spPr>
              <a:xfrm>
                <a:off x="1301750" y="2136775"/>
                <a:ext cx="825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7" name="墨迹 96"/>
              <p14:cNvContentPartPr/>
              <p14:nvPr/>
            </p14:nvContentPartPr>
            <p14:xfrm>
              <a:off x="1263650" y="2057400"/>
              <a:ext cx="292100" cy="5048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3"/>
            </p:blipFill>
            <p:spPr>
              <a:xfrm>
                <a:off x="1263650" y="2057400"/>
                <a:ext cx="292100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8" name="墨迹 97"/>
              <p14:cNvContentPartPr/>
              <p14:nvPr/>
            </p14:nvContentPartPr>
            <p14:xfrm>
              <a:off x="1308100" y="2403475"/>
              <a:ext cx="120650" cy="1936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5"/>
            </p:blipFill>
            <p:spPr>
              <a:xfrm>
                <a:off x="1308100" y="2403475"/>
                <a:ext cx="1206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9" name="墨迹 98"/>
              <p14:cNvContentPartPr/>
              <p14:nvPr/>
            </p14:nvContentPartPr>
            <p14:xfrm>
              <a:off x="1435100" y="2432050"/>
              <a:ext cx="177800" cy="381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7"/>
            </p:blipFill>
            <p:spPr>
              <a:xfrm>
                <a:off x="1435100" y="24320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0" name="墨迹 99"/>
              <p14:cNvContentPartPr/>
              <p14:nvPr/>
            </p14:nvContentPartPr>
            <p14:xfrm>
              <a:off x="1666875" y="2193925"/>
              <a:ext cx="238125" cy="3524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9"/>
            </p:blipFill>
            <p:spPr>
              <a:xfrm>
                <a:off x="1666875" y="2193925"/>
                <a:ext cx="2381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1" name="墨迹 100"/>
              <p14:cNvContentPartPr/>
              <p14:nvPr/>
            </p14:nvContentPartPr>
            <p14:xfrm>
              <a:off x="1739900" y="2339975"/>
              <a:ext cx="209550" cy="857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1"/>
            </p:blipFill>
            <p:spPr>
              <a:xfrm>
                <a:off x="1739900" y="2339975"/>
                <a:ext cx="2095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2" name="墨迹 101"/>
              <p14:cNvContentPartPr/>
              <p14:nvPr/>
            </p14:nvContentPartPr>
            <p14:xfrm>
              <a:off x="581025" y="2905125"/>
              <a:ext cx="60325" cy="2635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3"/>
            </p:blipFill>
            <p:spPr>
              <a:xfrm>
                <a:off x="581025" y="2905125"/>
                <a:ext cx="603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3" name="墨迹 102"/>
              <p14:cNvContentPartPr/>
              <p14:nvPr/>
            </p14:nvContentPartPr>
            <p14:xfrm>
              <a:off x="498475" y="3013075"/>
              <a:ext cx="114300" cy="1905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5"/>
            </p:blipFill>
            <p:spPr>
              <a:xfrm>
                <a:off x="498475" y="3013075"/>
                <a:ext cx="1143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4" name="墨迹 103"/>
              <p14:cNvContentPartPr/>
              <p14:nvPr/>
            </p14:nvContentPartPr>
            <p14:xfrm>
              <a:off x="742950" y="2832100"/>
              <a:ext cx="15875" cy="339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7"/>
            </p:blipFill>
            <p:spPr>
              <a:xfrm>
                <a:off x="742950" y="2832100"/>
                <a:ext cx="15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5" name="墨迹 104"/>
              <p14:cNvContentPartPr/>
              <p14:nvPr/>
            </p14:nvContentPartPr>
            <p14:xfrm>
              <a:off x="755650" y="2873375"/>
              <a:ext cx="171450" cy="2095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9"/>
            </p:blipFill>
            <p:spPr>
              <a:xfrm>
                <a:off x="755650" y="2873375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6" name="墨迹 105"/>
              <p14:cNvContentPartPr/>
              <p14:nvPr/>
            </p14:nvContentPartPr>
            <p14:xfrm>
              <a:off x="927100" y="2813050"/>
              <a:ext cx="69850" cy="3651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1"/>
            </p:blipFill>
            <p:spPr>
              <a:xfrm>
                <a:off x="927100" y="2813050"/>
                <a:ext cx="6985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7" name="墨迹 106"/>
              <p14:cNvContentPartPr/>
              <p14:nvPr/>
            </p14:nvContentPartPr>
            <p14:xfrm>
              <a:off x="1063625" y="2701925"/>
              <a:ext cx="92075" cy="3429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3"/>
            </p:blipFill>
            <p:spPr>
              <a:xfrm>
                <a:off x="1063625" y="2701925"/>
                <a:ext cx="920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8" name="墨迹 107"/>
              <p14:cNvContentPartPr/>
              <p14:nvPr/>
            </p14:nvContentPartPr>
            <p14:xfrm>
              <a:off x="1079500" y="2892425"/>
              <a:ext cx="155575" cy="698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5"/>
            </p:blipFill>
            <p:spPr>
              <a:xfrm>
                <a:off x="1079500" y="2892425"/>
                <a:ext cx="155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9" name="墨迹 108"/>
              <p14:cNvContentPartPr/>
              <p14:nvPr/>
            </p14:nvContentPartPr>
            <p14:xfrm>
              <a:off x="1111250" y="3000375"/>
              <a:ext cx="104775" cy="1206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7"/>
            </p:blipFill>
            <p:spPr>
              <a:xfrm>
                <a:off x="1111250" y="3000375"/>
                <a:ext cx="1047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0" name="墨迹 109"/>
              <p14:cNvContentPartPr/>
              <p14:nvPr/>
            </p14:nvContentPartPr>
            <p14:xfrm>
              <a:off x="1371600" y="2819400"/>
              <a:ext cx="38100" cy="31115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9"/>
            </p:blipFill>
            <p:spPr>
              <a:xfrm>
                <a:off x="1371600" y="2819400"/>
                <a:ext cx="381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1" name="墨迹 110"/>
              <p14:cNvContentPartPr/>
              <p14:nvPr/>
            </p14:nvContentPartPr>
            <p14:xfrm>
              <a:off x="1422400" y="2679700"/>
              <a:ext cx="117475" cy="31115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1"/>
            </p:blipFill>
            <p:spPr>
              <a:xfrm>
                <a:off x="1422400" y="2679700"/>
                <a:ext cx="1174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2" name="墨迹 111"/>
              <p14:cNvContentPartPr/>
              <p14:nvPr/>
            </p14:nvContentPartPr>
            <p14:xfrm>
              <a:off x="390525" y="3651250"/>
              <a:ext cx="31750" cy="9493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3"/>
            </p:blipFill>
            <p:spPr>
              <a:xfrm>
                <a:off x="390525" y="3651250"/>
                <a:ext cx="31750" cy="949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3" name="墨迹 112"/>
              <p14:cNvContentPartPr/>
              <p14:nvPr/>
            </p14:nvContentPartPr>
            <p14:xfrm>
              <a:off x="428625" y="3533775"/>
              <a:ext cx="552450" cy="10033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5"/>
            </p:blipFill>
            <p:spPr>
              <a:xfrm>
                <a:off x="428625" y="3533775"/>
                <a:ext cx="552450" cy="1003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460375" y="4467225"/>
              <a:ext cx="495300" cy="825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460375" y="4467225"/>
                <a:ext cx="4953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209550" y="3349625"/>
              <a:ext cx="9525" cy="1682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209550" y="3349625"/>
                <a:ext cx="952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215900" y="3203575"/>
              <a:ext cx="152400" cy="273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215900" y="3203575"/>
                <a:ext cx="1524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549275" y="3657600"/>
              <a:ext cx="123825" cy="17145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549275" y="36576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749300" y="3721100"/>
              <a:ext cx="9525" cy="1143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749300" y="3721100"/>
                <a:ext cx="952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603250" y="3905250"/>
              <a:ext cx="136525" cy="14922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603250" y="3905250"/>
                <a:ext cx="136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806450" y="3946525"/>
              <a:ext cx="95250" cy="1111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9"/>
            </p:blipFill>
            <p:spPr>
              <a:xfrm>
                <a:off x="806450" y="3946525"/>
                <a:ext cx="952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1" name="墨迹 120"/>
              <p14:cNvContentPartPr/>
              <p14:nvPr/>
            </p14:nvContentPartPr>
            <p14:xfrm>
              <a:off x="625475" y="4124325"/>
              <a:ext cx="114300" cy="1111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1"/>
            </p:blipFill>
            <p:spPr>
              <a:xfrm>
                <a:off x="625475" y="4124325"/>
                <a:ext cx="1143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2" name="墨迹 121"/>
              <p14:cNvContentPartPr/>
              <p14:nvPr/>
            </p14:nvContentPartPr>
            <p14:xfrm>
              <a:off x="793750" y="4162425"/>
              <a:ext cx="120650" cy="1968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3"/>
            </p:blipFill>
            <p:spPr>
              <a:xfrm>
                <a:off x="793750" y="4162425"/>
                <a:ext cx="1206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3" name="墨迹 122"/>
              <p14:cNvContentPartPr/>
              <p14:nvPr/>
            </p14:nvContentPartPr>
            <p14:xfrm>
              <a:off x="1485900" y="3514725"/>
              <a:ext cx="47625" cy="10636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5"/>
            </p:blipFill>
            <p:spPr>
              <a:xfrm>
                <a:off x="1485900" y="3514725"/>
                <a:ext cx="47625" cy="1063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4" name="墨迹 123"/>
              <p14:cNvContentPartPr/>
              <p14:nvPr/>
            </p14:nvContentPartPr>
            <p14:xfrm>
              <a:off x="1612900" y="3486150"/>
              <a:ext cx="635000" cy="10509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7"/>
            </p:blipFill>
            <p:spPr>
              <a:xfrm>
                <a:off x="1612900" y="3486150"/>
                <a:ext cx="635000" cy="1050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5" name="墨迹 124"/>
              <p14:cNvContentPartPr/>
              <p14:nvPr/>
            </p14:nvContentPartPr>
            <p14:xfrm>
              <a:off x="1654175" y="4349750"/>
              <a:ext cx="663575" cy="2159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9"/>
            </p:blipFill>
            <p:spPr>
              <a:xfrm>
                <a:off x="1654175" y="4349750"/>
                <a:ext cx="663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6" name="墨迹 125"/>
              <p14:cNvContentPartPr/>
              <p14:nvPr/>
            </p14:nvContentPartPr>
            <p14:xfrm>
              <a:off x="1873250" y="2962275"/>
              <a:ext cx="241300" cy="2921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1"/>
            </p:blipFill>
            <p:spPr>
              <a:xfrm>
                <a:off x="1873250" y="2962275"/>
                <a:ext cx="2413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933575" y="3079750"/>
              <a:ext cx="238125" cy="412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933575" y="307975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1717675" y="3581400"/>
              <a:ext cx="171450" cy="2000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1717675" y="3581400"/>
                <a:ext cx="1714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1778000" y="3676650"/>
              <a:ext cx="168275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1778000" y="3676650"/>
                <a:ext cx="1682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012950" y="3657600"/>
              <a:ext cx="25400" cy="146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012950" y="3657600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1781175" y="3848100"/>
              <a:ext cx="174625" cy="2127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1781175" y="3848100"/>
                <a:ext cx="1746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1778000" y="3984625"/>
              <a:ext cx="158750" cy="349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1778000" y="3984625"/>
                <a:ext cx="1587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003425" y="3914775"/>
              <a:ext cx="133350" cy="1651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003425" y="3914775"/>
                <a:ext cx="1333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1778000" y="4175125"/>
              <a:ext cx="155575" cy="206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1778000" y="417512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1771650" y="4292600"/>
              <a:ext cx="139700" cy="190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1771650" y="42926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1952625" y="4229100"/>
              <a:ext cx="123825" cy="1714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1952625" y="4229100"/>
                <a:ext cx="1238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723900" y="3368675"/>
              <a:ext cx="990600" cy="2698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723900" y="3368675"/>
                <a:ext cx="990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1444625" y="3390900"/>
              <a:ext cx="314325" cy="2603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1444625" y="3390900"/>
                <a:ext cx="3143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981075" y="3219450"/>
              <a:ext cx="174625" cy="1714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981075" y="3219450"/>
                <a:ext cx="1746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911225" y="3848100"/>
              <a:ext cx="708025" cy="6667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911225" y="3848100"/>
                <a:ext cx="7080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1504950" y="3787775"/>
              <a:ext cx="184150" cy="2222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1504950" y="3787775"/>
                <a:ext cx="1841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152525" y="3632200"/>
              <a:ext cx="187325" cy="1555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152525" y="3632200"/>
                <a:ext cx="1873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958850" y="4206875"/>
              <a:ext cx="660400" cy="698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958850" y="4206875"/>
                <a:ext cx="6604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1555750" y="4089400"/>
              <a:ext cx="133350" cy="2413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1555750" y="4089400"/>
                <a:ext cx="133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1158875" y="4029075"/>
              <a:ext cx="161925" cy="1492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1158875" y="4029075"/>
                <a:ext cx="1619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8225" y="1085850"/>
              <a:ext cx="133350" cy="571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8225" y="108585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1123950" y="958850"/>
              <a:ext cx="101600" cy="2984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1123950" y="958850"/>
                <a:ext cx="1016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1120775" y="1060450"/>
              <a:ext cx="155575" cy="17462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1120775" y="1060450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1228725" y="965200"/>
              <a:ext cx="15875" cy="1079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1228725" y="965200"/>
                <a:ext cx="158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1266825" y="1009650"/>
              <a:ext cx="95250" cy="2000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1266825" y="1009650"/>
                <a:ext cx="952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1431925" y="885825"/>
              <a:ext cx="142875" cy="3746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1431925" y="885825"/>
                <a:ext cx="1428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1470025" y="1076325"/>
              <a:ext cx="50800" cy="984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1470025" y="1076325"/>
                <a:ext cx="508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1577975" y="908050"/>
              <a:ext cx="146050" cy="2984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1577975" y="908050"/>
                <a:ext cx="1460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1641475" y="908050"/>
              <a:ext cx="120650" cy="127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1641475" y="908050"/>
                <a:ext cx="1206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1625600" y="936625"/>
              <a:ext cx="47625" cy="3048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1625600" y="936625"/>
                <a:ext cx="476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1663700" y="971550"/>
              <a:ext cx="212725" cy="2921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1663700" y="971550"/>
                <a:ext cx="2127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1866900" y="965200"/>
              <a:ext cx="368300" cy="4794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1866900" y="965200"/>
                <a:ext cx="368300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234950" y="4689475"/>
              <a:ext cx="2063750" cy="4762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234950" y="4689475"/>
                <a:ext cx="20637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254000" y="4876800"/>
              <a:ext cx="184150" cy="1047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254000" y="4876800"/>
                <a:ext cx="1841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298450" y="4810125"/>
              <a:ext cx="149225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298450" y="48101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50850" y="4705350"/>
              <a:ext cx="41275" cy="1841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50850" y="4705350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539750" y="4784725"/>
              <a:ext cx="44450" cy="2254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539750" y="4784725"/>
                <a:ext cx="44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638175" y="4724400"/>
              <a:ext cx="22225" cy="3492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638175" y="4724400"/>
                <a:ext cx="2222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727075" y="4711700"/>
              <a:ext cx="212725" cy="4794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727075" y="4711700"/>
                <a:ext cx="212725" cy="479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358775" y="5353050"/>
              <a:ext cx="19050" cy="6635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358775" y="5353050"/>
                <a:ext cx="1905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327025" y="5302250"/>
              <a:ext cx="542925" cy="8509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327025" y="5302250"/>
                <a:ext cx="542925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7" name="墨迹 166"/>
              <p14:cNvContentPartPr/>
              <p14:nvPr/>
            </p14:nvContentPartPr>
            <p14:xfrm>
              <a:off x="415925" y="5838825"/>
              <a:ext cx="368300" cy="1016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3"/>
            </p:blipFill>
            <p:spPr>
              <a:xfrm>
                <a:off x="415925" y="5838825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8" name="墨迹 167"/>
              <p14:cNvContentPartPr/>
              <p14:nvPr/>
            </p14:nvContentPartPr>
            <p14:xfrm>
              <a:off x="469900" y="5368925"/>
              <a:ext cx="155575" cy="1714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5"/>
            </p:blipFill>
            <p:spPr>
              <a:xfrm>
                <a:off x="469900" y="5368925"/>
                <a:ext cx="1555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9" name="墨迹 168"/>
              <p14:cNvContentPartPr/>
              <p14:nvPr/>
            </p14:nvContentPartPr>
            <p14:xfrm>
              <a:off x="708025" y="5362575"/>
              <a:ext cx="9525" cy="920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7"/>
            </p:blipFill>
            <p:spPr>
              <a:xfrm>
                <a:off x="708025" y="5362575"/>
                <a:ext cx="952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0" name="墨迹 169"/>
              <p14:cNvContentPartPr/>
              <p14:nvPr/>
            </p14:nvContentPartPr>
            <p14:xfrm>
              <a:off x="800100" y="5321300"/>
              <a:ext cx="400050" cy="4445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9"/>
            </p:blipFill>
            <p:spPr>
              <a:xfrm>
                <a:off x="800100" y="5321300"/>
                <a:ext cx="4000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1" name="墨迹 170"/>
              <p14:cNvContentPartPr/>
              <p14:nvPr/>
            </p14:nvContentPartPr>
            <p14:xfrm>
              <a:off x="1177925" y="5108575"/>
              <a:ext cx="180975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1"/>
            </p:blipFill>
            <p:spPr>
              <a:xfrm>
                <a:off x="1177925" y="5108575"/>
                <a:ext cx="1809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2" name="墨迹 171"/>
              <p14:cNvContentPartPr/>
              <p14:nvPr/>
            </p14:nvContentPartPr>
            <p14:xfrm>
              <a:off x="1114425" y="5083175"/>
              <a:ext cx="60325" cy="1651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3"/>
            </p:blipFill>
            <p:spPr>
              <a:xfrm>
                <a:off x="1114425" y="508317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3" name="墨迹 172"/>
              <p14:cNvContentPartPr/>
              <p14:nvPr/>
            </p14:nvContentPartPr>
            <p14:xfrm>
              <a:off x="1006475" y="5083175"/>
              <a:ext cx="190500" cy="1555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5"/>
            </p:blipFill>
            <p:spPr>
              <a:xfrm>
                <a:off x="1006475" y="5083175"/>
                <a:ext cx="1905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4" name="墨迹 173"/>
              <p14:cNvContentPartPr/>
              <p14:nvPr/>
            </p14:nvContentPartPr>
            <p14:xfrm>
              <a:off x="1549400" y="5118100"/>
              <a:ext cx="76200" cy="9398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7"/>
            </p:blipFill>
            <p:spPr>
              <a:xfrm>
                <a:off x="1549400" y="5118100"/>
                <a:ext cx="7620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5" name="墨迹 174"/>
              <p14:cNvContentPartPr/>
              <p14:nvPr/>
            </p14:nvContentPartPr>
            <p14:xfrm>
              <a:off x="1543050" y="5006975"/>
              <a:ext cx="457200" cy="83185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9"/>
            </p:blipFill>
            <p:spPr>
              <a:xfrm>
                <a:off x="1543050" y="5006975"/>
                <a:ext cx="457200" cy="831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6" name="墨迹 175"/>
              <p14:cNvContentPartPr/>
              <p14:nvPr/>
            </p14:nvContentPartPr>
            <p14:xfrm>
              <a:off x="1727200" y="5886450"/>
              <a:ext cx="292100" cy="5715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1"/>
            </p:blipFill>
            <p:spPr>
              <a:xfrm>
                <a:off x="1727200" y="5886450"/>
                <a:ext cx="292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7" name="墨迹 176"/>
              <p14:cNvContentPartPr/>
              <p14:nvPr/>
            </p14:nvContentPartPr>
            <p14:xfrm>
              <a:off x="2038350" y="4899025"/>
              <a:ext cx="231775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3"/>
            </p:blipFill>
            <p:spPr>
              <a:xfrm>
                <a:off x="2038350" y="4899025"/>
                <a:ext cx="2317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8" name="墨迹 177"/>
              <p14:cNvContentPartPr/>
              <p14:nvPr/>
            </p14:nvContentPartPr>
            <p14:xfrm>
              <a:off x="2108200" y="5051425"/>
              <a:ext cx="187325" cy="603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5"/>
            </p:blipFill>
            <p:spPr>
              <a:xfrm>
                <a:off x="2108200" y="5051425"/>
                <a:ext cx="1873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9" name="墨迹 178"/>
              <p14:cNvContentPartPr/>
              <p14:nvPr/>
            </p14:nvContentPartPr>
            <p14:xfrm>
              <a:off x="561975" y="5559425"/>
              <a:ext cx="158750" cy="1555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7"/>
            </p:blipFill>
            <p:spPr>
              <a:xfrm>
                <a:off x="561975" y="5559425"/>
                <a:ext cx="1587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0" name="墨迹 179"/>
              <p14:cNvContentPartPr/>
              <p14:nvPr/>
            </p14:nvContentPartPr>
            <p14:xfrm>
              <a:off x="704850" y="5565775"/>
              <a:ext cx="117475" cy="14605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9"/>
            </p:blipFill>
            <p:spPr>
              <a:xfrm>
                <a:off x="704850" y="5565775"/>
                <a:ext cx="1174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1" name="墨迹 180"/>
              <p14:cNvContentPartPr/>
              <p14:nvPr/>
            </p14:nvContentPartPr>
            <p14:xfrm>
              <a:off x="806450" y="5432425"/>
              <a:ext cx="654050" cy="1047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1"/>
            </p:blipFill>
            <p:spPr>
              <a:xfrm>
                <a:off x="806450" y="5432425"/>
                <a:ext cx="6540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2" name="墨迹 181"/>
              <p14:cNvContentPartPr/>
              <p14:nvPr/>
            </p14:nvContentPartPr>
            <p14:xfrm>
              <a:off x="1406525" y="5381625"/>
              <a:ext cx="111125" cy="171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3"/>
            </p:blipFill>
            <p:spPr>
              <a:xfrm>
                <a:off x="1406525" y="5381625"/>
                <a:ext cx="1111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3" name="墨迹 182"/>
              <p14:cNvContentPartPr/>
              <p14:nvPr/>
            </p14:nvContentPartPr>
            <p14:xfrm>
              <a:off x="1133475" y="5591175"/>
              <a:ext cx="260350" cy="1524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5"/>
            </p:blipFill>
            <p:spPr>
              <a:xfrm>
                <a:off x="1133475" y="5591175"/>
                <a:ext cx="26035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4" name="墨迹 183"/>
              <p14:cNvContentPartPr/>
              <p14:nvPr/>
            </p14:nvContentPartPr>
            <p14:xfrm>
              <a:off x="758825" y="5867400"/>
              <a:ext cx="6350" cy="36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6"/>
            </p:blipFill>
            <p:spPr>
              <a:xfrm>
                <a:off x="758825" y="5867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571500" y="5867400"/>
              <a:ext cx="403225" cy="2508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571500" y="5867400"/>
                <a:ext cx="4032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593725" y="5908675"/>
              <a:ext cx="190500" cy="1428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593725" y="5908675"/>
                <a:ext cx="1905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990600" y="5965825"/>
              <a:ext cx="142875" cy="2286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990600" y="5965825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485775" y="5734050"/>
              <a:ext cx="155575" cy="16827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485775" y="5734050"/>
                <a:ext cx="1555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647700" y="5762625"/>
              <a:ext cx="95250" cy="146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647700" y="5762625"/>
                <a:ext cx="95250" cy="1460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9570" name="标题 109569"/>
          <p:cNvSpPr>
            <a:spLocks noGrp="1" noRot="1"/>
          </p:cNvSpPr>
          <p:nvPr>
            <p:ph type="title"/>
          </p:nvPr>
        </p:nvSpPr>
        <p:spPr>
          <a:xfrm>
            <a:off x="436880" y="228600"/>
            <a:ext cx="11145520" cy="381000"/>
          </a:xfrm>
        </p:spPr>
        <p:txBody>
          <a:bodyPr anchor="ctr" anchorCtr="0"/>
          <a:p>
            <a:r>
              <a:rPr lang="zh-CN" altLang="en-US" sz="3200" dirty="0"/>
              <a:t>（</a:t>
            </a:r>
            <a:r>
              <a:rPr lang="en-US" altLang="zh-CN" sz="3200"/>
              <a:t>2</a:t>
            </a:r>
            <a:r>
              <a:rPr lang="zh-CN" altLang="en-US" sz="3200" dirty="0"/>
              <a:t>）算法步骤： </a:t>
            </a:r>
            <a:r>
              <a:rPr lang="en-US" altLang="zh-CN" sz="3200"/>
              <a:t>DFA</a:t>
            </a:r>
            <a:r>
              <a:rPr lang="zh-CN" altLang="en-US" sz="3200" dirty="0"/>
              <a:t>的最小化</a:t>
            </a:r>
            <a:r>
              <a:rPr lang="en-US" altLang="zh-CN" sz="3200" dirty="0"/>
              <a:t>/Algorithm to minimize DFA</a:t>
            </a:r>
            <a:endParaRPr lang="en-US" altLang="zh-CN" sz="3200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913765" y="685800"/>
            <a:ext cx="10464800" cy="6019800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r>
              <a:rPr lang="en-US" altLang="zh-CN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Initial division</a:t>
            </a:r>
            <a:endParaRPr lang="zh-CN" altLang="en-US" sz="2400" b="1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000" b="1"/>
              <a:t>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final states</a:t>
            </a:r>
            <a:r>
              <a:rPr lang="zh-CN" altLang="en-US" sz="2000" b="1" dirty="0"/>
              <a:t>，</a:t>
            </a:r>
            <a:r>
              <a:rPr lang="en-US" altLang="zh-CN" sz="2000" b="1"/>
              <a:t>K-Z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set of all non-final states</a:t>
            </a:r>
            <a:endParaRPr lang="zh-CN" altLang="en-US" sz="2000" b="1" dirty="0"/>
          </a:p>
          <a:p>
            <a:pPr lvl="1">
              <a:lnSpc>
                <a:spcPct val="80000"/>
              </a:lnSpc>
            </a:pPr>
            <a:r>
              <a:rPr lang="en-US" altLang="zh-CN" sz="2000" b="1">
                <a:latin typeface="宋体" panose="02010600030101010101" pitchFamily="2" charset="-122"/>
                <a:sym typeface="Symbol" panose="05050102010706020507" pitchFamily="18" charset="2"/>
              </a:rPr>
              <a:t> = {I1, I2}={K-Z, Z}</a:t>
            </a:r>
            <a:endParaRPr lang="en-US" altLang="zh-CN" sz="2000" b="1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/>
              <a:t>2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For each terminal symbol, calculate one step results for all subsets Ii  in</a:t>
            </a:r>
            <a:r>
              <a:rPr lang="zh-CN" altLang="en-US" sz="2400" b="1" dirty="0"/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Ii pass transition with label ‘a’ and reach a set of states </a:t>
            </a:r>
            <a:r>
              <a:rPr lang="en-US" altLang="zh-CN" sz="2400" b="1" err="1">
                <a:latin typeface="宋体" panose="02010600030101010101" pitchFamily="2" charset="-122"/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. If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：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en-US" sz="2400" b="1">
                <a:sym typeface="Symbol" panose="05050102010706020507" pitchFamily="18" charset="2"/>
              </a:rPr>
              <a:t>①</a:t>
            </a:r>
            <a:r>
              <a:rPr lang="en-US" altLang="zh-CN" sz="2400" b="1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 equal to a subset  Ik  in 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Ii doesn’t need divid this step.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② If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err="1">
                <a:sym typeface="Symbol" panose="05050102010706020507" pitchFamily="18" charset="2"/>
              </a:rPr>
              <a:t>Ii(a</a:t>
            </a:r>
            <a:r>
              <a:rPr lang="en-US" altLang="zh-CN" sz="2400" b="1">
                <a:sym typeface="Symbol" panose="05050102010706020507" pitchFamily="18" charset="2"/>
              </a:rPr>
              <a:t>) points to different subsets in</a:t>
            </a:r>
            <a:r>
              <a:rPr lang="en-US" altLang="zh-CN" sz="2400" b="1" dirty="0"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, then split Ii(a) into different subsets according to which subset in </a:t>
            </a: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 were pointed to.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 dirty="0">
                <a:sym typeface="Symbol" panose="05050102010706020507" pitchFamily="18" charset="2"/>
              </a:rPr>
              <a:t>③ update new </a:t>
            </a:r>
            <a:r>
              <a:rPr lang="zh-CN" altLang="en-US" sz="2400" b="1" dirty="0">
                <a:sym typeface="Symbol" panose="05050102010706020507" pitchFamily="18" charset="2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sym typeface="Symbol" panose="05050102010706020507" pitchFamily="18" charset="2"/>
              </a:rPr>
              <a:t></a:t>
            </a:r>
            <a:endParaRPr lang="en-US" altLang="zh-CN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  <a:sym typeface="Wingdings" panose="05000000000000000000" pitchFamily="2" charset="2"/>
              </a:rPr>
              <a:t> After division, states in the new state subset will goto the same subset through link with a label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zh-CN" altLang="en-US" sz="24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Notice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：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If S1 in </a:t>
            </a:r>
            <a:r>
              <a:rPr lang="en-US" altLang="zh-CN" sz="28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Ii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 has no transition with label a</a:t>
            </a:r>
            <a:r>
              <a:rPr lang="zh-CN" altLang="en-US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Symbol" panose="05050102010706020507" pitchFamily="18" charset="2"/>
              </a:rPr>
              <a:t>then S1 could be distinguished wit all other states with a transitions.</a:t>
            </a:r>
            <a:endParaRPr lang="zh-CN" altLang="en-US" sz="28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57400" y="5943600"/>
            <a:ext cx="784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定理</a:t>
            </a:r>
            <a:r>
              <a:rPr lang="en-US" altLang="zh-CN" sz="2400" b="1">
                <a:latin typeface="黑体" panose="02010609060101010101" pitchFamily="2" charset="-122"/>
                <a:ea typeface="黑体" panose="02010609060101010101" pitchFamily="2" charset="-122"/>
              </a:rPr>
              <a:t>3.2</a:t>
            </a:r>
            <a:r>
              <a:rPr lang="en-US" altLang="zh-CN" sz="240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最小状态数的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DFA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在同构意义下是唯一的</a:t>
            </a:r>
            <a:r>
              <a:rPr lang="en-US" altLang="zh-CN" sz="2400">
                <a:latin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619250" y="457200"/>
              <a:ext cx="165100" cy="196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619250" y="45720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1933575" y="431800"/>
              <a:ext cx="38100" cy="1682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1933575" y="431800"/>
                <a:ext cx="381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111375" y="400050"/>
              <a:ext cx="69850" cy="1746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111375" y="400050"/>
                <a:ext cx="69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2225675" y="438150"/>
              <a:ext cx="158750" cy="2571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2225675" y="438150"/>
                <a:ext cx="158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2520950" y="450850"/>
              <a:ext cx="41275" cy="2889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2520950" y="450850"/>
                <a:ext cx="412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2447925" y="501650"/>
              <a:ext cx="146050" cy="244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2447925" y="501650"/>
                <a:ext cx="1460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2647950" y="454025"/>
              <a:ext cx="9525" cy="330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2647950" y="454025"/>
                <a:ext cx="95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2657475" y="571500"/>
              <a:ext cx="117475" cy="142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2657475" y="57150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2724150" y="447675"/>
              <a:ext cx="101600" cy="3397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2724150" y="447675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809875" y="403225"/>
              <a:ext cx="133350" cy="3333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809875" y="403225"/>
                <a:ext cx="1333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835275" y="581025"/>
              <a:ext cx="152400" cy="31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835275" y="58102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898775" y="625475"/>
              <a:ext cx="57150" cy="101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898775" y="625475"/>
                <a:ext cx="5715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2860675" y="733425"/>
              <a:ext cx="111125" cy="6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2860675" y="73342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3009900" y="590550"/>
              <a:ext cx="209550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3009900" y="59055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3067050" y="549275"/>
              <a:ext cx="53975" cy="1841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3067050" y="549275"/>
                <a:ext cx="539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3121025" y="628650"/>
              <a:ext cx="111125" cy="190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3121025" y="628650"/>
                <a:ext cx="1111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3124200" y="704850"/>
              <a:ext cx="66675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3124200" y="704850"/>
                <a:ext cx="666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3063875" y="746125"/>
              <a:ext cx="73025" cy="730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3063875" y="746125"/>
                <a:ext cx="730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3187700" y="704850"/>
              <a:ext cx="180975" cy="952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3187700" y="704850"/>
                <a:ext cx="1809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3511550" y="739775"/>
              <a:ext cx="1022350" cy="825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3511550" y="739775"/>
                <a:ext cx="10223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4594225" y="612775"/>
              <a:ext cx="241300" cy="146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4594225" y="612775"/>
                <a:ext cx="2413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4721225" y="574675"/>
              <a:ext cx="63500" cy="241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4721225" y="574675"/>
                <a:ext cx="63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4911725" y="615950"/>
              <a:ext cx="79375" cy="3111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4911725" y="615950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5041900" y="593725"/>
              <a:ext cx="101600" cy="234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5041900" y="593725"/>
                <a:ext cx="1016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5029200" y="723900"/>
              <a:ext cx="635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5029200" y="723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5102225" y="787400"/>
              <a:ext cx="82550" cy="139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5102225" y="787400"/>
                <a:ext cx="825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5264150" y="663575"/>
              <a:ext cx="1587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5264150" y="663575"/>
                <a:ext cx="1587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5308600" y="612775"/>
              <a:ext cx="69850" cy="200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5308600" y="612775"/>
                <a:ext cx="698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5346700" y="752475"/>
              <a:ext cx="6350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5346700" y="752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5299075" y="841375"/>
              <a:ext cx="9842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5299075" y="841375"/>
                <a:ext cx="984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5346700" y="892175"/>
              <a:ext cx="635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5346700" y="89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5356225" y="904875"/>
              <a:ext cx="193675" cy="1111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5356225" y="904875"/>
                <a:ext cx="1936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905375" y="1562100"/>
              <a:ext cx="219075" cy="190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905375" y="1562100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191125" y="1266825"/>
              <a:ext cx="174625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191125" y="1266825"/>
                <a:ext cx="174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295900" y="1266825"/>
              <a:ext cx="152400" cy="203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295900" y="126682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454650" y="1193800"/>
              <a:ext cx="196850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454650" y="1193800"/>
                <a:ext cx="196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556250" y="1165225"/>
              <a:ext cx="180975" cy="2921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556250" y="1165225"/>
                <a:ext cx="18097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18150" y="1368425"/>
              <a:ext cx="342900" cy="152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18150" y="1368425"/>
                <a:ext cx="342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155700" y="260350"/>
              <a:ext cx="130175" cy="3111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155700" y="260350"/>
                <a:ext cx="1301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285875" y="193675"/>
              <a:ext cx="22225" cy="3651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285875" y="193675"/>
                <a:ext cx="22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216025" y="400050"/>
              <a:ext cx="136525" cy="349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216025" y="400050"/>
                <a:ext cx="1365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485900" y="288925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0"/>
            </p:blipFill>
            <p:spPr>
              <a:xfrm>
                <a:off x="1485900" y="28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428750" y="438150"/>
              <a:ext cx="6350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0"/>
            </p:blipFill>
            <p:spPr>
              <a:xfrm>
                <a:off x="1428750" y="43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5788025" y="603250"/>
              <a:ext cx="12700" cy="193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5788025" y="603250"/>
                <a:ext cx="12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762625" y="587375"/>
              <a:ext cx="200025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762625" y="587375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6054725" y="568325"/>
              <a:ext cx="127000" cy="381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6054725" y="568325"/>
                <a:ext cx="1270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6019800" y="6699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0"/>
            </p:blipFill>
            <p:spPr>
              <a:xfrm>
                <a:off x="6019800" y="669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6254750" y="469900"/>
              <a:ext cx="165100" cy="111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6254750" y="469900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6273800" y="596900"/>
              <a:ext cx="34925" cy="2476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6273800" y="596900"/>
                <a:ext cx="349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6391275" y="485775"/>
              <a:ext cx="139700" cy="1682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6391275" y="485775"/>
                <a:ext cx="1397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6565900" y="463550"/>
              <a:ext cx="101600" cy="3524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6565900" y="463550"/>
                <a:ext cx="1016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6775450" y="476250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50"/>
            </p:blipFill>
            <p:spPr>
              <a:xfrm>
                <a:off x="6775450" y="476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861050" y="1092200"/>
              <a:ext cx="92075" cy="3683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861050" y="1092200"/>
                <a:ext cx="920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5937250" y="1120775"/>
              <a:ext cx="98425" cy="2921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5937250" y="1120775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5940425" y="1292225"/>
              <a:ext cx="107950" cy="95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5940425" y="1292225"/>
                <a:ext cx="1079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092825" y="1311275"/>
              <a:ext cx="22225" cy="571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092825" y="1311275"/>
                <a:ext cx="222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6153150" y="1149350"/>
              <a:ext cx="47625" cy="269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6153150" y="1149350"/>
                <a:ext cx="476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6080125" y="1146175"/>
              <a:ext cx="231775" cy="3333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6080125" y="1146175"/>
                <a:ext cx="2317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5435600" y="1577975"/>
              <a:ext cx="34925" cy="2000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5435600" y="1577975"/>
                <a:ext cx="349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5394325" y="1625600"/>
              <a:ext cx="76200" cy="1555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5394325" y="1625600"/>
                <a:ext cx="762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5127625" y="1835150"/>
              <a:ext cx="98425" cy="3270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5127625" y="18351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5264150" y="1844675"/>
              <a:ext cx="85725" cy="2730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5264150" y="1844675"/>
                <a:ext cx="85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5229225" y="1965325"/>
              <a:ext cx="165100" cy="1905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5229225" y="1965325"/>
                <a:ext cx="1651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5397500" y="2124075"/>
              <a:ext cx="82550" cy="1492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5397500" y="2124075"/>
                <a:ext cx="825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5553075" y="2101850"/>
              <a:ext cx="41275" cy="168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5553075" y="2101850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5632450" y="2101850"/>
              <a:ext cx="107950" cy="1492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5632450" y="2101850"/>
                <a:ext cx="107950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5699125" y="2114550"/>
              <a:ext cx="203200" cy="285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5699125" y="2114550"/>
                <a:ext cx="2032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5610225" y="2120900"/>
              <a:ext cx="165100" cy="2127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5610225" y="2120900"/>
                <a:ext cx="1651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314950" y="2482850"/>
              <a:ext cx="98425" cy="48895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314950" y="2482850"/>
                <a:ext cx="98425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276850" y="2863850"/>
              <a:ext cx="276225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276850" y="2863850"/>
                <a:ext cx="2762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5105400" y="2657475"/>
              <a:ext cx="155575" cy="2063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5105400" y="2657475"/>
                <a:ext cx="1555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5743575" y="2578100"/>
              <a:ext cx="288925" cy="368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5743575" y="2578100"/>
                <a:ext cx="288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6111875" y="2489200"/>
              <a:ext cx="158750" cy="2857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6111875" y="2489200"/>
                <a:ext cx="1587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5111750" y="3165475"/>
              <a:ext cx="454025" cy="36512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5111750" y="3165475"/>
                <a:ext cx="454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5410200" y="3848100"/>
              <a:ext cx="203200" cy="3079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5410200" y="3848100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5470525" y="4438650"/>
              <a:ext cx="66675" cy="2476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5470525" y="4438650"/>
                <a:ext cx="66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5486400" y="4943475"/>
              <a:ext cx="104775" cy="1905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5486400" y="4943475"/>
                <a:ext cx="1047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5422900" y="5270500"/>
              <a:ext cx="187325" cy="3143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5422900" y="5270500"/>
                <a:ext cx="1873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7070725" y="4546600"/>
              <a:ext cx="254000" cy="1619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7070725" y="4546600"/>
                <a:ext cx="2540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7146925" y="4508500"/>
              <a:ext cx="44450" cy="3587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7146925" y="4508500"/>
                <a:ext cx="444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5226050" y="3654425"/>
              <a:ext cx="593725" cy="2070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5226050" y="3654425"/>
                <a:ext cx="593725" cy="2070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4978400" y="5492750"/>
              <a:ext cx="47625" cy="355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4978400" y="5492750"/>
                <a:ext cx="476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5032375" y="5470525"/>
              <a:ext cx="92075" cy="2730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5032375" y="5470525"/>
                <a:ext cx="920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5003800" y="5559425"/>
              <a:ext cx="196850" cy="50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5003800" y="5559425"/>
                <a:ext cx="1968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6943725" y="4168775"/>
              <a:ext cx="612775" cy="9271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6943725" y="4168775"/>
                <a:ext cx="612775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7807325" y="4683125"/>
              <a:ext cx="19050" cy="3587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7807325" y="4683125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778750" y="4673600"/>
              <a:ext cx="244475" cy="3651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778750" y="46736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6470650" y="5448300"/>
              <a:ext cx="25400" cy="584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6470650" y="5448300"/>
                <a:ext cx="254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6524625" y="5365750"/>
              <a:ext cx="457200" cy="736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6524625" y="5365750"/>
                <a:ext cx="4572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6489700" y="6022975"/>
              <a:ext cx="492125" cy="476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6489700" y="6022975"/>
                <a:ext cx="4921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6594475" y="5508625"/>
              <a:ext cx="155575" cy="4762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6594475" y="5508625"/>
                <a:ext cx="155575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6718300" y="5534025"/>
              <a:ext cx="88900" cy="3397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6718300" y="5534025"/>
                <a:ext cx="889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648450" y="5711825"/>
              <a:ext cx="187325" cy="571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6648450" y="57118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5768975" y="4038600"/>
              <a:ext cx="742950" cy="11620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5768975" y="4038600"/>
                <a:ext cx="742950" cy="1162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384925" y="5019675"/>
              <a:ext cx="241300" cy="26035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384925" y="5019675"/>
                <a:ext cx="2413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251575" y="4171950"/>
              <a:ext cx="20002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251575" y="4171950"/>
                <a:ext cx="2000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5588000" y="4305300"/>
              <a:ext cx="174625" cy="260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5588000" y="4305300"/>
                <a:ext cx="174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5581650" y="4219575"/>
              <a:ext cx="107950" cy="1714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5581650" y="4219575"/>
                <a:ext cx="1079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5730875" y="4625975"/>
              <a:ext cx="628650" cy="7683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5730875" y="4625975"/>
                <a:ext cx="62865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6156325" y="5102225"/>
              <a:ext cx="247650" cy="2921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6156325" y="5102225"/>
                <a:ext cx="2476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7277100" y="5416550"/>
              <a:ext cx="171450" cy="2254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7277100" y="5416550"/>
                <a:ext cx="1714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7604125" y="5454650"/>
              <a:ext cx="215900" cy="76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7604125" y="5454650"/>
                <a:ext cx="2159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7759700" y="5372100"/>
              <a:ext cx="171450" cy="21272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7759700" y="5372100"/>
                <a:ext cx="171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7632700" y="5286375"/>
              <a:ext cx="1428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7632700" y="5286375"/>
                <a:ext cx="1428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8156575" y="5349875"/>
              <a:ext cx="22225" cy="2984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8156575" y="5349875"/>
                <a:ext cx="222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8439150" y="5407025"/>
              <a:ext cx="200025" cy="20002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8439150" y="5407025"/>
                <a:ext cx="2000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8493125" y="5492750"/>
              <a:ext cx="165100" cy="603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8493125" y="5492750"/>
                <a:ext cx="16510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8724900" y="5254625"/>
              <a:ext cx="152400" cy="4222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8724900" y="5254625"/>
                <a:ext cx="152400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8858250" y="5337175"/>
              <a:ext cx="69850" cy="23812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8858250" y="5337175"/>
                <a:ext cx="698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8804275" y="5473700"/>
              <a:ext cx="161925" cy="381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8804275" y="5473700"/>
                <a:ext cx="1619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7337425" y="5772150"/>
              <a:ext cx="25400" cy="292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7337425" y="5772150"/>
                <a:ext cx="25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7407275" y="5905500"/>
              <a:ext cx="279400" cy="222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7407275" y="5905500"/>
                <a:ext cx="2794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7623175" y="5794375"/>
              <a:ext cx="171450" cy="2571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7623175" y="5794375"/>
                <a:ext cx="171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7483475" y="5768975"/>
              <a:ext cx="142875" cy="2317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7483475" y="5768975"/>
                <a:ext cx="1428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7975600" y="5775325"/>
              <a:ext cx="19050" cy="3333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7975600" y="5775325"/>
                <a:ext cx="190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8226425" y="5854700"/>
              <a:ext cx="171450" cy="2095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8226425" y="5854700"/>
                <a:ext cx="171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8280400" y="5895975"/>
              <a:ext cx="158750" cy="95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8280400" y="58959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8486775" y="5746750"/>
              <a:ext cx="136525" cy="32067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8486775" y="5746750"/>
                <a:ext cx="136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8572500" y="5772150"/>
              <a:ext cx="88900" cy="2698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8572500" y="5772150"/>
                <a:ext cx="889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8531225" y="5892800"/>
              <a:ext cx="152400" cy="158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8531225" y="5892800"/>
                <a:ext cx="1524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7210425" y="6232525"/>
              <a:ext cx="158750" cy="1746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7210425" y="623252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7378700" y="6235700"/>
              <a:ext cx="171450" cy="25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7378700" y="6235700"/>
                <a:ext cx="1714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7486650" y="6159500"/>
              <a:ext cx="133350" cy="203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7486650" y="6159500"/>
                <a:ext cx="1333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7439025" y="6067425"/>
              <a:ext cx="133350" cy="127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7439025" y="6067425"/>
                <a:ext cx="1333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7832725" y="6108700"/>
              <a:ext cx="53975" cy="22542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7832725" y="6108700"/>
                <a:ext cx="53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7962900" y="6264275"/>
              <a:ext cx="180975" cy="1492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7962900" y="6264275"/>
                <a:ext cx="180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8001000" y="6308725"/>
              <a:ext cx="161925" cy="190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8001000" y="6308725"/>
                <a:ext cx="1619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8185150" y="6111875"/>
              <a:ext cx="1047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8185150" y="6111875"/>
                <a:ext cx="1047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8232775" y="6162675"/>
              <a:ext cx="98425" cy="25082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8232775" y="6162675"/>
                <a:ext cx="984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8185150" y="6273800"/>
              <a:ext cx="158750" cy="127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8185150" y="627380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5699125" y="5051425"/>
              <a:ext cx="682625" cy="6953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5699125" y="5051425"/>
                <a:ext cx="682625" cy="695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6216650" y="5540375"/>
              <a:ext cx="234950" cy="266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6216650" y="5540375"/>
                <a:ext cx="23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5918200" y="5568950"/>
              <a:ext cx="139700" cy="180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5918200" y="5568950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5626100" y="5645150"/>
              <a:ext cx="685800" cy="3429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5626100" y="5645150"/>
                <a:ext cx="6858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6175375" y="5848350"/>
              <a:ext cx="196850" cy="203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6175375" y="5848350"/>
                <a:ext cx="1968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5568950" y="5937250"/>
              <a:ext cx="244475" cy="2063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5568950" y="5937250"/>
                <a:ext cx="2444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9537700" y="5153025"/>
              <a:ext cx="17780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9537700" y="5153025"/>
                <a:ext cx="17780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9798050" y="5362575"/>
              <a:ext cx="339725" cy="22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9798050" y="5362575"/>
                <a:ext cx="339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10023475" y="5219700"/>
              <a:ext cx="203200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10023475" y="5219700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9852025" y="5118100"/>
              <a:ext cx="184150" cy="17145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9852025" y="5118100"/>
                <a:ext cx="1841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10420350" y="5029200"/>
              <a:ext cx="101600" cy="508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10420350" y="5029200"/>
                <a:ext cx="101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10645775" y="5232400"/>
              <a:ext cx="231775" cy="19367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10645775" y="5232400"/>
                <a:ext cx="2317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10737850" y="5292725"/>
              <a:ext cx="187325" cy="635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10737850" y="5292725"/>
                <a:ext cx="1873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10915650" y="5029200"/>
              <a:ext cx="168275" cy="4095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10915650" y="5029200"/>
                <a:ext cx="16827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11055350" y="5029200"/>
              <a:ext cx="85725" cy="3714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11055350" y="5029200"/>
                <a:ext cx="857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10922000" y="5238750"/>
              <a:ext cx="219075" cy="95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10922000" y="5238750"/>
                <a:ext cx="2190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2578100" y="1435100"/>
              <a:ext cx="1108075" cy="5207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2578100" y="1435100"/>
                <a:ext cx="1108075" cy="5207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518160" y="942340"/>
            <a:ext cx="4343400" cy="470789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与0,2可区分;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不可区分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结束.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6451600" y="549275"/>
              <a:ext cx="41275" cy="1841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6451600" y="549275"/>
                <a:ext cx="412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7461250" y="1822450"/>
              <a:ext cx="307975" cy="2635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7461250" y="1822450"/>
                <a:ext cx="3079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8054975" y="1828800"/>
              <a:ext cx="368300" cy="3333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8054975" y="1828800"/>
                <a:ext cx="3683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5365750" y="3355975"/>
              <a:ext cx="393700" cy="19843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5365750" y="3355975"/>
                <a:ext cx="393700" cy="1984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5422900" y="3276600"/>
              <a:ext cx="444500" cy="2114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5422900" y="3276600"/>
                <a:ext cx="444500" cy="211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5470525" y="3495675"/>
              <a:ext cx="139700" cy="2222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5470525" y="3495675"/>
                <a:ext cx="1397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5549900" y="3962400"/>
              <a:ext cx="1587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5549900" y="3962400"/>
                <a:ext cx="158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524500" y="4381500"/>
              <a:ext cx="101600" cy="1873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524500" y="4381500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454650" y="4752975"/>
              <a:ext cx="155575" cy="428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454650" y="4752975"/>
                <a:ext cx="1555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946775" y="3019425"/>
              <a:ext cx="450850" cy="682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946775" y="3019425"/>
                <a:ext cx="450850" cy="682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40425" y="2990850"/>
              <a:ext cx="149225" cy="2413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40425" y="2990850"/>
                <a:ext cx="1492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134100" y="2701925"/>
              <a:ext cx="142875" cy="2222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134100" y="2701925"/>
                <a:ext cx="1428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5295900" y="2860675"/>
              <a:ext cx="117475" cy="3397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5295900" y="2860675"/>
                <a:ext cx="117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5403850" y="2841625"/>
              <a:ext cx="82550" cy="2984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5403850" y="2841625"/>
                <a:ext cx="825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5368925" y="3013075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5368925" y="3013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5397500" y="2978150"/>
              <a:ext cx="104775" cy="317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5397500" y="2978150"/>
                <a:ext cx="1047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366000" y="3978275"/>
              <a:ext cx="34925" cy="609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366000" y="3978275"/>
                <a:ext cx="3492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346950" y="3911600"/>
              <a:ext cx="457200" cy="6731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346950" y="3911600"/>
                <a:ext cx="457200" cy="673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426325" y="4552950"/>
              <a:ext cx="298450" cy="66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426325" y="4552950"/>
                <a:ext cx="2984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505700" y="4848225"/>
              <a:ext cx="63500" cy="327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505700" y="484822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505700" y="4832350"/>
              <a:ext cx="292100" cy="336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505700" y="4832350"/>
                <a:ext cx="2921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483475" y="4149725"/>
              <a:ext cx="165100" cy="889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483475" y="4149725"/>
                <a:ext cx="1651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7597775" y="4054475"/>
              <a:ext cx="19050" cy="3524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7597775" y="4054475"/>
                <a:ext cx="190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7493000" y="4070350"/>
              <a:ext cx="120650" cy="127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7493000" y="4070350"/>
                <a:ext cx="1206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293225" y="3184525"/>
              <a:ext cx="263525" cy="3460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293225" y="3184525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93275" y="3352800"/>
              <a:ext cx="317500" cy="25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93275" y="335280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906000" y="3267075"/>
              <a:ext cx="155575" cy="2603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906000" y="3267075"/>
                <a:ext cx="15557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10750" y="2860675"/>
              <a:ext cx="130175" cy="3619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10750" y="2860675"/>
                <a:ext cx="1301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274300" y="3235325"/>
              <a:ext cx="174625" cy="2889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274300" y="3235325"/>
                <a:ext cx="1746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718800" y="3168650"/>
              <a:ext cx="225425" cy="276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718800" y="3168650"/>
                <a:ext cx="2254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823575" y="3254375"/>
              <a:ext cx="209550" cy="60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823575" y="3254375"/>
                <a:ext cx="2095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1036300" y="2974975"/>
              <a:ext cx="120650" cy="508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1036300" y="2974975"/>
                <a:ext cx="1206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1153775" y="3006725"/>
              <a:ext cx="53975" cy="406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1153775" y="3006725"/>
                <a:ext cx="539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1080750" y="3254375"/>
              <a:ext cx="101600" cy="127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1080750" y="3254375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9486900" y="3797300"/>
              <a:ext cx="22225" cy="304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9486900" y="3797300"/>
                <a:ext cx="222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9658350" y="3908425"/>
              <a:ext cx="203200" cy="539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9658350" y="3908425"/>
                <a:ext cx="2032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9813925" y="3844925"/>
              <a:ext cx="133350" cy="2000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9813925" y="3844925"/>
                <a:ext cx="1333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702800" y="3559175"/>
              <a:ext cx="85725" cy="260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702800" y="3559175"/>
                <a:ext cx="857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061575" y="3790950"/>
              <a:ext cx="174625" cy="244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061575" y="3790950"/>
                <a:ext cx="17462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10277475" y="3819525"/>
              <a:ext cx="234950" cy="2190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10277475" y="3819525"/>
                <a:ext cx="2349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10366375" y="3889375"/>
              <a:ext cx="273050" cy="25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10366375" y="3889375"/>
                <a:ext cx="2730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10718800" y="3686175"/>
              <a:ext cx="158750" cy="4349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10718800" y="3686175"/>
                <a:ext cx="1587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0864850" y="3663950"/>
              <a:ext cx="82550" cy="40322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0864850" y="3663950"/>
                <a:ext cx="825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0775950" y="3886200"/>
              <a:ext cx="149225" cy="476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0775950" y="3886200"/>
                <a:ext cx="1492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0807700" y="2124075"/>
              <a:ext cx="155575" cy="3873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0807700" y="2124075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953750" y="2111375"/>
              <a:ext cx="31750" cy="279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953750" y="2111375"/>
                <a:ext cx="317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0874375" y="2279650"/>
              <a:ext cx="190500" cy="25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0874375" y="2279650"/>
                <a:ext cx="190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1074400" y="2292350"/>
              <a:ext cx="130175" cy="476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1074400" y="2292350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1261725" y="2298700"/>
              <a:ext cx="6350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0"/>
            </p:blipFill>
            <p:spPr>
              <a:xfrm>
                <a:off x="11261725" y="22987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1309350" y="2289175"/>
              <a:ext cx="88900" cy="16192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1309350" y="2289175"/>
                <a:ext cx="889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1061700" y="2260600"/>
              <a:ext cx="16827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1061700" y="2260600"/>
                <a:ext cx="16827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1220450" y="2203450"/>
              <a:ext cx="50800" cy="3111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1220450" y="2203450"/>
                <a:ext cx="508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1353800" y="2238375"/>
              <a:ext cx="225425" cy="3460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1353800" y="2238375"/>
                <a:ext cx="2254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9515475" y="4457700"/>
              <a:ext cx="225425" cy="27305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9515475" y="4457700"/>
                <a:ext cx="2254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9817100" y="4492625"/>
              <a:ext cx="330200" cy="412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9817100" y="4492625"/>
                <a:ext cx="33020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080625" y="4387850"/>
              <a:ext cx="190500" cy="2762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080625" y="4387850"/>
                <a:ext cx="1905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9902825" y="4203700"/>
              <a:ext cx="1555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9902825" y="4203700"/>
                <a:ext cx="155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0375900" y="4365625"/>
              <a:ext cx="177800" cy="304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0375900" y="4365625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620375" y="4400550"/>
              <a:ext cx="193675" cy="2476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620375" y="4400550"/>
                <a:ext cx="1936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683875" y="4502150"/>
              <a:ext cx="155575" cy="2222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683875" y="4502150"/>
                <a:ext cx="1555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10912475" y="4264025"/>
              <a:ext cx="165100" cy="495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10912475" y="4264025"/>
                <a:ext cx="165100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11052175" y="4324350"/>
              <a:ext cx="44450" cy="3968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11052175" y="4324350"/>
                <a:ext cx="444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10947400" y="4549775"/>
              <a:ext cx="152400" cy="25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10947400" y="454977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832100" y="441325"/>
              <a:ext cx="962025" cy="12065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832100" y="441325"/>
                <a:ext cx="96202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09900" y="555625"/>
              <a:ext cx="860425" cy="666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09900" y="555625"/>
                <a:ext cx="86042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9480550" y="4987925"/>
              <a:ext cx="244475" cy="3651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9480550" y="4987925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9779000" y="5216525"/>
              <a:ext cx="371475" cy="25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9779000" y="5216525"/>
                <a:ext cx="3714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0039350" y="5105400"/>
              <a:ext cx="231775" cy="2413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0039350" y="5105400"/>
                <a:ext cx="231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9925050" y="4895850"/>
              <a:ext cx="155575" cy="3270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9925050" y="4895850"/>
                <a:ext cx="1555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0455275" y="5187950"/>
              <a:ext cx="273050" cy="1905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0455275" y="5187950"/>
                <a:ext cx="2730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0575925" y="5181600"/>
              <a:ext cx="50800" cy="2889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0575925" y="5181600"/>
                <a:ext cx="508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0769600" y="5203825"/>
              <a:ext cx="209550" cy="2603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0769600" y="5203825"/>
                <a:ext cx="2095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10845800" y="5343525"/>
              <a:ext cx="187325" cy="1905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10845800" y="5343525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1125200" y="5086350"/>
              <a:ext cx="31750" cy="463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1125200" y="5086350"/>
                <a:ext cx="317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10969625" y="5111750"/>
              <a:ext cx="438150" cy="4635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10969625" y="5111750"/>
                <a:ext cx="4381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9210675" y="4826000"/>
              <a:ext cx="2282825" cy="1333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9210675" y="4826000"/>
                <a:ext cx="22828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163050" y="3035300"/>
              <a:ext cx="476250" cy="18097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163050" y="3035300"/>
                <a:ext cx="476250" cy="180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283700" y="2952750"/>
              <a:ext cx="533400" cy="19113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283700" y="2952750"/>
                <a:ext cx="533400" cy="1911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302750" y="4864100"/>
              <a:ext cx="504825" cy="685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302750" y="4864100"/>
                <a:ext cx="50482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3492500" y="2895600"/>
              <a:ext cx="958850" cy="41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3492500" y="2895600"/>
                <a:ext cx="958850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68325" y="2794000"/>
              <a:ext cx="419100" cy="53657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68325" y="2794000"/>
                <a:ext cx="419100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1082675" y="3213100"/>
              <a:ext cx="457200" cy="444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1082675" y="3213100"/>
                <a:ext cx="4572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1803400" y="2838450"/>
              <a:ext cx="88900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1803400" y="2838450"/>
                <a:ext cx="889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1911350" y="2898775"/>
              <a:ext cx="79375" cy="635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1911350" y="2898775"/>
                <a:ext cx="7937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1863725" y="2990850"/>
              <a:ext cx="123825" cy="161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1863725" y="2990850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1831975" y="3006725"/>
              <a:ext cx="101600" cy="1873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1831975" y="3006725"/>
                <a:ext cx="1016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2130425" y="2860675"/>
              <a:ext cx="28575" cy="1619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2130425" y="2860675"/>
                <a:ext cx="285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2025650" y="2854325"/>
              <a:ext cx="209550" cy="28257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2025650" y="2854325"/>
                <a:ext cx="20955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2289175" y="2943225"/>
              <a:ext cx="60325" cy="2000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2289175" y="2943225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2384425" y="2936875"/>
              <a:ext cx="123825" cy="1619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2384425" y="2936875"/>
                <a:ext cx="1238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2540000" y="2860675"/>
              <a:ext cx="146050" cy="3365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2540000" y="2860675"/>
                <a:ext cx="1460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2197100" y="2889250"/>
              <a:ext cx="180975" cy="190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2197100" y="2889250"/>
                <a:ext cx="1809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2266950" y="3035300"/>
              <a:ext cx="76200" cy="2095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2266950" y="3035300"/>
                <a:ext cx="762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718175" y="4346575"/>
              <a:ext cx="1720850" cy="5810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718175" y="4346575"/>
                <a:ext cx="172085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7185025" y="4276725"/>
              <a:ext cx="323850" cy="2984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7185025" y="427672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051425" y="2425700"/>
              <a:ext cx="1654175" cy="23050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051425" y="2425700"/>
                <a:ext cx="1654175" cy="2305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118100" y="4654550"/>
              <a:ext cx="1025525" cy="87312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118100" y="4654550"/>
                <a:ext cx="1025525" cy="873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7150100" y="3565525"/>
              <a:ext cx="968375" cy="11652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7150100" y="3565525"/>
                <a:ext cx="968375" cy="1165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5229225" y="5689600"/>
              <a:ext cx="136525" cy="3460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5229225" y="5689600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5324475" y="5629275"/>
              <a:ext cx="79375" cy="2857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5324475" y="5629275"/>
                <a:ext cx="793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5270500" y="5861050"/>
              <a:ext cx="187325" cy="25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5270500" y="586105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5530850" y="5829300"/>
              <a:ext cx="12700" cy="2032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5530850" y="5829300"/>
                <a:ext cx="127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5680075" y="5759450"/>
              <a:ext cx="177800" cy="1905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5680075" y="575945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5673725" y="5864225"/>
              <a:ext cx="2190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5673725" y="5864225"/>
                <a:ext cx="2190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5981700" y="5711825"/>
              <a:ext cx="123825" cy="1841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5981700" y="5711825"/>
                <a:ext cx="1238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6270625" y="5683250"/>
              <a:ext cx="3175" cy="203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6270625" y="5683250"/>
                <a:ext cx="31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6340475" y="5676900"/>
              <a:ext cx="219075" cy="1555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6340475" y="5676900"/>
                <a:ext cx="219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6858000" y="5546725"/>
              <a:ext cx="104775" cy="406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6858000" y="5546725"/>
                <a:ext cx="10477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6975475" y="5524500"/>
              <a:ext cx="34925" cy="3429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6975475" y="5524500"/>
                <a:ext cx="34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6921500" y="5734050"/>
              <a:ext cx="136525" cy="25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6921500" y="5734050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7131050" y="5702300"/>
              <a:ext cx="158750" cy="19367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7131050" y="5702300"/>
                <a:ext cx="1587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7372350" y="5629275"/>
              <a:ext cx="101600" cy="571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7372350" y="5629275"/>
                <a:ext cx="1016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7388225" y="5727700"/>
              <a:ext cx="120650" cy="95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7388225" y="5727700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597775" y="5489575"/>
              <a:ext cx="187325" cy="4254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597775" y="5489575"/>
                <a:ext cx="18732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8185150" y="5632450"/>
              <a:ext cx="117475" cy="4381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8185150" y="5632450"/>
                <a:ext cx="1174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8277225" y="5632450"/>
              <a:ext cx="82550" cy="2762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8277225" y="5632450"/>
                <a:ext cx="825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8248650" y="5857875"/>
              <a:ext cx="136525" cy="222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8248650" y="5857875"/>
                <a:ext cx="1365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499475" y="5740400"/>
              <a:ext cx="44450" cy="31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499475" y="5740400"/>
                <a:ext cx="4445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8270875" y="5559425"/>
              <a:ext cx="184150" cy="41592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8270875" y="5559425"/>
                <a:ext cx="1841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8524875" y="5724525"/>
              <a:ext cx="206375" cy="1905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8524875" y="5724525"/>
                <a:ext cx="206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8543925" y="5778500"/>
              <a:ext cx="238125" cy="349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8543925" y="5778500"/>
                <a:ext cx="238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8747125" y="5622925"/>
              <a:ext cx="212725" cy="2730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8747125" y="5622925"/>
                <a:ext cx="2127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8842375" y="5648325"/>
              <a:ext cx="73025" cy="4318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8842375" y="5648325"/>
                <a:ext cx="7302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136525" y="4191000"/>
              <a:ext cx="320675" cy="176212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136525" y="4191000"/>
                <a:ext cx="320675" cy="176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527050" y="5819775"/>
              <a:ext cx="139700" cy="2952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527050" y="5819775"/>
                <a:ext cx="139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854075" y="5924550"/>
              <a:ext cx="244475" cy="190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854075" y="5924550"/>
                <a:ext cx="2444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1038225" y="5816600"/>
              <a:ext cx="98425" cy="2254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1038225" y="5816600"/>
                <a:ext cx="984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889000" y="5597525"/>
              <a:ext cx="127000" cy="2794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889000" y="559752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1228725" y="5791200"/>
              <a:ext cx="127000" cy="2603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1228725" y="5791200"/>
                <a:ext cx="1270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1397000" y="5768975"/>
              <a:ext cx="196850" cy="3143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1397000" y="576897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1441450" y="5921375"/>
              <a:ext cx="174625" cy="635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1441450" y="592137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1641475" y="5746750"/>
              <a:ext cx="73025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1641475" y="5746750"/>
                <a:ext cx="730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1679575" y="5762625"/>
              <a:ext cx="92075" cy="2952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1679575" y="5762625"/>
                <a:ext cx="920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1657350" y="5924550"/>
              <a:ext cx="130175" cy="254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1657350" y="5924550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1828800" y="5851525"/>
              <a:ext cx="12700" cy="20002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1828800" y="58515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1949450" y="5953125"/>
              <a:ext cx="44450" cy="2127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1949450" y="5953125"/>
                <a:ext cx="444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2311400" y="5781675"/>
              <a:ext cx="6350" cy="3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30"/>
            </p:blipFill>
            <p:spPr>
              <a:xfrm>
                <a:off x="2311400" y="5781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2305050" y="5768975"/>
              <a:ext cx="9525" cy="2921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2305050" y="5768975"/>
                <a:ext cx="95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2362200" y="5943600"/>
              <a:ext cx="276225" cy="127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2362200" y="5943600"/>
                <a:ext cx="2762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2574925" y="5848350"/>
              <a:ext cx="60325" cy="2000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2574925" y="5848350"/>
                <a:ext cx="603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2438400" y="5711825"/>
              <a:ext cx="98425" cy="1936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2438400" y="5711825"/>
                <a:ext cx="984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2419350" y="5616575"/>
              <a:ext cx="34925" cy="307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2419350" y="5616575"/>
                <a:ext cx="349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2393950" y="5734050"/>
              <a:ext cx="168275" cy="1968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2393950" y="5734050"/>
                <a:ext cx="1682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2800350" y="5829300"/>
              <a:ext cx="6350" cy="36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30"/>
            </p:blipFill>
            <p:spPr>
              <a:xfrm>
                <a:off x="2800350" y="5829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2755900" y="5810250"/>
              <a:ext cx="146050" cy="29527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2755900" y="5810250"/>
                <a:ext cx="146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2981325" y="5775325"/>
              <a:ext cx="158750" cy="2476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2981325" y="5775325"/>
                <a:ext cx="158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3000375" y="5867400"/>
              <a:ext cx="149225" cy="2222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3000375" y="58674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3175000" y="5683250"/>
              <a:ext cx="130175" cy="4476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3175000" y="5683250"/>
                <a:ext cx="1301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3213100" y="5759450"/>
              <a:ext cx="98425" cy="304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3213100" y="5759450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3181350" y="5927725"/>
              <a:ext cx="142875" cy="95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3181350" y="5927725"/>
                <a:ext cx="1428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3336925" y="5873750"/>
              <a:ext cx="158750" cy="168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3336925" y="5873750"/>
                <a:ext cx="1587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3667125" y="5953125"/>
              <a:ext cx="190500" cy="279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3667125" y="5953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3892550" y="6080125"/>
              <a:ext cx="142875" cy="127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3892550" y="6080125"/>
                <a:ext cx="1428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3975100" y="5937250"/>
              <a:ext cx="209550" cy="2698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3975100" y="5937250"/>
                <a:ext cx="209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9" name="墨迹 158"/>
              <p14:cNvContentPartPr/>
              <p14:nvPr/>
            </p14:nvContentPartPr>
            <p14:xfrm>
              <a:off x="3937000" y="5759450"/>
              <a:ext cx="117475" cy="21907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7"/>
            </p:blipFill>
            <p:spPr>
              <a:xfrm>
                <a:off x="3937000" y="5759450"/>
                <a:ext cx="1174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0" name="墨迹 159"/>
              <p14:cNvContentPartPr/>
              <p14:nvPr/>
            </p14:nvContentPartPr>
            <p14:xfrm>
              <a:off x="4206875" y="5981700"/>
              <a:ext cx="165100" cy="2825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9"/>
            </p:blipFill>
            <p:spPr>
              <a:xfrm>
                <a:off x="4206875" y="5981700"/>
                <a:ext cx="1651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1" name="墨迹 160"/>
              <p14:cNvContentPartPr/>
              <p14:nvPr/>
            </p14:nvContentPartPr>
            <p14:xfrm>
              <a:off x="4387850" y="6026150"/>
              <a:ext cx="133350" cy="228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1"/>
            </p:blipFill>
            <p:spPr>
              <a:xfrm>
                <a:off x="4387850" y="6026150"/>
                <a:ext cx="1333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2" name="墨迹 161"/>
              <p14:cNvContentPartPr/>
              <p14:nvPr/>
            </p14:nvContentPartPr>
            <p14:xfrm>
              <a:off x="4384675" y="6092825"/>
              <a:ext cx="174625" cy="127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3"/>
            </p:blipFill>
            <p:spPr>
              <a:xfrm>
                <a:off x="4384675" y="6092825"/>
                <a:ext cx="1746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3" name="墨迹 162"/>
              <p14:cNvContentPartPr/>
              <p14:nvPr/>
            </p14:nvContentPartPr>
            <p14:xfrm>
              <a:off x="4552950" y="5873750"/>
              <a:ext cx="38100" cy="3968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5"/>
            </p:blipFill>
            <p:spPr>
              <a:xfrm>
                <a:off x="4552950" y="5873750"/>
                <a:ext cx="3810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4" name="墨迹 163"/>
              <p14:cNvContentPartPr/>
              <p14:nvPr/>
            </p14:nvContentPartPr>
            <p14:xfrm>
              <a:off x="4559300" y="5886450"/>
              <a:ext cx="117475" cy="3587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7"/>
            </p:blipFill>
            <p:spPr>
              <a:xfrm>
                <a:off x="4559300" y="5886450"/>
                <a:ext cx="1174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5" name="墨迹 164"/>
              <p14:cNvContentPartPr/>
              <p14:nvPr/>
            </p14:nvContentPartPr>
            <p14:xfrm>
              <a:off x="4556125" y="6121400"/>
              <a:ext cx="123825" cy="2222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9"/>
            </p:blipFill>
            <p:spPr>
              <a:xfrm>
                <a:off x="4556125" y="61214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6" name="墨迹 165"/>
              <p14:cNvContentPartPr/>
              <p14:nvPr/>
            </p14:nvContentPartPr>
            <p14:xfrm>
              <a:off x="4727575" y="6080125"/>
              <a:ext cx="28575" cy="20955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1"/>
            </p:blipFill>
            <p:spPr>
              <a:xfrm>
                <a:off x="4727575" y="6080125"/>
                <a:ext cx="28575" cy="209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0594" name="标题 110593"/>
          <p:cNvSpPr>
            <a:spLocks noGrp="1" noRot="1"/>
          </p:cNvSpPr>
          <p:nvPr>
            <p:ph type="title"/>
          </p:nvPr>
        </p:nvSpPr>
        <p:spPr>
          <a:xfrm>
            <a:off x="1981200" y="0"/>
            <a:ext cx="4724400" cy="865505"/>
          </a:xfrm>
        </p:spPr>
        <p:txBody>
          <a:bodyPr anchor="ctr" anchorCtr="0"/>
          <a:p>
            <a:r>
              <a:rPr lang="en-US" altLang="zh-CN" sz="2800">
                <a:solidFill>
                  <a:schemeClr val="hlink"/>
                </a:solidFill>
                <a:effectLst/>
              </a:rPr>
              <a:t>Minimize DFA</a:t>
            </a:r>
            <a:r>
              <a:rPr lang="zh-CN" altLang="en-US" sz="2800" dirty="0">
                <a:solidFill>
                  <a:schemeClr val="hlink"/>
                </a:solidFill>
                <a:effectLst/>
              </a:rPr>
              <a:t>：</a:t>
            </a:r>
            <a:r>
              <a:rPr lang="en-US" altLang="zh-CN" sz="2800" dirty="0">
                <a:solidFill>
                  <a:schemeClr val="hlink"/>
                </a:solidFill>
                <a:effectLst/>
              </a:rPr>
              <a:t>example </a:t>
            </a:r>
            <a:r>
              <a:rPr lang="en-US" altLang="zh-CN" sz="2800">
                <a:solidFill>
                  <a:schemeClr val="hlink"/>
                </a:solidFill>
                <a:effectLst/>
              </a:rPr>
              <a:t>1</a:t>
            </a:r>
            <a:endParaRPr lang="en-US" altLang="zh-CN" sz="2800">
              <a:solidFill>
                <a:schemeClr val="hlink"/>
              </a:solidFill>
              <a:effectLst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460375" y="744220"/>
            <a:ext cx="4835525" cy="526224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={{0,1,2,3},{4}}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{0,1,2,3}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={1}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{0,1,2}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={2,3},  {3}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={4},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so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0,1,2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charset="0"/>
              </a:rPr>
              <a:t>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={{0,1,2}, {3},{4}}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{0,1,2}a={1}, undividable;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{0,2}b={2},{1}b={3}, 1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and 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0,2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being divided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={{0,2},{1},{3},{4}};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{0,2}a={1},{0,2}b={2}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undividable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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new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=.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finish</a:t>
            </a: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10598" name="组合 110597"/>
          <p:cNvGrpSpPr/>
          <p:nvPr/>
        </p:nvGrpSpPr>
        <p:grpSpPr>
          <a:xfrm>
            <a:off x="6477000" y="3276600"/>
            <a:ext cx="3962400" cy="2488663"/>
            <a:chOff x="3264" y="2208"/>
            <a:chExt cx="2112" cy="1178"/>
          </a:xfrm>
        </p:grpSpPr>
        <p:cxnSp>
          <p:nvCxnSpPr>
            <p:cNvPr id="110599" name="曲线连接符 110598"/>
            <p:cNvCxnSpPr>
              <a:stCxn id="110603" idx="4"/>
              <a:endCxn id="110600" idx="4"/>
            </p:cNvCxnSpPr>
            <p:nvPr/>
          </p:nvCxnSpPr>
          <p:spPr>
            <a:xfrm rot="-5400000" flipV="1">
              <a:off x="4344" y="1968"/>
              <a:ext cx="48" cy="1680"/>
            </a:xfrm>
            <a:prstGeom prst="curvedConnector3">
              <a:avLst>
                <a:gd name="adj1" fmla="val -622921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0" name="椭圆 110599"/>
            <p:cNvSpPr/>
            <p:nvPr/>
          </p:nvSpPr>
          <p:spPr>
            <a:xfrm>
              <a:off x="3408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1" name="椭圆 110600"/>
            <p:cNvSpPr/>
            <p:nvPr/>
          </p:nvSpPr>
          <p:spPr>
            <a:xfrm>
              <a:off x="398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2" name="椭圆 110601"/>
            <p:cNvSpPr/>
            <p:nvPr/>
          </p:nvSpPr>
          <p:spPr>
            <a:xfrm>
              <a:off x="4464" y="2592"/>
              <a:ext cx="240" cy="192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03" name="任意多边形 110602"/>
            <p:cNvSpPr/>
            <p:nvPr/>
          </p:nvSpPr>
          <p:spPr>
            <a:xfrm>
              <a:off x="5040" y="2544"/>
              <a:ext cx="336" cy="288"/>
            </a:xfrm>
            <a:custGeom>
              <a:avLst/>
              <a:gdLst>
                <a:gd name="txL" fmla="*/ 3163 w 21600"/>
                <a:gd name="txT" fmla="*/ 3163 h 21600"/>
                <a:gd name="txR" fmla="*/ 18437 w 21600"/>
                <a:gd name="txB" fmla="*/ 18437 h 21600"/>
              </a:gdLst>
              <a:ahLst/>
              <a:cxnLst>
                <a:cxn ang="270">
                  <a:pos x="10800" y="0"/>
                </a:cxn>
                <a:cxn ang="270">
                  <a:pos x="3163" y="3163"/>
                </a:cxn>
                <a:cxn ang="180">
                  <a:pos x="0" y="10800"/>
                </a:cxn>
                <a:cxn ang="90">
                  <a:pos x="3163" y="18437"/>
                </a:cxn>
                <a:cxn ang="90">
                  <a:pos x="10800" y="21600"/>
                </a:cxn>
                <a:cxn ang="90">
                  <a:pos x="18437" y="18437"/>
                </a:cxn>
                <a:cxn ang="0">
                  <a:pos x="21600" y="10800"/>
                </a:cxn>
                <a:cxn ang="270">
                  <a:pos x="18437" y="3163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arcTo wR="10800" hR="10800" stAng="10800000" swAng="5400000"/>
                  <a:arcTo wR="10800" hR="10800" stAng="-5400000" swAng="5400000"/>
                  <a:arcTo wR="10800" hR="10800" stAng="0" swAng="5400000"/>
                  <a:arcTo wR="10800" hR="10800" stAng="5400000" swAng="5400000"/>
                  <a:close/>
                  <a:moveTo>
                    <a:pt x="3407" y="10800"/>
                  </a:moveTo>
                  <a:arcTo wR="7393" hR="7393" stAng="10800000" swAng="-5400000"/>
                  <a:arcTo wR="7393" hR="7393" stAng="5400000" swAng="-5400000"/>
                  <a:arcTo wR="7393" hR="7393" stAng="0" swAng="-5400000"/>
                  <a:arcTo wR="7393" hR="7393" stAng="-5400000" swAng="-5400000"/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6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0604" name="直接箭头连接符 110603"/>
            <p:cNvCxnSpPr>
              <a:stCxn id="110600" idx="6"/>
              <a:endCxn id="110601" idx="2"/>
            </p:cNvCxnSpPr>
            <p:nvPr/>
          </p:nvCxnSpPr>
          <p:spPr>
            <a:xfrm>
              <a:off x="3648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5" name="直接箭头连接符 110604"/>
            <p:cNvCxnSpPr>
              <a:stCxn id="110601" idx="6"/>
              <a:endCxn id="110602" idx="2"/>
            </p:cNvCxnSpPr>
            <p:nvPr/>
          </p:nvCxnSpPr>
          <p:spPr>
            <a:xfrm>
              <a:off x="4224" y="2688"/>
              <a:ext cx="240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6" name="直接箭头连接符 110605"/>
            <p:cNvCxnSpPr>
              <a:stCxn id="110602" idx="6"/>
              <a:endCxn id="110603" idx="2"/>
            </p:cNvCxnSpPr>
            <p:nvPr/>
          </p:nvCxnSpPr>
          <p:spPr>
            <a:xfrm>
              <a:off x="4704" y="2688"/>
              <a:ext cx="336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07" name="直接连接符 110606"/>
            <p:cNvSpPr/>
            <p:nvPr/>
          </p:nvSpPr>
          <p:spPr>
            <a:xfrm>
              <a:off x="3264" y="2496"/>
              <a:ext cx="192" cy="1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110608" name="曲线连接符 110607"/>
            <p:cNvCxnSpPr>
              <a:stCxn id="110600" idx="1"/>
              <a:endCxn id="110600" idx="7"/>
            </p:cNvCxnSpPr>
            <p:nvPr/>
          </p:nvCxnSpPr>
          <p:spPr>
            <a:xfrm rot="-16200000" flipV="1">
              <a:off x="3527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09" name="曲线连接符 110608"/>
            <p:cNvCxnSpPr>
              <a:stCxn id="110601" idx="7"/>
              <a:endCxn id="110601" idx="1"/>
            </p:cNvCxnSpPr>
            <p:nvPr/>
          </p:nvCxnSpPr>
          <p:spPr>
            <a:xfrm rot="16200000" flipH="1" flipV="1">
              <a:off x="4103" y="2535"/>
              <a:ext cx="1" cy="170"/>
            </a:xfrm>
            <a:prstGeom prst="curvedConnector3">
              <a:avLst>
                <a:gd name="adj1" fmla="val -172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0" name="曲线连接符 110609"/>
            <p:cNvCxnSpPr>
              <a:stCxn id="110602" idx="4"/>
              <a:endCxn id="110601" idx="4"/>
            </p:cNvCxnSpPr>
            <p:nvPr/>
          </p:nvCxnSpPr>
          <p:spPr>
            <a:xfrm rot="5400000">
              <a:off x="4343" y="2544"/>
              <a:ext cx="1" cy="480"/>
            </a:xfrm>
            <a:prstGeom prst="curvedConnector3">
              <a:avLst>
                <a:gd name="adj1" fmla="val 14400000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611" name="曲线连接符 110610"/>
            <p:cNvCxnSpPr>
              <a:stCxn id="110603" idx="0"/>
              <a:endCxn id="110601" idx="7"/>
            </p:cNvCxnSpPr>
            <p:nvPr/>
          </p:nvCxnSpPr>
          <p:spPr>
            <a:xfrm rot="16200000" flipH="1" flipV="1">
              <a:off x="4660" y="2072"/>
              <a:ext cx="76" cy="1019"/>
            </a:xfrm>
            <a:prstGeom prst="curvedConnector3">
              <a:avLst>
                <a:gd name="adj1" fmla="val -189472"/>
              </a:avLst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10612" name="文本框 110611"/>
            <p:cNvSpPr txBox="1"/>
            <p:nvPr/>
          </p:nvSpPr>
          <p:spPr>
            <a:xfrm>
              <a:off x="3696" y="249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3" name="文本框 110612"/>
            <p:cNvSpPr txBox="1"/>
            <p:nvPr/>
          </p:nvSpPr>
          <p:spPr>
            <a:xfrm>
              <a:off x="4224" y="2736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4" name="文本框 110613"/>
            <p:cNvSpPr txBox="1"/>
            <p:nvPr/>
          </p:nvSpPr>
          <p:spPr>
            <a:xfrm>
              <a:off x="4992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5" name="文本框 110614"/>
            <p:cNvSpPr txBox="1"/>
            <p:nvPr/>
          </p:nvSpPr>
          <p:spPr>
            <a:xfrm>
              <a:off x="4272" y="2544"/>
              <a:ext cx="192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6" name="文本框 110615"/>
            <p:cNvSpPr txBox="1"/>
            <p:nvPr/>
          </p:nvSpPr>
          <p:spPr>
            <a:xfrm>
              <a:off x="3984" y="220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7" name="文本框 110616"/>
            <p:cNvSpPr txBox="1"/>
            <p:nvPr/>
          </p:nvSpPr>
          <p:spPr>
            <a:xfrm>
              <a:off x="3456" y="230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8" name="文本框 110617"/>
            <p:cNvSpPr txBox="1"/>
            <p:nvPr/>
          </p:nvSpPr>
          <p:spPr>
            <a:xfrm>
              <a:off x="4752" y="2544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619" name="文本框 110618"/>
            <p:cNvSpPr txBox="1"/>
            <p:nvPr/>
          </p:nvSpPr>
          <p:spPr>
            <a:xfrm>
              <a:off x="4368" y="3168"/>
              <a:ext cx="240" cy="21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66FF33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>
                <a:solidFill>
                  <a:srgbClr val="66FF33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0620" name="文本框 110619"/>
          <p:cNvSpPr txBox="1"/>
          <p:nvPr/>
        </p:nvSpPr>
        <p:spPr>
          <a:xfrm>
            <a:off x="2081530" y="6006465"/>
            <a:ext cx="8258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sz="2400" b="1" dirty="0">
                <a:latin typeface="黑体" panose="02010609060101010101" pitchFamily="2" charset="-122"/>
                <a:ea typeface="黑体" panose="02010609060101010101" pitchFamily="2" charset="-122"/>
              </a:rPr>
              <a:t>Theorem</a:t>
            </a:r>
            <a:r>
              <a:rPr lang="en-US" altLang="zh-CN" sz="2400">
                <a:latin typeface="Times New Roman" panose="02020603050405020304" pitchFamily="18" charset="0"/>
              </a:rPr>
              <a:t>  minimized DFA is unique (in isomorphism semantics)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10622" name="椭圆 110621"/>
          <p:cNvSpPr/>
          <p:nvPr/>
        </p:nvSpPr>
        <p:spPr>
          <a:xfrm>
            <a:off x="6729413" y="1298575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3" name="椭圆 110622"/>
          <p:cNvSpPr/>
          <p:nvPr/>
        </p:nvSpPr>
        <p:spPr>
          <a:xfrm>
            <a:off x="7826375" y="1298575"/>
            <a:ext cx="420688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4" name="椭圆 110623"/>
          <p:cNvSpPr/>
          <p:nvPr/>
        </p:nvSpPr>
        <p:spPr>
          <a:xfrm>
            <a:off x="8669338" y="1298575"/>
            <a:ext cx="420687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5" name="椭圆 110624"/>
          <p:cNvSpPr/>
          <p:nvPr/>
        </p:nvSpPr>
        <p:spPr>
          <a:xfrm>
            <a:off x="7404100" y="2312988"/>
            <a:ext cx="422275" cy="4064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6" name="任意多边形 110625"/>
          <p:cNvSpPr/>
          <p:nvPr/>
        </p:nvSpPr>
        <p:spPr>
          <a:xfrm>
            <a:off x="9848850" y="1196975"/>
            <a:ext cx="590550" cy="608013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3407" y="10800"/>
                </a:moveTo>
                <a:arcTo wR="7393" hR="7393" stAng="10800000" swAng="-5400000"/>
                <a:arcTo wR="7393" hR="7393" stAng="5400000" swAng="-5400000"/>
                <a:arcTo wR="7393" hR="7393" stAng="0" swAng="-5400000"/>
                <a:arcTo wR="7393" hR="7393" stAng="-5400000" swAng="-5400000"/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600" b="1">
                <a:solidFill>
                  <a:schemeClr val="hlink"/>
                </a:solidFill>
                <a:latin typeface="Times New Roman" panose="02020603050405020304" pitchFamily="18" charset="0"/>
              </a:rPr>
              <a:t>4</a:t>
            </a:r>
            <a:endParaRPr lang="en-US" altLang="zh-CN" sz="3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27" name="直接连接符 110626"/>
          <p:cNvSpPr/>
          <p:nvPr/>
        </p:nvSpPr>
        <p:spPr>
          <a:xfrm>
            <a:off x="6477000" y="1196975"/>
            <a:ext cx="252413" cy="203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10628" name="直接箭头连接符 110627"/>
          <p:cNvCxnSpPr>
            <a:stCxn id="110622" idx="6"/>
            <a:endCxn id="110623" idx="2"/>
          </p:cNvCxnSpPr>
          <p:nvPr/>
        </p:nvCxnSpPr>
        <p:spPr>
          <a:xfrm>
            <a:off x="7151688" y="1501775"/>
            <a:ext cx="674687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29" name="直接箭头连接符 110628"/>
          <p:cNvCxnSpPr>
            <a:stCxn id="110623" idx="6"/>
            <a:endCxn id="110624" idx="2"/>
          </p:cNvCxnSpPr>
          <p:nvPr/>
        </p:nvCxnSpPr>
        <p:spPr>
          <a:xfrm>
            <a:off x="8247063" y="1501775"/>
            <a:ext cx="42227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630" name="直接箭头连接符 110629"/>
          <p:cNvCxnSpPr>
            <a:stCxn id="110624" idx="6"/>
            <a:endCxn id="110626" idx="2"/>
          </p:cNvCxnSpPr>
          <p:nvPr/>
        </p:nvCxnSpPr>
        <p:spPr>
          <a:xfrm>
            <a:off x="9090025" y="1501775"/>
            <a:ext cx="758825" cy="0"/>
          </a:xfrm>
          <a:prstGeom prst="straightConnector1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1" name="曲线连接符 110630"/>
          <p:cNvCxnSpPr>
            <a:stCxn id="110622" idx="4"/>
            <a:endCxn id="110625" idx="1"/>
          </p:cNvCxnSpPr>
          <p:nvPr/>
        </p:nvCxnSpPr>
        <p:spPr>
          <a:xfrm rot="-5400000" flipH="1">
            <a:off x="6869113" y="1774825"/>
            <a:ext cx="666750" cy="525463"/>
          </a:xfrm>
          <a:prstGeom prst="curvedConnector3">
            <a:avLst>
              <a:gd name="adj1" fmla="val 4556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2" name="曲线连接符 110631"/>
          <p:cNvCxnSpPr>
            <a:stCxn id="110625" idx="0"/>
            <a:endCxn id="110623" idx="4"/>
          </p:cNvCxnSpPr>
          <p:nvPr/>
        </p:nvCxnSpPr>
        <p:spPr>
          <a:xfrm rot="16200000">
            <a:off x="7540625" y="1797050"/>
            <a:ext cx="569913" cy="422275"/>
          </a:xfrm>
          <a:prstGeom prst="curvedConnector3">
            <a:avLst>
              <a:gd name="adj1" fmla="val 49861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3" name="曲线连接符 110632"/>
          <p:cNvCxnSpPr>
            <a:stCxn id="110623" idx="1"/>
            <a:endCxn id="110623" idx="0"/>
          </p:cNvCxnSpPr>
          <p:nvPr/>
        </p:nvCxnSpPr>
        <p:spPr>
          <a:xfrm rot="16200000">
            <a:off x="7932738" y="1233488"/>
            <a:ext cx="58737" cy="149225"/>
          </a:xfrm>
          <a:prstGeom prst="curvedConnector3">
            <a:avLst>
              <a:gd name="adj1" fmla="val 103783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5" name="曲线连接符 110634"/>
          <p:cNvCxnSpPr>
            <a:stCxn id="110625" idx="3"/>
            <a:endCxn id="110625" idx="5"/>
          </p:cNvCxnSpPr>
          <p:nvPr/>
        </p:nvCxnSpPr>
        <p:spPr>
          <a:xfrm rot="-5400000" flipH="1">
            <a:off x="7613650" y="2511425"/>
            <a:ext cx="3175" cy="298450"/>
          </a:xfrm>
          <a:prstGeom prst="curvedConnector3">
            <a:avLst>
              <a:gd name="adj1" fmla="val 1720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6" name="曲线连接符 110635"/>
          <p:cNvCxnSpPr>
            <a:stCxn id="110624" idx="4"/>
            <a:endCxn id="110623" idx="5"/>
          </p:cNvCxnSpPr>
          <p:nvPr/>
        </p:nvCxnSpPr>
        <p:spPr>
          <a:xfrm rot="-5400000" flipV="1">
            <a:off x="8502650" y="1346200"/>
            <a:ext cx="58738" cy="695325"/>
          </a:xfrm>
          <a:prstGeom prst="curvedConnector3">
            <a:avLst>
              <a:gd name="adj1" fmla="val -35675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0637" name="曲线连接符 110636"/>
          <p:cNvCxnSpPr>
            <a:stCxn id="110626" idx="0"/>
            <a:endCxn id="110623" idx="7"/>
          </p:cNvCxnSpPr>
          <p:nvPr/>
        </p:nvCxnSpPr>
        <p:spPr>
          <a:xfrm rot="16200000" flipH="1" flipV="1">
            <a:off x="9085263" y="298450"/>
            <a:ext cx="160337" cy="1957388"/>
          </a:xfrm>
          <a:prstGeom prst="curvedConnector3">
            <a:avLst>
              <a:gd name="adj1" fmla="val -32237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110638" name="文本框 110637"/>
          <p:cNvSpPr txBox="1"/>
          <p:nvPr/>
        </p:nvSpPr>
        <p:spPr>
          <a:xfrm>
            <a:off x="7467600" y="16764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39" name="文本框 110638"/>
          <p:cNvSpPr txBox="1"/>
          <p:nvPr/>
        </p:nvSpPr>
        <p:spPr>
          <a:xfrm>
            <a:off x="9174163" y="182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0" name="文本框 110639"/>
          <p:cNvSpPr txBox="1"/>
          <p:nvPr/>
        </p:nvSpPr>
        <p:spPr>
          <a:xfrm>
            <a:off x="8077200" y="17526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1" name="文本框 110640"/>
          <p:cNvSpPr txBox="1"/>
          <p:nvPr/>
        </p:nvSpPr>
        <p:spPr>
          <a:xfrm>
            <a:off x="7572375" y="690563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2" name="文本框 110641"/>
          <p:cNvSpPr txBox="1"/>
          <p:nvPr/>
        </p:nvSpPr>
        <p:spPr>
          <a:xfrm>
            <a:off x="7235825" y="993775"/>
            <a:ext cx="420688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a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3" name="文本框 110642"/>
          <p:cNvSpPr txBox="1"/>
          <p:nvPr/>
        </p:nvSpPr>
        <p:spPr>
          <a:xfrm>
            <a:off x="7151688" y="2819400"/>
            <a:ext cx="420687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5" name="文本框 110644"/>
          <p:cNvSpPr txBox="1"/>
          <p:nvPr/>
        </p:nvSpPr>
        <p:spPr>
          <a:xfrm>
            <a:off x="9174163" y="109537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6" name="文本框 110645"/>
          <p:cNvSpPr txBox="1"/>
          <p:nvPr/>
        </p:nvSpPr>
        <p:spPr>
          <a:xfrm>
            <a:off x="6813550" y="2008188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7" name="文本框 110646"/>
          <p:cNvSpPr txBox="1"/>
          <p:nvPr/>
        </p:nvSpPr>
        <p:spPr>
          <a:xfrm>
            <a:off x="8229600" y="1143000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48" name="直接连接符 110647"/>
          <p:cNvSpPr/>
          <p:nvPr/>
        </p:nvSpPr>
        <p:spPr>
          <a:xfrm flipH="1">
            <a:off x="7799388" y="1798638"/>
            <a:ext cx="2470150" cy="669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0649" name="文本框 110648"/>
          <p:cNvSpPr txBox="1"/>
          <p:nvPr/>
        </p:nvSpPr>
        <p:spPr>
          <a:xfrm>
            <a:off x="8993188" y="2181225"/>
            <a:ext cx="422275" cy="4603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b</a:t>
            </a:r>
            <a:endParaRPr lang="en-US" altLang="zh-CN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7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7">
                                            <p:txEl>
                                              <p:charRg st="4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7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7">
                                            <p:txEl>
                                              <p:charRg st="114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7">
                                            <p:txEl>
                                              <p:charRg st="136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597">
                                            <p:txEl>
                                              <p:charRg st="195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 build="p"/>
      <p:bldP spid="1106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1618" name="标题 111617"/>
          <p:cNvSpPr>
            <a:spLocks noGrp="1" noRot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 / minimize DFA example 2</a:t>
            </a:r>
            <a:endParaRPr lang="en-US" altLang="zh-CN" sz="3200">
              <a:solidFill>
                <a:schemeClr val="hlink"/>
              </a:solidFill>
              <a:effectLst/>
            </a:endParaRPr>
          </a:p>
        </p:txBody>
      </p:sp>
      <p:sp>
        <p:nvSpPr>
          <p:cNvPr id="111621" name="矩形 111620"/>
          <p:cNvSpPr/>
          <p:nvPr/>
        </p:nvSpPr>
        <p:spPr>
          <a:xfrm>
            <a:off x="2144713" y="1190625"/>
            <a:ext cx="8142287" cy="4819650"/>
          </a:xfrm>
          <a:prstGeom prst="rect">
            <a:avLst/>
          </a:prstGeom>
          <a:noFill/>
          <a:ln w="38100">
            <a:noFill/>
          </a:ln>
        </p:spPr>
        <p:txBody>
          <a:bodyPr wrap="none"/>
          <a:p>
            <a:endParaRPr sz="3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11622" name="组合 111621"/>
          <p:cNvGrpSpPr/>
          <p:nvPr/>
        </p:nvGrpSpPr>
        <p:grpSpPr>
          <a:xfrm>
            <a:off x="6475413" y="3300413"/>
            <a:ext cx="606425" cy="722312"/>
            <a:chOff x="3072" y="2592"/>
            <a:chExt cx="336" cy="336"/>
          </a:xfrm>
        </p:grpSpPr>
        <p:sp>
          <p:nvSpPr>
            <p:cNvPr id="111623" name="椭圆 111622"/>
            <p:cNvSpPr/>
            <p:nvPr/>
          </p:nvSpPr>
          <p:spPr>
            <a:xfrm>
              <a:off x="3072" y="259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4" name="椭圆 111623"/>
            <p:cNvSpPr/>
            <p:nvPr/>
          </p:nvSpPr>
          <p:spPr>
            <a:xfrm>
              <a:off x="3120" y="264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1625" name="组合 111624"/>
          <p:cNvGrpSpPr/>
          <p:nvPr/>
        </p:nvGrpSpPr>
        <p:grpSpPr>
          <a:xfrm>
            <a:off x="9334500" y="3098800"/>
            <a:ext cx="606425" cy="723900"/>
            <a:chOff x="4656" y="2496"/>
            <a:chExt cx="336" cy="336"/>
          </a:xfrm>
        </p:grpSpPr>
        <p:sp>
          <p:nvSpPr>
            <p:cNvPr id="111626" name="椭圆 111625"/>
            <p:cNvSpPr/>
            <p:nvPr/>
          </p:nvSpPr>
          <p:spPr>
            <a:xfrm>
              <a:off x="4656" y="2496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27" name="椭圆 111626"/>
            <p:cNvSpPr/>
            <p:nvPr/>
          </p:nvSpPr>
          <p:spPr>
            <a:xfrm>
              <a:off x="4704" y="2544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28" name="椭圆 111627"/>
          <p:cNvSpPr/>
          <p:nvPr/>
        </p:nvSpPr>
        <p:spPr>
          <a:xfrm>
            <a:off x="7861300" y="4905375"/>
            <a:ext cx="433388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9" name="椭圆 111628"/>
          <p:cNvSpPr/>
          <p:nvPr/>
        </p:nvSpPr>
        <p:spPr>
          <a:xfrm>
            <a:off x="7775575" y="1893888"/>
            <a:ext cx="431800" cy="5175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0" name="椭圆 111629"/>
          <p:cNvSpPr/>
          <p:nvPr/>
        </p:nvSpPr>
        <p:spPr>
          <a:xfrm>
            <a:off x="5262563" y="5006975"/>
            <a:ext cx="433387" cy="515938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1631" name="组合 111630"/>
          <p:cNvGrpSpPr/>
          <p:nvPr/>
        </p:nvGrpSpPr>
        <p:grpSpPr>
          <a:xfrm>
            <a:off x="5175250" y="1793875"/>
            <a:ext cx="606425" cy="723900"/>
            <a:chOff x="2352" y="1872"/>
            <a:chExt cx="336" cy="336"/>
          </a:xfrm>
        </p:grpSpPr>
        <p:sp>
          <p:nvSpPr>
            <p:cNvPr id="111632" name="椭圆 111631"/>
            <p:cNvSpPr/>
            <p:nvPr/>
          </p:nvSpPr>
          <p:spPr>
            <a:xfrm>
              <a:off x="2352" y="1872"/>
              <a:ext cx="336" cy="336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33" name="椭圆 111632"/>
            <p:cNvSpPr/>
            <p:nvPr/>
          </p:nvSpPr>
          <p:spPr>
            <a:xfrm>
              <a:off x="2400" y="1920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32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634" name="椭圆 111633"/>
          <p:cNvSpPr/>
          <p:nvPr/>
        </p:nvSpPr>
        <p:spPr>
          <a:xfrm>
            <a:off x="3097213" y="3300413"/>
            <a:ext cx="433387" cy="515937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35" name="直接连接符 111634"/>
          <p:cNvSpPr/>
          <p:nvPr/>
        </p:nvSpPr>
        <p:spPr>
          <a:xfrm>
            <a:off x="2057400" y="3600450"/>
            <a:ext cx="1039813" cy="3175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stealth" w="lg" len="lg"/>
          </a:ln>
        </p:spPr>
      </p:sp>
      <p:cxnSp>
        <p:nvCxnSpPr>
          <p:cNvPr id="111636" name="曲线连接符 111635"/>
          <p:cNvCxnSpPr>
            <a:stCxn id="111629" idx="0"/>
            <a:endCxn id="111629" idx="6"/>
          </p:cNvCxnSpPr>
          <p:nvPr/>
        </p:nvCxnSpPr>
        <p:spPr>
          <a:xfrm rot="-16200000" flipV="1">
            <a:off x="7969250" y="1916113"/>
            <a:ext cx="260350" cy="215900"/>
          </a:xfrm>
          <a:prstGeom prst="curvedConnector4">
            <a:avLst>
              <a:gd name="adj1" fmla="val -116130"/>
              <a:gd name="adj2" fmla="val 220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7" name="曲线连接符 111636"/>
          <p:cNvCxnSpPr>
            <a:stCxn id="111634" idx="0"/>
          </p:cNvCxnSpPr>
          <p:nvPr/>
        </p:nvCxnSpPr>
        <p:spPr>
          <a:xfrm rot="16200000">
            <a:off x="3614738" y="1674813"/>
            <a:ext cx="1306512" cy="1906587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8" name="曲线连接符 111637"/>
          <p:cNvCxnSpPr>
            <a:stCxn id="111632" idx="5"/>
            <a:endCxn id="111629" idx="3"/>
          </p:cNvCxnSpPr>
          <p:nvPr/>
        </p:nvCxnSpPr>
        <p:spPr>
          <a:xfrm rot="5400000" flipH="1" flipV="1">
            <a:off x="6727825" y="1301750"/>
            <a:ext cx="76200" cy="2143125"/>
          </a:xfrm>
          <a:prstGeom prst="curvedConnector3">
            <a:avLst>
              <a:gd name="adj1" fmla="val -54166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39" name="曲线连接符 111638"/>
          <p:cNvCxnSpPr>
            <a:stCxn id="111629" idx="1"/>
            <a:endCxn id="111632" idx="7"/>
          </p:cNvCxnSpPr>
          <p:nvPr/>
        </p:nvCxnSpPr>
        <p:spPr>
          <a:xfrm rot="-16200000" flipH="1">
            <a:off x="6731000" y="863600"/>
            <a:ext cx="69850" cy="2143125"/>
          </a:xfrm>
          <a:prstGeom prst="curvedConnector3">
            <a:avLst>
              <a:gd name="adj1" fmla="val 690907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0" name="曲线连接符 111639"/>
          <p:cNvCxnSpPr>
            <a:stCxn id="111626" idx="0"/>
            <a:endCxn id="111629" idx="5"/>
          </p:cNvCxnSpPr>
          <p:nvPr/>
        </p:nvCxnSpPr>
        <p:spPr>
          <a:xfrm rot="-16200000" flipH="1">
            <a:off x="8528050" y="1970088"/>
            <a:ext cx="725488" cy="1493837"/>
          </a:xfrm>
          <a:prstGeom prst="curvedConnector3">
            <a:avLst>
              <a:gd name="adj1" fmla="val 90153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1" name="曲线连接符 111640"/>
          <p:cNvCxnSpPr>
            <a:stCxn id="111626" idx="4"/>
            <a:endCxn id="111628" idx="6"/>
          </p:cNvCxnSpPr>
          <p:nvPr/>
        </p:nvCxnSpPr>
        <p:spPr>
          <a:xfrm rot="5400000">
            <a:off x="8294688" y="3822700"/>
            <a:ext cx="1343025" cy="134302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2" name="曲线连接符 111641"/>
          <p:cNvCxnSpPr>
            <a:stCxn id="111628" idx="1"/>
            <a:endCxn id="111626" idx="2"/>
          </p:cNvCxnSpPr>
          <p:nvPr/>
        </p:nvCxnSpPr>
        <p:spPr>
          <a:xfrm rot="16200000">
            <a:off x="7869238" y="3516313"/>
            <a:ext cx="1520825" cy="140970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3" name="曲线连接符 111642"/>
          <p:cNvCxnSpPr>
            <a:stCxn id="111628" idx="3"/>
            <a:endCxn id="111630" idx="5"/>
          </p:cNvCxnSpPr>
          <p:nvPr/>
        </p:nvCxnSpPr>
        <p:spPr>
          <a:xfrm rot="5400000">
            <a:off x="6727825" y="4251325"/>
            <a:ext cx="101600" cy="2292350"/>
          </a:xfrm>
          <a:prstGeom prst="curvedConnector3">
            <a:avLst>
              <a:gd name="adj1" fmla="val 475000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4" name="曲线连接符 111643"/>
          <p:cNvCxnSpPr>
            <a:stCxn id="111630" idx="1"/>
            <a:endCxn id="111634" idx="6"/>
          </p:cNvCxnSpPr>
          <p:nvPr/>
        </p:nvCxnSpPr>
        <p:spPr>
          <a:xfrm rot="-16200000" flipH="1">
            <a:off x="3684588" y="3422650"/>
            <a:ext cx="1504950" cy="1776413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5" name="曲线连接符 111644"/>
          <p:cNvCxnSpPr>
            <a:stCxn id="111634" idx="4"/>
            <a:endCxn id="111630" idx="2"/>
          </p:cNvCxnSpPr>
          <p:nvPr/>
        </p:nvCxnSpPr>
        <p:spPr>
          <a:xfrm rot="-5400000" flipH="1">
            <a:off x="3562350" y="3565525"/>
            <a:ext cx="1449388" cy="19494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6" name="曲线连接符 111645"/>
          <p:cNvCxnSpPr>
            <a:stCxn id="111630" idx="0"/>
            <a:endCxn id="111623" idx="2"/>
          </p:cNvCxnSpPr>
          <p:nvPr/>
        </p:nvCxnSpPr>
        <p:spPr>
          <a:xfrm rot="16200000">
            <a:off x="5303838" y="3835400"/>
            <a:ext cx="1346200" cy="996950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7" name="曲线连接符 111646"/>
          <p:cNvCxnSpPr>
            <a:stCxn id="111623" idx="4"/>
            <a:endCxn id="111630" idx="6"/>
          </p:cNvCxnSpPr>
          <p:nvPr/>
        </p:nvCxnSpPr>
        <p:spPr>
          <a:xfrm rot="5400000">
            <a:off x="5614988" y="4102100"/>
            <a:ext cx="1243012" cy="1082675"/>
          </a:xfrm>
          <a:prstGeom prst="curvedConnector2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  <p:cxnSp>
        <p:nvCxnSpPr>
          <p:cNvPr id="111648" name="曲线连接符 111647"/>
          <p:cNvCxnSpPr>
            <a:stCxn id="111623" idx="7"/>
            <a:endCxn id="111626" idx="1"/>
          </p:cNvCxnSpPr>
          <p:nvPr/>
        </p:nvCxnSpPr>
        <p:spPr>
          <a:xfrm rot="16200000">
            <a:off x="8105775" y="2090738"/>
            <a:ext cx="201613" cy="2428875"/>
          </a:xfrm>
          <a:prstGeom prst="curvedConnector3">
            <a:avLst>
              <a:gd name="adj1" fmla="val 303125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1649" name="文本框 111648"/>
          <p:cNvSpPr txBox="1"/>
          <p:nvPr/>
        </p:nvSpPr>
        <p:spPr>
          <a:xfrm>
            <a:off x="1981200" y="2895600"/>
            <a:ext cx="1212850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 err="1">
                <a:solidFill>
                  <a:srgbClr val="FFFF00"/>
                </a:solidFill>
                <a:latin typeface="Times New Roman" panose="02020603050405020304" pitchFamily="18" charset="0"/>
              </a:rPr>
              <a:t>srart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0" name="文本框 111649"/>
          <p:cNvSpPr txBox="1"/>
          <p:nvPr/>
        </p:nvSpPr>
        <p:spPr>
          <a:xfrm>
            <a:off x="3657600" y="1676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1" name="文本框 111650"/>
          <p:cNvSpPr txBox="1"/>
          <p:nvPr/>
        </p:nvSpPr>
        <p:spPr>
          <a:xfrm>
            <a:off x="6248400" y="2286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2" name="文本框 111651"/>
          <p:cNvSpPr txBox="1"/>
          <p:nvPr/>
        </p:nvSpPr>
        <p:spPr>
          <a:xfrm>
            <a:off x="7848600" y="26670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3" name="文本框 111652"/>
          <p:cNvSpPr txBox="1"/>
          <p:nvPr/>
        </p:nvSpPr>
        <p:spPr>
          <a:xfrm>
            <a:off x="8153400" y="12954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4" name="文本框 111653"/>
          <p:cNvSpPr txBox="1"/>
          <p:nvPr/>
        </p:nvSpPr>
        <p:spPr>
          <a:xfrm>
            <a:off x="8728075" y="1893888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5" name="文本框 111654"/>
          <p:cNvSpPr txBox="1"/>
          <p:nvPr/>
        </p:nvSpPr>
        <p:spPr>
          <a:xfrm>
            <a:off x="4114800" y="3810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6" name="文本框 111655"/>
          <p:cNvSpPr txBox="1"/>
          <p:nvPr/>
        </p:nvSpPr>
        <p:spPr>
          <a:xfrm>
            <a:off x="76962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7" name="文本框 111656"/>
          <p:cNvSpPr txBox="1"/>
          <p:nvPr/>
        </p:nvSpPr>
        <p:spPr>
          <a:xfrm>
            <a:off x="3357563" y="4503738"/>
            <a:ext cx="865187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8" name="文本框 111657"/>
          <p:cNvSpPr txBox="1"/>
          <p:nvPr/>
        </p:nvSpPr>
        <p:spPr>
          <a:xfrm>
            <a:off x="6475413" y="5307013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59" name="文本框 111658"/>
          <p:cNvSpPr txBox="1"/>
          <p:nvPr/>
        </p:nvSpPr>
        <p:spPr>
          <a:xfrm>
            <a:off x="5257800" y="35814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0" name="文本框 111659"/>
          <p:cNvSpPr txBox="1"/>
          <p:nvPr/>
        </p:nvSpPr>
        <p:spPr>
          <a:xfrm>
            <a:off x="6324600" y="4572000"/>
            <a:ext cx="865188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1" name="文本框 111660"/>
          <p:cNvSpPr txBox="1"/>
          <p:nvPr/>
        </p:nvSpPr>
        <p:spPr>
          <a:xfrm>
            <a:off x="4114800" y="27432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2" name="文本框 111661"/>
          <p:cNvSpPr txBox="1"/>
          <p:nvPr/>
        </p:nvSpPr>
        <p:spPr>
          <a:xfrm>
            <a:off x="6302375" y="990600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63" name="文本框 111662"/>
          <p:cNvSpPr txBox="1"/>
          <p:nvPr/>
        </p:nvSpPr>
        <p:spPr>
          <a:xfrm>
            <a:off x="8986838" y="4503738"/>
            <a:ext cx="866775" cy="58356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200" b="1">
                <a:solidFill>
                  <a:srgbClr val="FFFF00"/>
                </a:solidFill>
                <a:latin typeface="Times New Roman" panose="02020603050405020304" pitchFamily="18" charset="0"/>
              </a:rPr>
              <a:t>b</a:t>
            </a:r>
            <a:endParaRPr lang="en-US" altLang="zh-CN" sz="32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1664" name="曲线连接符 111663"/>
          <p:cNvCxnSpPr>
            <a:stCxn id="111632" idx="4"/>
            <a:endCxn id="111634" idx="7"/>
          </p:cNvCxnSpPr>
          <p:nvPr/>
        </p:nvCxnSpPr>
        <p:spPr>
          <a:xfrm rot="5400000">
            <a:off x="4062413" y="1941513"/>
            <a:ext cx="820737" cy="2011362"/>
          </a:xfrm>
          <a:prstGeom prst="curvedConnector3">
            <a:avLst>
              <a:gd name="adj1" fmla="val 98449"/>
            </a:avLst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42" name="标题 112641"/>
          <p:cNvSpPr>
            <a:spLocks noGrp="1" noRot="1"/>
          </p:cNvSpPr>
          <p:nvPr>
            <p:ph type="title"/>
          </p:nvPr>
        </p:nvSpPr>
        <p:spPr>
          <a:xfrm>
            <a:off x="537845" y="161925"/>
            <a:ext cx="11493500" cy="716280"/>
          </a:xfrm>
        </p:spPr>
        <p:txBody>
          <a:bodyPr anchor="ctr" anchorCtr="0"/>
          <a:p>
            <a:r>
              <a:rPr lang="en-US" altLang="zh-CN" sz="3200">
                <a:solidFill>
                  <a:schemeClr val="hlink"/>
                </a:solidFill>
                <a:effectLst/>
              </a:rPr>
              <a:t>DFA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最小化：例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2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（续</a:t>
            </a:r>
            <a:r>
              <a:rPr lang="en-US" altLang="zh-CN" sz="3200">
                <a:solidFill>
                  <a:schemeClr val="hlink"/>
                </a:solidFill>
                <a:effectLst/>
              </a:rPr>
              <a:t>1</a:t>
            </a:r>
            <a:r>
              <a:rPr lang="zh-CN" altLang="en-US" sz="3200" dirty="0">
                <a:solidFill>
                  <a:schemeClr val="hlink"/>
                </a:solidFill>
                <a:effectLst/>
              </a:rPr>
              <a:t>）</a:t>
            </a:r>
            <a:r>
              <a:rPr lang="en-US" altLang="zh-CN" sz="3200" dirty="0">
                <a:solidFill>
                  <a:schemeClr val="hlink"/>
                </a:solidFill>
                <a:effectLst/>
              </a:rPr>
              <a:t>/Minimize DFA example 2 results</a:t>
            </a:r>
            <a:endParaRPr lang="en-US" altLang="zh-CN" sz="3200" dirty="0">
              <a:solidFill>
                <a:schemeClr val="hlink"/>
              </a:solidFill>
              <a:effectLst/>
            </a:endParaRPr>
          </a:p>
        </p:txBody>
      </p:sp>
      <p:sp>
        <p:nvSpPr>
          <p:cNvPr id="112710" name="矩形 112709"/>
          <p:cNvSpPr/>
          <p:nvPr/>
        </p:nvSpPr>
        <p:spPr>
          <a:xfrm>
            <a:off x="1040765" y="755015"/>
            <a:ext cx="431927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2" charset="-122"/>
              </a:rPr>
              <a:t>(1)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区分终态与非终态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terminal &amp; nonterminal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1" name="矩形 112710"/>
          <p:cNvSpPr/>
          <p:nvPr/>
        </p:nvSpPr>
        <p:spPr>
          <a:xfrm>
            <a:off x="3836035" y="1817370"/>
            <a:ext cx="1524000" cy="31242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12" name="文本框 112711"/>
          <p:cNvSpPr txBox="1"/>
          <p:nvPr/>
        </p:nvSpPr>
        <p:spPr>
          <a:xfrm>
            <a:off x="34550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3" name="文本框 112712"/>
          <p:cNvSpPr txBox="1"/>
          <p:nvPr/>
        </p:nvSpPr>
        <p:spPr>
          <a:xfrm>
            <a:off x="34550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4" name="文本框 112713"/>
          <p:cNvSpPr txBox="1"/>
          <p:nvPr/>
        </p:nvSpPr>
        <p:spPr>
          <a:xfrm>
            <a:off x="34550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5" name="文本框 112714"/>
          <p:cNvSpPr txBox="1"/>
          <p:nvPr/>
        </p:nvSpPr>
        <p:spPr>
          <a:xfrm>
            <a:off x="34550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6" name="文本框 112715"/>
          <p:cNvSpPr txBox="1"/>
          <p:nvPr/>
        </p:nvSpPr>
        <p:spPr>
          <a:xfrm>
            <a:off x="34550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7" name="文本框 112716"/>
          <p:cNvSpPr txBox="1"/>
          <p:nvPr/>
        </p:nvSpPr>
        <p:spPr>
          <a:xfrm>
            <a:off x="34550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8" name="文本框 112717"/>
          <p:cNvSpPr txBox="1"/>
          <p:nvPr/>
        </p:nvSpPr>
        <p:spPr>
          <a:xfrm>
            <a:off x="39884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19" name="文本框 112718"/>
          <p:cNvSpPr txBox="1"/>
          <p:nvPr/>
        </p:nvSpPr>
        <p:spPr>
          <a:xfrm>
            <a:off x="4902835" y="1817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0" name="文本框 112719"/>
          <p:cNvSpPr txBox="1"/>
          <p:nvPr/>
        </p:nvSpPr>
        <p:spPr>
          <a:xfrm>
            <a:off x="39884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1" name="文本框 112720"/>
          <p:cNvSpPr txBox="1"/>
          <p:nvPr/>
        </p:nvSpPr>
        <p:spPr>
          <a:xfrm>
            <a:off x="4902835" y="2198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2" name="文本框 112721"/>
          <p:cNvSpPr txBox="1"/>
          <p:nvPr/>
        </p:nvSpPr>
        <p:spPr>
          <a:xfrm>
            <a:off x="39884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3" name="文本框 112722"/>
          <p:cNvSpPr txBox="1"/>
          <p:nvPr/>
        </p:nvSpPr>
        <p:spPr>
          <a:xfrm>
            <a:off x="4902835" y="26555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4" name="文本框 112723"/>
          <p:cNvSpPr txBox="1"/>
          <p:nvPr/>
        </p:nvSpPr>
        <p:spPr>
          <a:xfrm>
            <a:off x="39884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5" name="文本框 112724"/>
          <p:cNvSpPr txBox="1"/>
          <p:nvPr/>
        </p:nvSpPr>
        <p:spPr>
          <a:xfrm>
            <a:off x="4902835" y="31127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6" name="文本框 112725"/>
          <p:cNvSpPr txBox="1"/>
          <p:nvPr/>
        </p:nvSpPr>
        <p:spPr>
          <a:xfrm>
            <a:off x="39884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7" name="文本框 112726"/>
          <p:cNvSpPr txBox="1"/>
          <p:nvPr/>
        </p:nvSpPr>
        <p:spPr>
          <a:xfrm>
            <a:off x="4902835" y="3569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8" name="文本框 112727"/>
          <p:cNvSpPr txBox="1"/>
          <p:nvPr/>
        </p:nvSpPr>
        <p:spPr>
          <a:xfrm>
            <a:off x="34550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29" name="文本框 112728"/>
          <p:cNvSpPr txBox="1"/>
          <p:nvPr/>
        </p:nvSpPr>
        <p:spPr>
          <a:xfrm>
            <a:off x="39884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0" name="文本框 112729"/>
          <p:cNvSpPr txBox="1"/>
          <p:nvPr/>
        </p:nvSpPr>
        <p:spPr>
          <a:xfrm>
            <a:off x="4902835" y="39509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1" name="文本框 112730"/>
          <p:cNvSpPr txBox="1"/>
          <p:nvPr/>
        </p:nvSpPr>
        <p:spPr>
          <a:xfrm>
            <a:off x="39884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2" name="文本框 112731"/>
          <p:cNvSpPr txBox="1"/>
          <p:nvPr/>
        </p:nvSpPr>
        <p:spPr>
          <a:xfrm>
            <a:off x="4902835" y="4408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3" name="直接连接符 112732"/>
          <p:cNvSpPr/>
          <p:nvPr/>
        </p:nvSpPr>
        <p:spPr>
          <a:xfrm>
            <a:off x="3836035" y="3569970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35" name="右大括号 112734"/>
          <p:cNvSpPr/>
          <p:nvPr/>
        </p:nvSpPr>
        <p:spPr>
          <a:xfrm>
            <a:off x="5360035" y="1817370"/>
            <a:ext cx="304800" cy="1752600"/>
          </a:xfrm>
          <a:prstGeom prst="rightBrace">
            <a:avLst>
              <a:gd name="adj1" fmla="val 47916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36" name="文本框 112735"/>
          <p:cNvSpPr txBox="1"/>
          <p:nvPr/>
        </p:nvSpPr>
        <p:spPr>
          <a:xfrm>
            <a:off x="5664835" y="2426970"/>
            <a:ext cx="6096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8" name="文本框 112737"/>
          <p:cNvSpPr txBox="1"/>
          <p:nvPr/>
        </p:nvSpPr>
        <p:spPr>
          <a:xfrm>
            <a:off x="5664835" y="39509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39" name="右大括号 112738"/>
          <p:cNvSpPr/>
          <p:nvPr/>
        </p:nvSpPr>
        <p:spPr>
          <a:xfrm>
            <a:off x="5436235" y="36461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0" name="文本框 112739"/>
          <p:cNvSpPr txBox="1"/>
          <p:nvPr/>
        </p:nvSpPr>
        <p:spPr>
          <a:xfrm>
            <a:off x="39884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1" name="文本框 112740"/>
          <p:cNvSpPr txBox="1"/>
          <p:nvPr/>
        </p:nvSpPr>
        <p:spPr>
          <a:xfrm>
            <a:off x="4902835" y="13601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2" name="文本框 112741"/>
          <p:cNvSpPr txBox="1"/>
          <p:nvPr/>
        </p:nvSpPr>
        <p:spPr>
          <a:xfrm>
            <a:off x="5283835" y="1436370"/>
            <a:ext cx="1708785" cy="3987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/subset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4" name="右大括号 112743"/>
          <p:cNvSpPr/>
          <p:nvPr/>
        </p:nvSpPr>
        <p:spPr>
          <a:xfrm>
            <a:off x="10084435" y="1893570"/>
            <a:ext cx="228600" cy="838200"/>
          </a:xfrm>
          <a:prstGeom prst="rightBrace">
            <a:avLst>
              <a:gd name="adj1" fmla="val 30555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5" name="文本框 112744"/>
          <p:cNvSpPr txBox="1"/>
          <p:nvPr/>
        </p:nvSpPr>
        <p:spPr>
          <a:xfrm>
            <a:off x="10313035" y="20602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47" name="右大括号 112746"/>
          <p:cNvSpPr/>
          <p:nvPr/>
        </p:nvSpPr>
        <p:spPr>
          <a:xfrm>
            <a:off x="10084435" y="280797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48" name="文本框 112747"/>
          <p:cNvSpPr txBox="1"/>
          <p:nvPr/>
        </p:nvSpPr>
        <p:spPr>
          <a:xfrm>
            <a:off x="10313035" y="3050858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0" name="右大括号 112749"/>
          <p:cNvSpPr/>
          <p:nvPr/>
        </p:nvSpPr>
        <p:spPr>
          <a:xfrm>
            <a:off x="10084435" y="3874770"/>
            <a:ext cx="228600" cy="1219200"/>
          </a:xfrm>
          <a:prstGeom prst="rightBrace">
            <a:avLst>
              <a:gd name="adj1" fmla="val 4444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1" name="文本框 112750"/>
          <p:cNvSpPr txBox="1"/>
          <p:nvPr/>
        </p:nvSpPr>
        <p:spPr>
          <a:xfrm>
            <a:off x="10313035" y="4255770"/>
            <a:ext cx="5334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I3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5" name="矩形 112754"/>
          <p:cNvSpPr/>
          <p:nvPr/>
        </p:nvSpPr>
        <p:spPr>
          <a:xfrm>
            <a:off x="8484235" y="1920558"/>
            <a:ext cx="1524000" cy="32496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2756" name="文本框 112755"/>
          <p:cNvSpPr txBox="1"/>
          <p:nvPr/>
        </p:nvSpPr>
        <p:spPr>
          <a:xfrm>
            <a:off x="81032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7" name="文本框 112756"/>
          <p:cNvSpPr txBox="1"/>
          <p:nvPr/>
        </p:nvSpPr>
        <p:spPr>
          <a:xfrm>
            <a:off x="81032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8" name="文本框 112757"/>
          <p:cNvSpPr txBox="1"/>
          <p:nvPr/>
        </p:nvSpPr>
        <p:spPr>
          <a:xfrm>
            <a:off x="81032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59" name="文本框 112758"/>
          <p:cNvSpPr txBox="1"/>
          <p:nvPr/>
        </p:nvSpPr>
        <p:spPr>
          <a:xfrm>
            <a:off x="81032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0" name="文本框 112759"/>
          <p:cNvSpPr txBox="1"/>
          <p:nvPr/>
        </p:nvSpPr>
        <p:spPr>
          <a:xfrm>
            <a:off x="81032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1" name="文本框 112760"/>
          <p:cNvSpPr txBox="1"/>
          <p:nvPr/>
        </p:nvSpPr>
        <p:spPr>
          <a:xfrm>
            <a:off x="81032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2" name="文本框 112761"/>
          <p:cNvSpPr txBox="1"/>
          <p:nvPr/>
        </p:nvSpPr>
        <p:spPr>
          <a:xfrm>
            <a:off x="86366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3" name="文本框 112762"/>
          <p:cNvSpPr txBox="1"/>
          <p:nvPr/>
        </p:nvSpPr>
        <p:spPr>
          <a:xfrm>
            <a:off x="9551035" y="19205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4" name="文本框 112763"/>
          <p:cNvSpPr txBox="1"/>
          <p:nvPr/>
        </p:nvSpPr>
        <p:spPr>
          <a:xfrm>
            <a:off x="86366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5" name="文本框 112764"/>
          <p:cNvSpPr txBox="1"/>
          <p:nvPr/>
        </p:nvSpPr>
        <p:spPr>
          <a:xfrm>
            <a:off x="9551035" y="23269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6" name="文本框 112765"/>
          <p:cNvSpPr txBox="1"/>
          <p:nvPr/>
        </p:nvSpPr>
        <p:spPr>
          <a:xfrm>
            <a:off x="86366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7" name="文本框 112766"/>
          <p:cNvSpPr txBox="1"/>
          <p:nvPr/>
        </p:nvSpPr>
        <p:spPr>
          <a:xfrm>
            <a:off x="9551035" y="28159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5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8" name="文本框 112767"/>
          <p:cNvSpPr txBox="1"/>
          <p:nvPr/>
        </p:nvSpPr>
        <p:spPr>
          <a:xfrm>
            <a:off x="86366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69" name="文本框 112768"/>
          <p:cNvSpPr txBox="1"/>
          <p:nvPr/>
        </p:nvSpPr>
        <p:spPr>
          <a:xfrm>
            <a:off x="9551035" y="330485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6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0" name="文本框 112769"/>
          <p:cNvSpPr txBox="1"/>
          <p:nvPr/>
        </p:nvSpPr>
        <p:spPr>
          <a:xfrm>
            <a:off x="86366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1" name="文本框 112770"/>
          <p:cNvSpPr txBox="1"/>
          <p:nvPr/>
        </p:nvSpPr>
        <p:spPr>
          <a:xfrm>
            <a:off x="9551035" y="3793808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2" name="文本框 112771"/>
          <p:cNvSpPr txBox="1"/>
          <p:nvPr/>
        </p:nvSpPr>
        <p:spPr>
          <a:xfrm>
            <a:off x="81032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7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3" name="文本框 112772"/>
          <p:cNvSpPr txBox="1"/>
          <p:nvPr/>
        </p:nvSpPr>
        <p:spPr>
          <a:xfrm>
            <a:off x="86366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4" name="文本框 112773"/>
          <p:cNvSpPr txBox="1"/>
          <p:nvPr/>
        </p:nvSpPr>
        <p:spPr>
          <a:xfrm>
            <a:off x="9551035" y="420179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5" name="文本框 112774"/>
          <p:cNvSpPr txBox="1"/>
          <p:nvPr/>
        </p:nvSpPr>
        <p:spPr>
          <a:xfrm>
            <a:off x="86366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4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6" name="文本框 112775"/>
          <p:cNvSpPr txBox="1"/>
          <p:nvPr/>
        </p:nvSpPr>
        <p:spPr>
          <a:xfrm>
            <a:off x="9551035" y="4690745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7" name="直接连接符 112776"/>
          <p:cNvSpPr/>
          <p:nvPr/>
        </p:nvSpPr>
        <p:spPr>
          <a:xfrm>
            <a:off x="8484235" y="37938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78" name="文本框 112777"/>
          <p:cNvSpPr txBox="1"/>
          <p:nvPr/>
        </p:nvSpPr>
        <p:spPr>
          <a:xfrm>
            <a:off x="86366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a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79" name="文本框 112778"/>
          <p:cNvSpPr txBox="1"/>
          <p:nvPr/>
        </p:nvSpPr>
        <p:spPr>
          <a:xfrm>
            <a:off x="9551035" y="1436370"/>
            <a:ext cx="304800" cy="52197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b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0" name="直接连接符 112779"/>
          <p:cNvSpPr/>
          <p:nvPr/>
        </p:nvSpPr>
        <p:spPr>
          <a:xfrm>
            <a:off x="8484235" y="2815908"/>
            <a:ext cx="152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2781" name="文本框 112780"/>
          <p:cNvSpPr txBox="1"/>
          <p:nvPr/>
        </p:nvSpPr>
        <p:spPr>
          <a:xfrm>
            <a:off x="10084435" y="1436370"/>
            <a:ext cx="1423670" cy="70675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子集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subset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2" name="矩形 112781"/>
          <p:cNvSpPr/>
          <p:nvPr/>
        </p:nvSpPr>
        <p:spPr>
          <a:xfrm>
            <a:off x="6629400" y="914400"/>
            <a:ext cx="32766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(2)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第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2" charset="-122"/>
              </a:rPr>
              <a:t>1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次划分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2" charset="-122"/>
              </a:rPr>
              <a:t> / first splitting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784" name="矩形 112783"/>
          <p:cNvSpPr/>
          <p:nvPr/>
        </p:nvSpPr>
        <p:spPr>
          <a:xfrm>
            <a:off x="3378835" y="5170170"/>
            <a:ext cx="6553200" cy="6096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(1) {1, 2}  {6, 7}  I2 = { 5, 6, 7 }</a:t>
            </a:r>
            <a:endParaRPr lang="en-US" altLang="zh-CN" sz="3600" b="1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5" name="矩形 112784"/>
          <p:cNvSpPr/>
          <p:nvPr/>
        </p:nvSpPr>
        <p:spPr>
          <a:xfrm>
            <a:off x="3378835" y="5779770"/>
            <a:ext cx="6781800" cy="7620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36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(2) {3, 4}  {1, 4}  I1 ={ 1, 2, 3, 4 }</a:t>
            </a:r>
            <a:endParaRPr lang="en-US" altLang="zh-CN" sz="3600" b="1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2786" name="矩形 112785"/>
          <p:cNvSpPr/>
          <p:nvPr/>
        </p:nvSpPr>
        <p:spPr>
          <a:xfrm>
            <a:off x="6350635" y="3265170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pPr algn="ctr"/>
            <a:r>
              <a:rPr lang="zh-CN" altLang="en-US" sz="4000" dirty="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输入</a:t>
            </a:r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  <a:p>
            <a:pPr algn="ctr"/>
            <a:r>
              <a:rPr lang="en-US" altLang="zh-CN" sz="4000">
                <a:solidFill>
                  <a:srgbClr val="FFFF00"/>
                </a:solidFill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input a</a:t>
            </a:r>
            <a:endParaRPr lang="en-US" altLang="zh-CN" sz="4000">
              <a:solidFill>
                <a:srgbClr val="FFFF00"/>
              </a:solidFill>
              <a:latin typeface="Times New Roman" panose="02020603050405020304" pitchFamily="18" charset="0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2787" name="直接连接符 112786"/>
          <p:cNvSpPr/>
          <p:nvPr/>
        </p:nvSpPr>
        <p:spPr>
          <a:xfrm flipV="1">
            <a:off x="6274435" y="2350770"/>
            <a:ext cx="1752600" cy="381000"/>
          </a:xfrm>
          <a:prstGeom prst="line">
            <a:avLst/>
          </a:prstGeom>
          <a:ln w="76200" cap="flat" cmpd="sng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112789" name="直接连接符 112788"/>
          <p:cNvSpPr/>
          <p:nvPr/>
        </p:nvSpPr>
        <p:spPr>
          <a:xfrm>
            <a:off x="6274435" y="2884170"/>
            <a:ext cx="1600200" cy="457200"/>
          </a:xfrm>
          <a:prstGeom prst="line">
            <a:avLst/>
          </a:prstGeom>
          <a:ln w="76200" cap="flat" cmpd="sng">
            <a:solidFill>
              <a:srgbClr val="FF00FF"/>
            </a:solidFill>
            <a:prstDash val="solid"/>
            <a:headEnd type="none" w="med" len="med"/>
            <a:tailEnd type="stealth" w="lg" len="lg"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7225" y="2198370"/>
            <a:ext cx="4112260" cy="2453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089025" y="2222500"/>
              <a:ext cx="244475" cy="2762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089025" y="2222500"/>
                <a:ext cx="2444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2009775" y="3330575"/>
              <a:ext cx="222250" cy="2127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2009775" y="3330575"/>
                <a:ext cx="2222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041650" y="3495675"/>
              <a:ext cx="155575" cy="1746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041650" y="349567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346450" y="3616325"/>
              <a:ext cx="492125" cy="1346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346450" y="3616325"/>
                <a:ext cx="492125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397250" y="1793875"/>
              <a:ext cx="339725" cy="18129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397250" y="1793875"/>
                <a:ext cx="339725" cy="1812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2908300" y="4552950"/>
              <a:ext cx="476250" cy="428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2908300" y="4552950"/>
                <a:ext cx="476250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2609850" y="4781550"/>
              <a:ext cx="66675" cy="457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2609850" y="4781550"/>
                <a:ext cx="6667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736850" y="4702175"/>
              <a:ext cx="98425" cy="387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736850" y="4702175"/>
                <a:ext cx="984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759075" y="5006975"/>
              <a:ext cx="174625" cy="730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759075" y="5006975"/>
                <a:ext cx="1746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墨迹 12"/>
              <p14:cNvContentPartPr/>
              <p14:nvPr/>
            </p14:nvContentPartPr>
            <p14:xfrm>
              <a:off x="2809875" y="5108575"/>
              <a:ext cx="5715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1"/>
            </p:blipFill>
            <p:spPr>
              <a:xfrm>
                <a:off x="2809875" y="5108575"/>
                <a:ext cx="57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4" name="墨迹 13"/>
              <p14:cNvContentPartPr/>
              <p14:nvPr/>
            </p14:nvContentPartPr>
            <p14:xfrm>
              <a:off x="2813050" y="5213350"/>
              <a:ext cx="635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3"/>
            </p:blipFill>
            <p:spPr>
              <a:xfrm>
                <a:off x="2813050" y="5213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5" name="墨迹 14"/>
              <p14:cNvContentPartPr/>
              <p14:nvPr/>
            </p14:nvContentPartPr>
            <p14:xfrm>
              <a:off x="5965825" y="2600325"/>
              <a:ext cx="635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965825" y="2600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727700" y="2286000"/>
              <a:ext cx="514350" cy="711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727700" y="2286000"/>
                <a:ext cx="5143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3051175" y="1644650"/>
              <a:ext cx="111125" cy="365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3051175" y="1644650"/>
                <a:ext cx="1111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152775" y="1584325"/>
              <a:ext cx="38100" cy="3333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152775" y="1584325"/>
                <a:ext cx="381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101975" y="1778000"/>
              <a:ext cx="155575" cy="31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101975" y="1778000"/>
                <a:ext cx="1555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028950" y="5064125"/>
              <a:ext cx="22225" cy="295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028950" y="5064125"/>
                <a:ext cx="222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003550" y="4940300"/>
              <a:ext cx="225425" cy="3937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003550" y="4940300"/>
                <a:ext cx="2254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905250" y="1882775"/>
              <a:ext cx="400050" cy="781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905250" y="1882775"/>
                <a:ext cx="40005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330700" y="1981200"/>
              <a:ext cx="73025" cy="44132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330700" y="1981200"/>
                <a:ext cx="730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410075" y="2003425"/>
              <a:ext cx="104775" cy="361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410075" y="2003425"/>
                <a:ext cx="1047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371975" y="2263775"/>
              <a:ext cx="120650" cy="9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371975" y="2263775"/>
                <a:ext cx="1206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40175" y="2682875"/>
              <a:ext cx="396875" cy="835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40175" y="2682875"/>
                <a:ext cx="396875" cy="835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337050" y="1974850"/>
              <a:ext cx="244475" cy="4032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337050" y="1974850"/>
                <a:ext cx="2444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394200" y="2819400"/>
              <a:ext cx="114300" cy="488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394200" y="2819400"/>
                <a:ext cx="1143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521200" y="2809875"/>
              <a:ext cx="66675" cy="381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521200" y="2809875"/>
                <a:ext cx="666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511675" y="3016250"/>
              <a:ext cx="111125" cy="730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511675" y="3016250"/>
                <a:ext cx="1111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039100" y="1974850"/>
              <a:ext cx="419100" cy="803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039100" y="1974850"/>
                <a:ext cx="419100" cy="803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7769225" y="1524000"/>
              <a:ext cx="95250" cy="406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7769225" y="1524000"/>
                <a:ext cx="952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864475" y="1571625"/>
              <a:ext cx="69850" cy="269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864475" y="1571625"/>
                <a:ext cx="698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842250" y="1771650"/>
              <a:ext cx="152400" cy="95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842250" y="1771650"/>
                <a:ext cx="1524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029575" y="1641475"/>
              <a:ext cx="50800" cy="177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029575" y="1641475"/>
                <a:ext cx="50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048625" y="2882900"/>
              <a:ext cx="349250" cy="927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048625" y="2882900"/>
                <a:ext cx="349250" cy="927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677150" y="2708275"/>
              <a:ext cx="130175" cy="4159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677150" y="2708275"/>
                <a:ext cx="1301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762875" y="2689225"/>
              <a:ext cx="8255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762875" y="2689225"/>
                <a:ext cx="82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762875" y="2847975"/>
              <a:ext cx="104775" cy="53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762875" y="2847975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893050" y="2803525"/>
              <a:ext cx="98425" cy="158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893050" y="2803525"/>
                <a:ext cx="984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972425" y="3781425"/>
              <a:ext cx="523875" cy="1444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972425" y="3781425"/>
                <a:ext cx="523875" cy="144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508875" y="4568825"/>
              <a:ext cx="142875" cy="4381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508875" y="4568825"/>
                <a:ext cx="142875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604125" y="4708525"/>
              <a:ext cx="63500" cy="3048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604125" y="4708525"/>
                <a:ext cx="635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7566025" y="4841875"/>
              <a:ext cx="98425" cy="190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7566025" y="4841875"/>
                <a:ext cx="984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7658100" y="4749800"/>
              <a:ext cx="136525" cy="2603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7658100" y="4749800"/>
                <a:ext cx="1365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693150" y="2054225"/>
              <a:ext cx="292100" cy="6286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693150" y="2054225"/>
                <a:ext cx="2921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010650" y="2089150"/>
              <a:ext cx="73025" cy="2667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010650" y="2089150"/>
                <a:ext cx="73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061450" y="2066925"/>
              <a:ext cx="69850" cy="3397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061450" y="2066925"/>
                <a:ext cx="698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991600" y="2279650"/>
              <a:ext cx="130175" cy="95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991600" y="2279650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131300" y="2171700"/>
              <a:ext cx="168275" cy="3206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131300" y="2171700"/>
                <a:ext cx="1682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80450" y="3270250"/>
              <a:ext cx="222250" cy="444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80450" y="3270250"/>
                <a:ext cx="2222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70950" y="3028950"/>
              <a:ext cx="101600" cy="127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70950" y="30289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975725" y="2952750"/>
              <a:ext cx="79375" cy="1809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975725" y="2952750"/>
                <a:ext cx="793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061450" y="2930525"/>
              <a:ext cx="88900" cy="2444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061450" y="2930525"/>
                <a:ext cx="889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147175" y="2889250"/>
              <a:ext cx="47625" cy="2063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147175" y="2889250"/>
                <a:ext cx="476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096375" y="3013075"/>
              <a:ext cx="133350" cy="444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096375" y="3013075"/>
                <a:ext cx="1333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210675" y="2968625"/>
              <a:ext cx="92075" cy="133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210675" y="296862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8988425" y="3479800"/>
              <a:ext cx="6350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23"/>
            </p:blipFill>
            <p:spPr>
              <a:xfrm>
                <a:off x="8988425" y="34798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912225" y="3454400"/>
              <a:ext cx="92075" cy="25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912225" y="3454400"/>
                <a:ext cx="920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975725" y="3371850"/>
              <a:ext cx="1365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975725" y="3371850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112250" y="3324225"/>
              <a:ext cx="117475" cy="3365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112250" y="3324225"/>
                <a:ext cx="1174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201150" y="3327400"/>
              <a:ext cx="12700" cy="2952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201150" y="3327400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153525" y="3511550"/>
              <a:ext cx="107950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153525" y="3511550"/>
                <a:ext cx="1079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274175" y="3473450"/>
              <a:ext cx="98425" cy="1333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274175" y="3473450"/>
                <a:ext cx="98425" cy="1333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255,&quot;width&quot;:11540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PLACING_PICTURE_USER_VIEWPORT" val="{&quot;height&quot;:5400,&quot;width&quot;:7200}"/>
</p:tagLst>
</file>

<file path=ppt/tags/tag73.xml><?xml version="1.0" encoding="utf-8"?>
<p:tagLst xmlns:p="http://schemas.openxmlformats.org/presentationml/2006/main">
  <p:tag name="KSO_WM_UNIT_TABLE_BEAUTIFY" val="smartTable{0732ccd4-7d77-498d-9e8b-cecad4216c0b}"/>
  <p:tag name="TABLE_ENDDRAG_ORIGIN_RECT" val="256*150"/>
  <p:tag name="TABLE_ENDDRAG_RECT" val="299*294*256*150"/>
</p:tagLst>
</file>

<file path=ppt/tags/tag74.xml><?xml version="1.0" encoding="utf-8"?>
<p:tagLst xmlns:p="http://schemas.openxmlformats.org/presentationml/2006/main">
  <p:tag name="KSO_WM_UNIT_TABLE_BEAUTIFY" val="smartTable{565337e5-0636-4c7f-a0b1-26f201a679aa}"/>
</p:tagLst>
</file>

<file path=ppt/tags/tag75.xml><?xml version="1.0" encoding="utf-8"?>
<p:tagLst xmlns:p="http://schemas.openxmlformats.org/presentationml/2006/main">
  <p:tag name="KSO_WM_UNIT_PLACING_PICTURE_USER_VIEWPORT" val="{&quot;height&quot;:10345,&quot;width&quot;:10452.500787401576}"/>
</p:tagLst>
</file>

<file path=ppt/tags/tag76.xml><?xml version="1.0" encoding="utf-8"?>
<p:tagLst xmlns:p="http://schemas.openxmlformats.org/presentationml/2006/main">
  <p:tag name="KSO_WM_UNIT_PLACING_PICTURE_USER_VIEWPORT" val="{&quot;height&quot;:5382.500787401575,&quot;width&quot;:8112.5007874015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Beam">
  <a:themeElements>
    <a:clrScheme name="">
      <a:dk1>
        <a:srgbClr val="FFFFFF"/>
      </a:dk1>
      <a:lt1>
        <a:srgbClr val="000099"/>
      </a:lt1>
      <a:dk2>
        <a:srgbClr val="FFFFFF"/>
      </a:dk2>
      <a:lt2>
        <a:srgbClr val="000080"/>
      </a:lt2>
      <a:accent1>
        <a:srgbClr val="3366FF"/>
      </a:accent1>
      <a:accent2>
        <a:srgbClr val="7B46D0"/>
      </a:accent2>
      <a:accent3>
        <a:srgbClr val="AAAACA"/>
      </a:accent3>
      <a:accent4>
        <a:srgbClr val="DCDCDC"/>
      </a:accent4>
      <a:accent5>
        <a:srgbClr val="ADB9FF"/>
      </a:accent5>
      <a:accent6>
        <a:srgbClr val="6E3EBA"/>
      </a:accent6>
      <a:hlink>
        <a:srgbClr val="86D1EC"/>
      </a:hlink>
      <a:folHlink>
        <a:srgbClr val="45C98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CCCCFF"/>
        </a:dk2>
        <a:lt2>
          <a:srgbClr val="1A006C"/>
        </a:lt2>
        <a:accent1>
          <a:srgbClr val="0099CC"/>
        </a:accent1>
        <a:accent2>
          <a:srgbClr val="6600CC"/>
        </a:accent2>
        <a:accent3>
          <a:srgbClr val="AAAAB9"/>
        </a:accent3>
        <a:accent4>
          <a:srgbClr val="DCDCDC"/>
        </a:accent4>
        <a:accent5>
          <a:srgbClr val="AACAE2"/>
        </a:accent5>
        <a:accent6>
          <a:srgbClr val="5B00B7"/>
        </a:accent6>
        <a:hlink>
          <a:srgbClr val="9999FF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FFFFFF"/>
        </a:dk2>
        <a:lt2>
          <a:srgbClr val="000080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CDCDC"/>
        </a:accent4>
        <a:accent5>
          <a:srgbClr val="ADB9FF"/>
        </a:accent5>
        <a:accent6>
          <a:srgbClr val="6E3EBA"/>
        </a:accent6>
        <a:hlink>
          <a:srgbClr val="86D1EC"/>
        </a:hlink>
        <a:folHlink>
          <a:srgbClr val="45C9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F598D"/>
        </a:lt1>
        <a:dk2>
          <a:srgbClr val="CCECFF"/>
        </a:dk2>
        <a:lt2>
          <a:srgbClr val="3F4873"/>
        </a:lt2>
        <a:accent1>
          <a:srgbClr val="0099CC"/>
        </a:accent1>
        <a:accent2>
          <a:srgbClr val="4C8470"/>
        </a:accent2>
        <a:accent3>
          <a:srgbClr val="B3B5C5"/>
        </a:accent3>
        <a:accent4>
          <a:srgbClr val="DCDCDC"/>
        </a:accent4>
        <a:accent5>
          <a:srgbClr val="AACAE2"/>
        </a:accent5>
        <a:accent6>
          <a:srgbClr val="437664"/>
        </a:accent6>
        <a:hlink>
          <a:srgbClr val="99CC00"/>
        </a:hlink>
        <a:folHlink>
          <a:srgbClr val="96A4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E2EFCD"/>
        </a:dk2>
        <a:lt2>
          <a:srgbClr val="006E6B"/>
        </a:lt2>
        <a:accent1>
          <a:srgbClr val="33CCCC"/>
        </a:accent1>
        <a:accent2>
          <a:srgbClr val="6352B8"/>
        </a:accent2>
        <a:accent3>
          <a:srgbClr val="AAC1C1"/>
        </a:accent3>
        <a:accent4>
          <a:srgbClr val="DCDCDC"/>
        </a:accent4>
        <a:accent5>
          <a:srgbClr val="ADE2E2"/>
        </a:accent5>
        <a:accent6>
          <a:srgbClr val="5849A5"/>
        </a:accent6>
        <a:hlink>
          <a:srgbClr val="CCF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46434"/>
        </a:lt1>
        <a:dk2>
          <a:srgbClr val="FFFFCC"/>
        </a:dk2>
        <a:lt2>
          <a:srgbClr val="48562C"/>
        </a:lt2>
        <a:accent1>
          <a:srgbClr val="7B8A6E"/>
        </a:accent1>
        <a:accent2>
          <a:srgbClr val="527C3A"/>
        </a:accent2>
        <a:accent3>
          <a:srgbClr val="B4B8AD"/>
        </a:accent3>
        <a:accent4>
          <a:srgbClr val="DCDCDC"/>
        </a:accent4>
        <a:accent5>
          <a:srgbClr val="BFC4BB"/>
        </a:accent5>
        <a:accent6>
          <a:srgbClr val="496F33"/>
        </a:accent6>
        <a:hlink>
          <a:srgbClr val="55B55E"/>
        </a:hlink>
        <a:folHlink>
          <a:srgbClr val="85B3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A5BDAC"/>
        </a:lt1>
        <a:dk2>
          <a:srgbClr val="FFFFCC"/>
        </a:dk2>
        <a:lt2>
          <a:srgbClr val="96B29E"/>
        </a:lt2>
        <a:accent1>
          <a:srgbClr val="4E8880"/>
        </a:accent1>
        <a:accent2>
          <a:srgbClr val="2F71B9"/>
        </a:accent2>
        <a:accent3>
          <a:srgbClr val="CFDAD2"/>
        </a:accent3>
        <a:accent4>
          <a:srgbClr val="DCDCDC"/>
        </a:accent4>
        <a:accent5>
          <a:srgbClr val="B3C4C1"/>
        </a:accent5>
        <a:accent6>
          <a:srgbClr val="2965A6"/>
        </a:accent6>
        <a:hlink>
          <a:srgbClr val="9DC0E7"/>
        </a:hlink>
        <a:folHlink>
          <a:srgbClr val="54CA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CC9900"/>
        </a:lt1>
        <a:dk2>
          <a:srgbClr val="CEBD40"/>
        </a:dk2>
        <a:lt2>
          <a:srgbClr val="D49C0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CDCDC"/>
        </a:accent4>
        <a:accent5>
          <a:srgbClr val="E2B9AA"/>
        </a:accent5>
        <a:accent6>
          <a:srgbClr val="727200"/>
        </a:accent6>
        <a:hlink>
          <a:srgbClr val="FF99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AF9E6"/>
        </a:dk1>
        <a:lt1>
          <a:srgbClr val="990000"/>
        </a:lt1>
        <a:dk2>
          <a:srgbClr val="EADC78"/>
        </a:dk2>
        <a:lt2>
          <a:srgbClr val="881700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8D7C6"/>
        </a:accent4>
        <a:accent5>
          <a:srgbClr val="FFB9AA"/>
        </a:accent5>
        <a:accent6>
          <a:srgbClr val="A56149"/>
        </a:accent6>
        <a:hlink>
          <a:srgbClr val="D78D15"/>
        </a:hlink>
        <a:folHlink>
          <a:srgbClr val="C6B3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4CA96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tream">
  <a:themeElements>
    <a:clrScheme name="">
      <a:dk1>
        <a:srgbClr val="FFFFFF"/>
      </a:dk1>
      <a:lt1>
        <a:srgbClr val="003399"/>
      </a:lt1>
      <a:dk2>
        <a:srgbClr val="E5E5FF"/>
      </a:dk2>
      <a:lt2>
        <a:srgbClr val="000514"/>
      </a:lt2>
      <a:accent1>
        <a:srgbClr val="0099CC"/>
      </a:accent1>
      <a:accent2>
        <a:srgbClr val="A886E0"/>
      </a:accent2>
      <a:accent3>
        <a:srgbClr val="AAADCA"/>
      </a:accent3>
      <a:accent4>
        <a:srgbClr val="DCDCDC"/>
      </a:accent4>
      <a:accent5>
        <a:srgbClr val="AACAE2"/>
      </a:accent5>
      <a:accent6>
        <a:srgbClr val="9678C9"/>
      </a:accent6>
      <a:hlink>
        <a:srgbClr val="FFCC00"/>
      </a:hlink>
      <a:folHlink>
        <a:srgbClr val="FFFFCC"/>
      </a:folHlink>
    </a:clrScheme>
    <a:fontScheme name="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3399"/>
        </a:lt1>
        <a:dk2>
          <a:srgbClr val="E5E5FF"/>
        </a:dk2>
        <a:lt2>
          <a:srgbClr val="000514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CDCDC"/>
        </a:accent4>
        <a:accent5>
          <a:srgbClr val="AACAE2"/>
        </a:accent5>
        <a:accent6>
          <a:srgbClr val="9678C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DFDFE9"/>
        </a:dk2>
        <a:lt2>
          <a:srgbClr val="3E3E5C"/>
        </a:lt2>
        <a:accent1>
          <a:srgbClr val="CC66FF"/>
        </a:accent1>
        <a:accent2>
          <a:srgbClr val="679ACD"/>
        </a:accent2>
        <a:accent3>
          <a:srgbClr val="B9B9CA"/>
        </a:accent3>
        <a:accent4>
          <a:srgbClr val="DCDCDC"/>
        </a:accent4>
        <a:accent5>
          <a:srgbClr val="E2B9FF"/>
        </a:accent5>
        <a:accent6>
          <a:srgbClr val="5C8AB8"/>
        </a:accent6>
        <a:hlink>
          <a:srgbClr val="CCEC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9400"/>
        </a:lt1>
        <a:dk2>
          <a:srgbClr val="BAE8BA"/>
        </a:dk2>
        <a:lt2>
          <a:srgbClr val="2A5400"/>
        </a:lt2>
        <a:accent1>
          <a:srgbClr val="33CC33"/>
        </a:accent1>
        <a:accent2>
          <a:srgbClr val="99CC00"/>
        </a:accent2>
        <a:accent3>
          <a:srgbClr val="B2C8AA"/>
        </a:accent3>
        <a:accent4>
          <a:srgbClr val="DCDCDC"/>
        </a:accent4>
        <a:accent5>
          <a:srgbClr val="ADE2AD"/>
        </a:accent5>
        <a:accent6>
          <a:srgbClr val="89B700"/>
        </a:accent6>
        <a:hlink>
          <a:srgbClr val="99FF33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1596D"/>
        </a:lt1>
        <a:dk2>
          <a:srgbClr val="DDDDDD"/>
        </a:dk2>
        <a:lt2>
          <a:srgbClr val="000000"/>
        </a:lt2>
        <a:accent1>
          <a:srgbClr val="787E8A"/>
        </a:accent1>
        <a:accent2>
          <a:srgbClr val="339966"/>
        </a:accent2>
        <a:accent3>
          <a:srgbClr val="B3B5BB"/>
        </a:accent3>
        <a:accent4>
          <a:srgbClr val="DCDCDC"/>
        </a:accent4>
        <a:accent5>
          <a:srgbClr val="BEC0C4"/>
        </a:accent5>
        <a:accent6>
          <a:srgbClr val="2D895B"/>
        </a:accent6>
        <a:hlink>
          <a:srgbClr val="00FFFF"/>
        </a:hlink>
        <a:folHlink>
          <a:srgbClr val="74B6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C0000"/>
        </a:lt1>
        <a:dk2>
          <a:srgbClr val="DFD293"/>
        </a:dk2>
        <a:lt2>
          <a:srgbClr val="5C1F00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CDCDC"/>
        </a:accent4>
        <a:accent5>
          <a:srgbClr val="FFB9B1"/>
        </a:accent5>
        <a:accent6>
          <a:srgbClr val="AA6C55"/>
        </a:accent6>
        <a:hlink>
          <a:srgbClr val="FFFF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7F3F3"/>
        </a:dk1>
        <a:lt1>
          <a:srgbClr val="8A6362"/>
        </a:lt1>
        <a:dk2>
          <a:srgbClr val="D8C1BA"/>
        </a:dk2>
        <a:lt2>
          <a:srgbClr val="5E4444"/>
        </a:lt2>
        <a:accent1>
          <a:srgbClr val="CC6600"/>
        </a:accent1>
        <a:accent2>
          <a:srgbClr val="C16059"/>
        </a:accent2>
        <a:accent3>
          <a:srgbClr val="C4B8B8"/>
        </a:accent3>
        <a:accent4>
          <a:srgbClr val="D5D1D1"/>
        </a:accent4>
        <a:accent5>
          <a:srgbClr val="E2B9AA"/>
        </a:accent5>
        <a:accent6>
          <a:srgbClr val="AD554F"/>
        </a:accent6>
        <a:hlink>
          <a:srgbClr val="FFCC00"/>
        </a:hlink>
        <a:folHlink>
          <a:srgbClr val="CBB5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BFA673"/>
        </a:lt1>
        <a:dk2>
          <a:srgbClr val="E6E3AA"/>
        </a:dk2>
        <a:lt2>
          <a:srgbClr val="7F6737"/>
        </a:lt2>
        <a:accent1>
          <a:srgbClr val="FFCC00"/>
        </a:accent1>
        <a:accent2>
          <a:srgbClr val="808000"/>
        </a:accent2>
        <a:accent3>
          <a:srgbClr val="DBD0BD"/>
        </a:accent3>
        <a:accent4>
          <a:srgbClr val="DCDCDC"/>
        </a:accent4>
        <a:accent5>
          <a:srgbClr val="FFE2AA"/>
        </a:accent5>
        <a:accent6>
          <a:srgbClr val="727200"/>
        </a:accent6>
        <a:hlink>
          <a:srgbClr val="784700"/>
        </a:hlink>
        <a:folHlink>
          <a:srgbClr val="9A7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5"/>
        </a:accent3>
        <a:accent4>
          <a:srgbClr val="3F1E00"/>
        </a:accent4>
        <a:accent5>
          <a:srgbClr val="FFFFEE"/>
        </a:accent5>
        <a:accent6>
          <a:srgbClr val="ABAB95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9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36343</Words>
  <Application>WPS 演示</Application>
  <PresentationFormat>宽屏</PresentationFormat>
  <Paragraphs>3636</Paragraphs>
  <Slides>150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150</vt:i4>
      </vt:variant>
    </vt:vector>
  </HeadingPairs>
  <TitlesOfParts>
    <vt:vector size="189" baseType="lpstr">
      <vt:lpstr>Arial</vt:lpstr>
      <vt:lpstr>宋体</vt:lpstr>
      <vt:lpstr>Wingdings</vt:lpstr>
      <vt:lpstr>Wingdings</vt:lpstr>
      <vt:lpstr>Garamond</vt:lpstr>
      <vt:lpstr>隶书</vt:lpstr>
      <vt:lpstr>Times New Roman</vt:lpstr>
      <vt:lpstr>Symbol</vt:lpstr>
      <vt:lpstr>黑体</vt:lpstr>
      <vt:lpstr>楷体_GB2312</vt:lpstr>
      <vt:lpstr>新宋体</vt:lpstr>
      <vt:lpstr>微软雅黑</vt:lpstr>
      <vt:lpstr>Arial Unicode MS</vt:lpstr>
      <vt:lpstr>Calibri</vt:lpstr>
      <vt:lpstr>Symbol</vt:lpstr>
      <vt:lpstr>方正舒体</vt:lpstr>
      <vt:lpstr>Arial Black</vt:lpstr>
      <vt:lpstr>仿宋_GB2312</vt:lpstr>
      <vt:lpstr>仿宋</vt:lpstr>
      <vt:lpstr>幼圆</vt:lpstr>
      <vt:lpstr>华文中宋</vt:lpstr>
      <vt:lpstr>Tahoma</vt:lpstr>
      <vt:lpstr>Office 主题​​</vt:lpstr>
      <vt:lpstr>Beam</vt:lpstr>
      <vt:lpstr>1_Beam</vt:lpstr>
      <vt:lpstr>2_Beam</vt:lpstr>
      <vt:lpstr>3_Beam</vt:lpstr>
      <vt:lpstr>4_Beam</vt:lpstr>
      <vt:lpstr>5_Beam</vt:lpstr>
      <vt:lpstr>6_Beam</vt:lpstr>
      <vt:lpstr>Stream</vt:lpstr>
      <vt:lpstr>默认设计模板</vt:lpstr>
      <vt:lpstr>7_Beam</vt:lpstr>
      <vt:lpstr>Default Design</vt:lpstr>
      <vt:lpstr>1_默认设计模板</vt:lpstr>
      <vt:lpstr>Equation.3</vt:lpstr>
      <vt:lpstr>Equation.DSMT4</vt:lpstr>
      <vt:lpstr>Equation.DSMT4</vt:lpstr>
      <vt:lpstr>Word.Document.8</vt:lpstr>
      <vt:lpstr>Ch03 词法分析/Lexical Analysi</vt:lpstr>
      <vt:lpstr>内容提要/Contents——4~6 小时/4~6 hours</vt:lpstr>
      <vt:lpstr>0(1)词法分析器的两种实现方式      Two approaches to implement Lexical scanner</vt:lpstr>
      <vt:lpstr>词法分析程序的设计流程 / process to design scanner</vt:lpstr>
      <vt:lpstr>0(2-1)单词分类：二元式  &lt;类别，内容&gt;           Types of tokens: tuple &lt; type, content&gt;</vt:lpstr>
      <vt:lpstr>0(2)单词分类 / Classification of tokens</vt:lpstr>
      <vt:lpstr>1、有限状态机与状态图（浮点数案例） Finite Automata &amp; Statechart（scientific format of float constant）</vt:lpstr>
      <vt:lpstr>1（1）一个简单的状态图 / a simple state chart</vt:lpstr>
      <vt:lpstr>1（1）一个简单的状态图 / a simple state chart</vt:lpstr>
      <vt:lpstr>1（1）一个简单的状态图 / a simple state chart</vt:lpstr>
      <vt:lpstr>1（2）简单状态图仿真 /simulation for the simple statechart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1（3）无符号小数状态图 statechart for unsigned float</vt:lpstr>
      <vt:lpstr>PowerPoint 演示文稿</vt:lpstr>
      <vt:lpstr>浮点数自动机NFA的文本定义 plaintext description of float data</vt:lpstr>
      <vt:lpstr>PowerPoint 演示文稿</vt:lpstr>
      <vt:lpstr>1（4-1）例-2 / Example-2</vt:lpstr>
      <vt:lpstr>1（4-2）利用状态转换图识别符号串        / Recognize string with statechart</vt:lpstr>
      <vt:lpstr>1（4-3）识别符号串和归约                         / String recognition &amp; reduction</vt:lpstr>
      <vt:lpstr>1（5）状态转换图的矩阵实现  / Matrix repesentation &amp; Implementation of State Machine 矩阵的表示 / Matrix representation</vt:lpstr>
      <vt:lpstr>PowerPoint 演示文稿</vt:lpstr>
      <vt:lpstr>2、有限自动机（Finite Automata）</vt:lpstr>
      <vt:lpstr>2、 确定的有限自动机（DFA, deterministic finite automata） （1）DFA的定义 /Definition of DFA</vt:lpstr>
      <vt:lpstr>DFA的确定性 / Deterministics of DFA</vt:lpstr>
      <vt:lpstr>状态矩阵的例子 / example of state matrix</vt:lpstr>
      <vt:lpstr>能够识别C语言注释/*  */的DFA DFA to recognize C program comments /*...*/</vt:lpstr>
      <vt:lpstr>2（2） 非确定的有限自动机（NFA）          Non-deterministic finit automata</vt:lpstr>
      <vt:lpstr>2（2-1）NFA的定义 / Definition of NFA</vt:lpstr>
      <vt:lpstr>2（2-2）NFA的定义（续）</vt:lpstr>
      <vt:lpstr>（2）NFA的接受集 / Acceptable set of NFA</vt:lpstr>
      <vt:lpstr>（3）NFA的例子 / Example of NFA</vt:lpstr>
      <vt:lpstr>（3）NFA的例子 / Example of NFA</vt:lpstr>
      <vt:lpstr>PowerPoint 演示文稿</vt:lpstr>
      <vt:lpstr>NFA的矩阵表示 /NFA representation as Matrix</vt:lpstr>
      <vt:lpstr>NFA矩阵对应的状态转换图 NFA Matrix &amp; statechart</vt:lpstr>
      <vt:lpstr>3、NFA&amp;DFA编程实现 （NFA&amp;DFA implementation）</vt:lpstr>
      <vt:lpstr>Ways to Translate a DFA or NFA into Code</vt:lpstr>
      <vt:lpstr>Ways to Translate a DFA or NFA into Code</vt:lpstr>
      <vt:lpstr>Ways to Translate a DFA or NFA into Code</vt:lpstr>
      <vt:lpstr>PowerPoint 演示文稿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Ways to translate a DFA or NFA into Code</vt:lpstr>
      <vt:lpstr>Features of Table-Driven Method</vt:lpstr>
      <vt:lpstr>3、NFA&amp;DFA编程实现 （NFA&amp;DFA implementation） </vt:lpstr>
      <vt:lpstr>PowerPoint 演示文稿</vt:lpstr>
      <vt:lpstr>PowerPoint 演示文稿</vt:lpstr>
      <vt:lpstr>PowerPoint 演示文稿</vt:lpstr>
      <vt:lpstr>3、更多NFA&amp;DFA例子及实现      More examples of NFA, DFA &amp; implementations</vt:lpstr>
      <vt:lpstr>3、更多NFA&amp;DFA例子及实现      More examples of NFA, DFA &amp; implementations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3（1）表驱动的词法分析器 / table driven scanner </vt:lpstr>
      <vt:lpstr>Cooper book: figure 2-14 寄存器名的表驱动词法分析器 Register name scanner with table driven structure</vt:lpstr>
      <vt:lpstr>PowerPoint 演示文稿</vt:lpstr>
      <vt:lpstr>4、NFA和DFA的等价性（equivalence of NFA &amp; DFA）</vt:lpstr>
      <vt:lpstr>4、NFA和DFA的等价性 / Equivalence between NFA &amp; DFA （1）等价定理/Equivalence Therom</vt:lpstr>
      <vt:lpstr>PowerPoint 演示文稿</vt:lpstr>
      <vt:lpstr>4（2）不含 的NFA确定化的例子  / NFA without  DFA </vt:lpstr>
      <vt:lpstr>PowerPoint 演示文稿</vt:lpstr>
      <vt:lpstr>4（3）具有动作的FA /FA with </vt:lpstr>
      <vt:lpstr>4（3-1）具有-FA的例子 / Example of -FA</vt:lpstr>
      <vt:lpstr>PowerPoint 演示文稿</vt:lpstr>
      <vt:lpstr>4（3-2）带的NFA / NFA with </vt:lpstr>
      <vt:lpstr>4（4）具有-FA的定义 / Definition of -FA</vt:lpstr>
      <vt:lpstr>4(4)具有-FA的状态矩阵/State table for -FA</vt:lpstr>
      <vt:lpstr>PowerPoint 演示文稿</vt:lpstr>
      <vt:lpstr>PowerPoint 演示文稿</vt:lpstr>
      <vt:lpstr>PowerPoint 演示文稿</vt:lpstr>
      <vt:lpstr>状态的闭包：  - CLOSURE(S)</vt:lpstr>
      <vt:lpstr> - CLOSURE(S) computation</vt:lpstr>
      <vt:lpstr>例子：状态集合的 闭包  / state set -closure</vt:lpstr>
      <vt:lpstr>PowerPoint 演示文稿</vt:lpstr>
      <vt:lpstr>4（6-1）确定化的基本思想 /NFA=&gt;DFA idea： ①ε合并 / ε combination</vt:lpstr>
      <vt:lpstr>4（6-2）确定化的基本思想 / Idea：  ② 非ε转换的合并 / Combine non-ε transitions</vt:lpstr>
      <vt:lpstr>4（6-3）（1）确定化的基本思想 / idea：   ③ 混合转换 / other combination</vt:lpstr>
      <vt:lpstr>子集法的算法 / Subset construction</vt:lpstr>
      <vt:lpstr>Example 1</vt:lpstr>
      <vt:lpstr>-NFA确定化：例2 /Example 2</vt:lpstr>
      <vt:lpstr>-NFA确定化：例2（续） /example 2 result</vt:lpstr>
      <vt:lpstr>PowerPoint 演示文稿</vt:lpstr>
      <vt:lpstr>5、DFA的最小化 / Minimize DFA</vt:lpstr>
      <vt:lpstr>5、DFA的最小化 / DFA minimization （1）算法的基本思想 / Algorithm idea</vt:lpstr>
      <vt:lpstr>（2）算法步骤： DFA的最小化/Algorithm to minimize DFA</vt:lpstr>
      <vt:lpstr>（2）算法步骤： DFA的最小化/Algorithm to minimize DFA</vt:lpstr>
      <vt:lpstr>DFA最小化：例1</vt:lpstr>
      <vt:lpstr>DFA最小化：例1</vt:lpstr>
      <vt:lpstr>Minimize DFA：example 1</vt:lpstr>
      <vt:lpstr>DFA最小化：例2 / minimize DFA example 2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DFA最小化：例2（续1）/Minimize DFA example 2 results</vt:lpstr>
      <vt:lpstr>PowerPoint 演示文稿</vt:lpstr>
      <vt:lpstr>6、正则表达式/Regular expression</vt:lpstr>
      <vt:lpstr>6（1）Basic Regular Expressions  基本正则表达式</vt:lpstr>
      <vt:lpstr>6（1）Regular Expression Operations 正则表达式运算</vt:lpstr>
      <vt:lpstr>Choice Among Alternatives 选择运算的定义</vt:lpstr>
      <vt:lpstr>Concatenation 连接运算 </vt:lpstr>
      <vt:lpstr>Repetition / 重复或闭包运算</vt:lpstr>
      <vt:lpstr>Precedence of Operation and Use of Parentheses 正则表达式运算的优先级与括号</vt:lpstr>
      <vt:lpstr>Name for regular expression 给正则表达式命名</vt:lpstr>
      <vt:lpstr>Definition of Regular Expression 正则表达式的定义</vt:lpstr>
      <vt:lpstr>Three pages from dragon book 2ed</vt:lpstr>
      <vt:lpstr>PowerPoint 演示文稿</vt:lpstr>
      <vt:lpstr>PowerPoint 演示文稿</vt:lpstr>
      <vt:lpstr>PowerPoint 演示文稿</vt:lpstr>
      <vt:lpstr>PowerPoint 演示文稿</vt:lpstr>
      <vt:lpstr>Examples of Regular Expressions</vt:lpstr>
      <vt:lpstr>Examples of Regular Expressions</vt:lpstr>
      <vt:lpstr>Examples of Regular Expressions</vt:lpstr>
      <vt:lpstr>PowerPoint 演示文稿</vt:lpstr>
      <vt:lpstr>Examples of Regular Expressions</vt:lpstr>
      <vt:lpstr>6（2） Extensions to Regular Expression 扩展的正则表达式</vt:lpstr>
      <vt:lpstr>List of New Operations</vt:lpstr>
      <vt:lpstr>List of New Operations</vt:lpstr>
      <vt:lpstr>6（3）Regular Expressions for Programming Language Tokens 词法分析中的典型正则表达式</vt:lpstr>
      <vt:lpstr>Number, Reserved word and Identifiers</vt:lpstr>
      <vt:lpstr>Comments</vt:lpstr>
      <vt:lpstr>Ambiguity / 正则式与二义性</vt:lpstr>
      <vt:lpstr>White Space and Lookahead</vt:lpstr>
      <vt:lpstr>PowerPoint 演示文稿</vt:lpstr>
      <vt:lpstr>7、 From Regular Expression To DFAs 正则表达式转化为DFA</vt:lpstr>
      <vt:lpstr>Main Purpose</vt:lpstr>
      <vt:lpstr>Contents </vt:lpstr>
      <vt:lpstr>7（1） From a Regular Expression to an NFA</vt:lpstr>
      <vt:lpstr>The Idea of Thompson’s Construction </vt:lpstr>
      <vt:lpstr>The Idea of Thompson’s Construction</vt:lpstr>
      <vt:lpstr>The Idea of Thompson’s Construction</vt:lpstr>
      <vt:lpstr>The Idea of Thompson’s Construction</vt:lpstr>
      <vt:lpstr>Examples of NFAs Construction</vt:lpstr>
      <vt:lpstr>Examples of NFAs Construction</vt:lpstr>
      <vt:lpstr>Examples of Regular Expression =&gt; NFA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286</cp:revision>
  <dcterms:created xsi:type="dcterms:W3CDTF">2019-06-19T02:08:00Z</dcterms:created>
  <dcterms:modified xsi:type="dcterms:W3CDTF">2022-04-07T04:11:12Z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59B56A060AD7466E9A19F6DCFA8C1F15</vt:lpwstr>
  </property>
</Properties>
</file>